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2"/>
  </p:notesMasterIdLst>
  <p:sldIdLst>
    <p:sldId id="260" r:id="rId3"/>
    <p:sldId id="275" r:id="rId4"/>
    <p:sldId id="262" r:id="rId5"/>
    <p:sldId id="273" r:id="rId6"/>
    <p:sldId id="274" r:id="rId7"/>
    <p:sldId id="272" r:id="rId8"/>
    <p:sldId id="267" r:id="rId9"/>
    <p:sldId id="264" r:id="rId10"/>
    <p:sldId id="266" r:id="rId11"/>
    <p:sldId id="263" r:id="rId12"/>
    <p:sldId id="258" r:id="rId13"/>
    <p:sldId id="259" r:id="rId14"/>
    <p:sldId id="257" r:id="rId15"/>
    <p:sldId id="265" r:id="rId16"/>
    <p:sldId id="269" r:id="rId17"/>
    <p:sldId id="270" r:id="rId18"/>
    <p:sldId id="271" r:id="rId19"/>
    <p:sldId id="276" r:id="rId20"/>
    <p:sldId id="268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70" autoAdjust="0"/>
  </p:normalViewPr>
  <p:slideViewPr>
    <p:cSldViewPr>
      <p:cViewPr>
        <p:scale>
          <a:sx n="66" d="100"/>
          <a:sy n="66" d="100"/>
        </p:scale>
        <p:origin x="-1506" y="-126"/>
      </p:cViewPr>
      <p:guideLst>
        <p:guide orient="horz" pos="211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4225740518937771E-2"/>
          <c:y val="4.9769065011295043E-2"/>
          <c:w val="0.90919806475079634"/>
          <c:h val="0.5730708105603442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Casos 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numRef>
              <c:f>Hoja1!$A$2:$A$8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Hoja1!$B$2:$B$8</c:f>
              <c:numCache>
                <c:formatCode>General</c:formatCode>
                <c:ptCount val="7"/>
                <c:pt idx="0">
                  <c:v>5</c:v>
                </c:pt>
                <c:pt idx="1">
                  <c:v>0</c:v>
                </c:pt>
                <c:pt idx="2">
                  <c:v>0</c:v>
                </c:pt>
                <c:pt idx="3">
                  <c:v>5</c:v>
                </c:pt>
                <c:pt idx="4">
                  <c:v>0</c:v>
                </c:pt>
                <c:pt idx="5">
                  <c:v>5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Defunciones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Hoja1!$A$2:$A$8</c:f>
              <c:numCache>
                <c:formatCode>General</c:formatCod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Hoja1!$C$2:$C$8</c:f>
              <c:numCache>
                <c:formatCode>General</c:formatCode>
                <c:ptCount val="7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220480"/>
        <c:axId val="31222016"/>
      </c:barChart>
      <c:catAx>
        <c:axId val="31220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s-MX"/>
          </a:p>
        </c:txPr>
        <c:crossAx val="31222016"/>
        <c:crosses val="autoZero"/>
        <c:auto val="1"/>
        <c:lblAlgn val="ctr"/>
        <c:lblOffset val="100"/>
        <c:noMultiLvlLbl val="0"/>
      </c:catAx>
      <c:valAx>
        <c:axId val="312220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s-MX"/>
          </a:p>
        </c:txPr>
        <c:crossAx val="312204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4530004091577925"/>
          <c:y val="0.82304539705005542"/>
          <c:w val="0.73242485889044018"/>
          <c:h val="0.11457060326630375"/>
        </c:manualLayout>
      </c:layout>
      <c:overlay val="0"/>
      <c:txPr>
        <a:bodyPr/>
        <a:lstStyle/>
        <a:p>
          <a:pPr>
            <a:defRPr sz="1600"/>
          </a:pPr>
          <a:endParaRPr lang="es-MX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Probables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cat>
            <c:numRef>
              <c:f>Hoja1!$A$2:$A$53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Hoja1!$B$2:$B$53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2</c:v>
                </c:pt>
                <c:pt idx="14">
                  <c:v>1</c:v>
                </c:pt>
                <c:pt idx="15">
                  <c:v>1</c:v>
                </c:pt>
                <c:pt idx="16">
                  <c:v>0</c:v>
                </c:pt>
                <c:pt idx="17">
                  <c:v>1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Confirmados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Hoja1!$A$2:$A$53</c:f>
              <c:numCache>
                <c:formatCode>General</c:formatCode>
                <c:ptCount val="5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  <c:pt idx="33">
                  <c:v>34</c:v>
                </c:pt>
                <c:pt idx="34">
                  <c:v>35</c:v>
                </c:pt>
                <c:pt idx="35">
                  <c:v>36</c:v>
                </c:pt>
                <c:pt idx="36">
                  <c:v>37</c:v>
                </c:pt>
                <c:pt idx="37">
                  <c:v>38</c:v>
                </c:pt>
                <c:pt idx="38">
                  <c:v>39</c:v>
                </c:pt>
                <c:pt idx="39">
                  <c:v>40</c:v>
                </c:pt>
                <c:pt idx="40">
                  <c:v>41</c:v>
                </c:pt>
                <c:pt idx="41">
                  <c:v>42</c:v>
                </c:pt>
                <c:pt idx="42">
                  <c:v>43</c:v>
                </c:pt>
                <c:pt idx="43">
                  <c:v>44</c:v>
                </c:pt>
                <c:pt idx="44">
                  <c:v>45</c:v>
                </c:pt>
                <c:pt idx="45">
                  <c:v>46</c:v>
                </c:pt>
                <c:pt idx="46">
                  <c:v>47</c:v>
                </c:pt>
                <c:pt idx="47">
                  <c:v>48</c:v>
                </c:pt>
                <c:pt idx="48">
                  <c:v>49</c:v>
                </c:pt>
                <c:pt idx="49">
                  <c:v>50</c:v>
                </c:pt>
                <c:pt idx="50">
                  <c:v>51</c:v>
                </c:pt>
                <c:pt idx="51">
                  <c:v>52</c:v>
                </c:pt>
              </c:numCache>
            </c:numRef>
          </c:cat>
          <c:val>
            <c:numRef>
              <c:f>Hoja1!$C$2:$C$53</c:f>
              <c:numCache>
                <c:formatCode>General</c:formatCode>
                <c:ptCount val="5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3025792"/>
        <c:axId val="133027328"/>
        <c:axId val="0"/>
      </c:bar3DChart>
      <c:catAx>
        <c:axId val="133025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33027328"/>
        <c:crosses val="autoZero"/>
        <c:auto val="1"/>
        <c:lblAlgn val="ctr"/>
        <c:lblOffset val="100"/>
        <c:noMultiLvlLbl val="0"/>
      </c:catAx>
      <c:valAx>
        <c:axId val="133027328"/>
        <c:scaling>
          <c:orientation val="minMax"/>
          <c:max val="5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crossAx val="133025792"/>
        <c:crosses val="autoZero"/>
        <c:crossBetween val="between"/>
        <c:majorUnit val="1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MX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0.43836</cdr:x>
      <cdr:y>0.73171</cdr:y>
    </cdr:from>
    <cdr:to>
      <cdr:x>0.65638</cdr:x>
      <cdr:y>0.84992</cdr:y>
    </cdr:to>
    <cdr:sp macro="" textlink="">
      <cdr:nvSpPr>
        <cdr:cNvPr id="2" name="1 CuadroTexto"/>
        <cdr:cNvSpPr txBox="1"/>
      </cdr:nvSpPr>
      <cdr:spPr>
        <a:xfrm xmlns:a="http://schemas.openxmlformats.org/drawingml/2006/main">
          <a:off x="1481829" y="1758146"/>
          <a:ext cx="736983" cy="2840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MX" sz="1600" b="1" dirty="0" smtClean="0"/>
            <a:t>Año</a:t>
          </a:r>
          <a:endParaRPr lang="es-MX" sz="18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0B933-F9F5-42A5-BA23-AA7B5B9904FB}" type="datetimeFigureOut">
              <a:rPr lang="es-MX" smtClean="0"/>
              <a:t>17/05/2018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D8A3EB-C305-4AE6-AA01-39AD9BB0EFD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3695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F3A17-0681-444B-9628-11C0EBF44DF6}" type="slidenum">
              <a:rPr lang="es-MX" smtClean="0">
                <a:solidFill>
                  <a:prstClr val="black"/>
                </a:solidFill>
              </a:rPr>
              <a:pPr/>
              <a:t>1</a:t>
            </a:fld>
            <a:endParaRPr lang="es-MX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273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177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54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3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MX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6"/>
            <a:ext cx="8229600" cy="4530725"/>
          </a:xfrm>
        </p:spPr>
        <p:txBody>
          <a:bodyPr rtlCol="0">
            <a:normAutofit/>
          </a:bodyPr>
          <a:lstStyle/>
          <a:p>
            <a:pPr lvl="0"/>
            <a:endParaRPr lang="es-MX" noProof="0" smtClean="0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2FAB3-03D0-403C-9615-10058169AEB6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687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4238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375FD-3AC8-4390-AD1F-6780A2281917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26E3E-D042-4D44-A8A8-E8BA83E6C0FD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62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40D8E-E0AC-412D-98EC-ED38538EBFE8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86CE3-DB83-409A-8AB6-D8E381BAA1B7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62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656AC-31FF-47A7-8891-2F28A7D4E3B6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34CFC-3577-47C1-BD83-79F268D123FE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9086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DA47A-E677-4E89-B9B3-9335F7A077EE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A90BD-A77A-420F-8734-2C20C83E9AE0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5362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12428-0595-47A4-AA8E-3926C7BFDD4A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C5672-109A-490F-B952-78D84C327C8D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3175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116F1-03C8-4213-8289-3B20287AC76B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81A85-2998-416B-B071-10DBFACCFA38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325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Servicios de Salud 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85735"/>
            <a:ext cx="1427544" cy="57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2996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16BBF-B0AB-4FED-82D7-574BCBF08E9B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DC31D-A57B-413C-974D-6A9E60D3955C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0721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A2FA1-B442-4C5C-B8DC-EF8EFD70F78B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ABAEF-5195-47D1-B9C1-1082BE0EF783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6984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E62CC-F469-48EC-A7B3-2E9623DAE489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6BE86-03B7-4D53-8841-BA2DEC4C8BDC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462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0219F-1D76-4B1E-A898-B70E1F5DB1D0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F7559-BB32-4E0C-8EA1-460296980A71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979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DFDC8-3411-421F-83D6-8786EFA3A6A0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7E7B7-BD5A-46FA-A055-2DCD0E42BA9E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79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7" y="1709742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7" y="458947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071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58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301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78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02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214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40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0300F-3028-4702-8394-03F6C4964785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17/05/2018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3BA7D-797C-46AB-9CF5-A3D96BB5BA46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71FA29-823A-4B32-8B83-6491723D9D08}" type="datetimeFigureOut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17/05/2018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CC07B2-B732-416C-8C0F-FA555D46A773}" type="slidenum">
              <a:rPr lang="es-MX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32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480305" y="756869"/>
            <a:ext cx="82995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MX" altLang="ja-JP" sz="5400" b="1" dirty="0">
                <a:solidFill>
                  <a:srgbClr val="4472C4">
                    <a:lumMod val="50000"/>
                  </a:srgbClr>
                </a:solidFill>
              </a:rPr>
              <a:t>Situación Epidemiológica de </a:t>
            </a:r>
            <a:r>
              <a:rPr lang="es-MX" altLang="ja-JP" sz="5400" b="1" dirty="0" err="1">
                <a:solidFill>
                  <a:srgbClr val="4472C4">
                    <a:lumMod val="50000"/>
                  </a:srgbClr>
                </a:solidFill>
              </a:rPr>
              <a:t>Rickettsiosis</a:t>
            </a:r>
            <a:endParaRPr lang="es-MX" altLang="ja-JP" sz="5400" b="1" dirty="0">
              <a:solidFill>
                <a:srgbClr val="4472C4">
                  <a:lumMod val="50000"/>
                </a:srgbClr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7596340" y="6284945"/>
            <a:ext cx="1365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>
                <a:solidFill>
                  <a:srgbClr val="4472C4">
                    <a:lumMod val="50000"/>
                  </a:srgbClr>
                </a:solidFill>
              </a:rPr>
              <a:t>Mayo 2018</a:t>
            </a:r>
          </a:p>
        </p:txBody>
      </p:sp>
      <p:sp>
        <p:nvSpPr>
          <p:cNvPr id="4" name="AutoShape 2" descr="Resultado de imagen para rickettsia rickettsi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AutoShape 4" descr="Resultado de imagen para rickettsia rickettsii"/>
          <p:cNvSpPr>
            <a:spLocks noChangeAspect="1" noChangeArrowheads="1"/>
          </p:cNvSpPr>
          <p:nvPr/>
        </p:nvSpPr>
        <p:spPr bwMode="auto">
          <a:xfrm>
            <a:off x="307975" y="794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98434">
            <a:off x="2839429" y="2803421"/>
            <a:ext cx="3209320" cy="33032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Servicios de Salud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221625"/>
            <a:ext cx="1319733" cy="53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1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6" t="20466" r="19833" b="12932"/>
          <a:stretch/>
        </p:blipFill>
        <p:spPr bwMode="auto">
          <a:xfrm>
            <a:off x="0" y="764704"/>
            <a:ext cx="914400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156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612576" y="620688"/>
            <a:ext cx="8712968" cy="543593"/>
          </a:xfrm>
        </p:spPr>
        <p:txBody>
          <a:bodyPr>
            <a:normAutofit fontScale="90000"/>
          </a:bodyPr>
          <a:lstStyle/>
          <a:p>
            <a:pPr algn="ctr"/>
            <a:r>
              <a:rPr lang="es-MX" b="1" i="1" dirty="0" err="1">
                <a:solidFill>
                  <a:prstClr val="black"/>
                </a:solidFill>
              </a:rPr>
              <a:t>Rickettsia</a:t>
            </a:r>
            <a:r>
              <a:rPr lang="es-MX" b="1" i="1" dirty="0">
                <a:solidFill>
                  <a:prstClr val="black"/>
                </a:solidFill>
              </a:rPr>
              <a:t> en San Luis Potosí  </a:t>
            </a:r>
            <a:r>
              <a:rPr lang="es-MX" b="1" i="1" dirty="0" smtClean="0">
                <a:solidFill>
                  <a:prstClr val="black"/>
                </a:solidFill>
              </a:rPr>
              <a:t/>
            </a:r>
            <a:br>
              <a:rPr lang="es-MX" b="1" i="1" dirty="0" smtClean="0">
                <a:solidFill>
                  <a:prstClr val="black"/>
                </a:solidFill>
              </a:rPr>
            </a:br>
            <a:r>
              <a:rPr lang="es-MX" b="1" i="1" dirty="0" smtClean="0">
                <a:solidFill>
                  <a:prstClr val="black"/>
                </a:solidFill>
              </a:rPr>
              <a:t>2012 </a:t>
            </a:r>
            <a:r>
              <a:rPr lang="es-MX" b="1" i="1" dirty="0">
                <a:solidFill>
                  <a:prstClr val="black"/>
                </a:solidFill>
              </a:rPr>
              <a:t>– 2018*</a:t>
            </a:r>
            <a:br>
              <a:rPr lang="es-MX" b="1" i="1" dirty="0">
                <a:solidFill>
                  <a:prstClr val="black"/>
                </a:solidFill>
              </a:rPr>
            </a:br>
            <a:endParaRPr lang="es-MX" dirty="0"/>
          </a:p>
        </p:txBody>
      </p:sp>
      <p:grpSp>
        <p:nvGrpSpPr>
          <p:cNvPr id="4" name="3 Grupo"/>
          <p:cNvGrpSpPr/>
          <p:nvPr/>
        </p:nvGrpSpPr>
        <p:grpSpPr>
          <a:xfrm>
            <a:off x="-36510" y="908720"/>
            <a:ext cx="4543607" cy="3589220"/>
            <a:chOff x="0" y="1196752"/>
            <a:chExt cx="4768764" cy="2808312"/>
          </a:xfrm>
        </p:grpSpPr>
        <p:graphicFrame>
          <p:nvGraphicFramePr>
            <p:cNvPr id="5" name="4 Gráfico"/>
            <p:cNvGraphicFramePr/>
            <p:nvPr>
              <p:extLst>
                <p:ext uri="{D42A27DB-BD31-4B8C-83A1-F6EECF244321}">
                  <p14:modId xmlns:p14="http://schemas.microsoft.com/office/powerpoint/2010/main" val="1191036277"/>
                </p:ext>
              </p:extLst>
            </p:nvPr>
          </p:nvGraphicFramePr>
          <p:xfrm>
            <a:off x="251520" y="1196752"/>
            <a:ext cx="4517244" cy="28083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5 CuadroTexto"/>
            <p:cNvSpPr txBox="1"/>
            <p:nvPr/>
          </p:nvSpPr>
          <p:spPr>
            <a:xfrm>
              <a:off x="0" y="1484784"/>
              <a:ext cx="179512" cy="103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 b="1" dirty="0"/>
                <a:t>Casos</a:t>
              </a:r>
              <a:endParaRPr lang="es-MX" b="1" dirty="0"/>
            </a:p>
          </p:txBody>
        </p:sp>
      </p:grp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531122"/>
              </p:ext>
            </p:extLst>
          </p:nvPr>
        </p:nvGraphicFramePr>
        <p:xfrm>
          <a:off x="4716020" y="2200202"/>
          <a:ext cx="4355977" cy="1516830"/>
        </p:xfrm>
        <a:graphic>
          <a:graphicData uri="http://schemas.openxmlformats.org/drawingml/2006/table">
            <a:tbl>
              <a:tblPr/>
              <a:tblGrid>
                <a:gridCol w="1110684"/>
                <a:gridCol w="1193573"/>
                <a:gridCol w="1080120"/>
                <a:gridCol w="971600"/>
              </a:tblGrid>
              <a:tr h="3850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Municipio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Defunciones 2014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Defunciones 2017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Defunciones 2018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28294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Catorce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94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Cedral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94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Venado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943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Estatal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4932044" y="1794302"/>
            <a:ext cx="40324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>
                <a:solidFill>
                  <a:prstClr val="black"/>
                </a:solidFill>
              </a:rPr>
              <a:t>Defunciones por </a:t>
            </a:r>
            <a:r>
              <a:rPr lang="es-MX" sz="1600" b="1" dirty="0" err="1">
                <a:solidFill>
                  <a:prstClr val="black"/>
                </a:solidFill>
              </a:rPr>
              <a:t>Rickettsia</a:t>
            </a:r>
            <a:r>
              <a:rPr lang="es-MX" sz="1600" b="1" dirty="0">
                <a:solidFill>
                  <a:prstClr val="black"/>
                </a:solidFill>
              </a:rPr>
              <a:t> en San Luis Potosí</a:t>
            </a:r>
          </a:p>
        </p:txBody>
      </p:sp>
      <p:sp>
        <p:nvSpPr>
          <p:cNvPr id="9" name="4 CuadroTexto"/>
          <p:cNvSpPr txBox="1"/>
          <p:nvPr/>
        </p:nvSpPr>
        <p:spPr>
          <a:xfrm>
            <a:off x="15815" y="6604796"/>
            <a:ext cx="2079942" cy="25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000" b="1" i="1" dirty="0">
                <a:solidFill>
                  <a:prstClr val="black"/>
                </a:solidFill>
                <a:cs typeface="Calibri" pitchFamily="34" charset="0"/>
              </a:rPr>
              <a:t>*Hasta semana epidemiológica 19</a:t>
            </a:r>
          </a:p>
        </p:txBody>
      </p:sp>
      <p:grpSp>
        <p:nvGrpSpPr>
          <p:cNvPr id="10" name="9 Grupo"/>
          <p:cNvGrpSpPr/>
          <p:nvPr/>
        </p:nvGrpSpPr>
        <p:grpSpPr>
          <a:xfrm>
            <a:off x="4572000" y="3789040"/>
            <a:ext cx="3744416" cy="2815756"/>
            <a:chOff x="2848681" y="4137699"/>
            <a:chExt cx="3840165" cy="2592288"/>
          </a:xfrm>
        </p:grpSpPr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6399603" y="5785541"/>
              <a:ext cx="283089" cy="320084"/>
            </a:xfrm>
            <a:custGeom>
              <a:avLst/>
              <a:gdLst>
                <a:gd name="T0" fmla="*/ 1 w 336"/>
                <a:gd name="T1" fmla="*/ 0 h 530"/>
                <a:gd name="T2" fmla="*/ 1 w 336"/>
                <a:gd name="T3" fmla="*/ 0 h 530"/>
                <a:gd name="T4" fmla="*/ 1 w 336"/>
                <a:gd name="T5" fmla="*/ 0 h 530"/>
                <a:gd name="T6" fmla="*/ 1 w 336"/>
                <a:gd name="T7" fmla="*/ 0 h 530"/>
                <a:gd name="T8" fmla="*/ 1 w 336"/>
                <a:gd name="T9" fmla="*/ 0 h 530"/>
                <a:gd name="T10" fmla="*/ 1 w 336"/>
                <a:gd name="T11" fmla="*/ 0 h 530"/>
                <a:gd name="T12" fmla="*/ 1 w 336"/>
                <a:gd name="T13" fmla="*/ 0 h 530"/>
                <a:gd name="T14" fmla="*/ 1 w 336"/>
                <a:gd name="T15" fmla="*/ 0 h 530"/>
                <a:gd name="T16" fmla="*/ 1 w 336"/>
                <a:gd name="T17" fmla="*/ 0 h 530"/>
                <a:gd name="T18" fmla="*/ 1 w 336"/>
                <a:gd name="T19" fmla="*/ 0 h 530"/>
                <a:gd name="T20" fmla="*/ 1 w 336"/>
                <a:gd name="T21" fmla="*/ 0 h 530"/>
                <a:gd name="T22" fmla="*/ 1 w 336"/>
                <a:gd name="T23" fmla="*/ 0 h 530"/>
                <a:gd name="T24" fmla="*/ 1 w 336"/>
                <a:gd name="T25" fmla="*/ 0 h 530"/>
                <a:gd name="T26" fmla="*/ 1 w 336"/>
                <a:gd name="T27" fmla="*/ 0 h 530"/>
                <a:gd name="T28" fmla="*/ 1 w 336"/>
                <a:gd name="T29" fmla="*/ 0 h 530"/>
                <a:gd name="T30" fmla="*/ 1 w 336"/>
                <a:gd name="T31" fmla="*/ 0 h 530"/>
                <a:gd name="T32" fmla="*/ 1 w 336"/>
                <a:gd name="T33" fmla="*/ 0 h 530"/>
                <a:gd name="T34" fmla="*/ 1 w 336"/>
                <a:gd name="T35" fmla="*/ 0 h 530"/>
                <a:gd name="T36" fmla="*/ 1 w 336"/>
                <a:gd name="T37" fmla="*/ 0 h 530"/>
                <a:gd name="T38" fmla="*/ 1 w 336"/>
                <a:gd name="T39" fmla="*/ 0 h 530"/>
                <a:gd name="T40" fmla="*/ 1 w 336"/>
                <a:gd name="T41" fmla="*/ 0 h 530"/>
                <a:gd name="T42" fmla="*/ 1 w 336"/>
                <a:gd name="T43" fmla="*/ 0 h 530"/>
                <a:gd name="T44" fmla="*/ 1 w 336"/>
                <a:gd name="T45" fmla="*/ 0 h 530"/>
                <a:gd name="T46" fmla="*/ 1 w 336"/>
                <a:gd name="T47" fmla="*/ 0 h 530"/>
                <a:gd name="T48" fmla="*/ 1 w 336"/>
                <a:gd name="T49" fmla="*/ 0 h 530"/>
                <a:gd name="T50" fmla="*/ 1 w 336"/>
                <a:gd name="T51" fmla="*/ 0 h 530"/>
                <a:gd name="T52" fmla="*/ 1 w 336"/>
                <a:gd name="T53" fmla="*/ 0 h 530"/>
                <a:gd name="T54" fmla="*/ 1 w 336"/>
                <a:gd name="T55" fmla="*/ 0 h 530"/>
                <a:gd name="T56" fmla="*/ 1 w 336"/>
                <a:gd name="T57" fmla="*/ 0 h 530"/>
                <a:gd name="T58" fmla="*/ 0 w 336"/>
                <a:gd name="T59" fmla="*/ 0 h 530"/>
                <a:gd name="T60" fmla="*/ 1 w 336"/>
                <a:gd name="T61" fmla="*/ 0 h 530"/>
                <a:gd name="T62" fmla="*/ 1 w 336"/>
                <a:gd name="T63" fmla="*/ 0 h 530"/>
                <a:gd name="T64" fmla="*/ 1 w 336"/>
                <a:gd name="T65" fmla="*/ 0 h 530"/>
                <a:gd name="T66" fmla="*/ 1 w 336"/>
                <a:gd name="T67" fmla="*/ 0 h 530"/>
                <a:gd name="T68" fmla="*/ 1 w 336"/>
                <a:gd name="T69" fmla="*/ 0 h 530"/>
                <a:gd name="T70" fmla="*/ 1 w 336"/>
                <a:gd name="T71" fmla="*/ 0 h 530"/>
                <a:gd name="T72" fmla="*/ 1 w 336"/>
                <a:gd name="T73" fmla="*/ 0 h 530"/>
                <a:gd name="T74" fmla="*/ 1 w 336"/>
                <a:gd name="T75" fmla="*/ 0 h 530"/>
                <a:gd name="T76" fmla="*/ 1 w 336"/>
                <a:gd name="T77" fmla="*/ 0 h 530"/>
                <a:gd name="T78" fmla="*/ 1 w 336"/>
                <a:gd name="T79" fmla="*/ 0 h 5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36"/>
                <a:gd name="T121" fmla="*/ 0 h 530"/>
                <a:gd name="T122" fmla="*/ 336 w 336"/>
                <a:gd name="T123" fmla="*/ 530 h 5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36" h="530">
                  <a:moveTo>
                    <a:pt x="142" y="519"/>
                  </a:moveTo>
                  <a:lnTo>
                    <a:pt x="131" y="480"/>
                  </a:lnTo>
                  <a:lnTo>
                    <a:pt x="87" y="442"/>
                  </a:lnTo>
                  <a:lnTo>
                    <a:pt x="60" y="430"/>
                  </a:lnTo>
                  <a:lnTo>
                    <a:pt x="60" y="415"/>
                  </a:lnTo>
                  <a:lnTo>
                    <a:pt x="60" y="403"/>
                  </a:lnTo>
                  <a:lnTo>
                    <a:pt x="52" y="388"/>
                  </a:lnTo>
                  <a:lnTo>
                    <a:pt x="50" y="369"/>
                  </a:lnTo>
                  <a:lnTo>
                    <a:pt x="56" y="348"/>
                  </a:lnTo>
                  <a:lnTo>
                    <a:pt x="62" y="332"/>
                  </a:lnTo>
                  <a:lnTo>
                    <a:pt x="58" y="315"/>
                  </a:lnTo>
                  <a:lnTo>
                    <a:pt x="52" y="309"/>
                  </a:lnTo>
                  <a:lnTo>
                    <a:pt x="47" y="286"/>
                  </a:lnTo>
                  <a:lnTo>
                    <a:pt x="48" y="283"/>
                  </a:lnTo>
                  <a:lnTo>
                    <a:pt x="56" y="277"/>
                  </a:lnTo>
                  <a:lnTo>
                    <a:pt x="56" y="271"/>
                  </a:lnTo>
                  <a:lnTo>
                    <a:pt x="52" y="256"/>
                  </a:lnTo>
                  <a:lnTo>
                    <a:pt x="50" y="248"/>
                  </a:lnTo>
                  <a:lnTo>
                    <a:pt x="52" y="237"/>
                  </a:lnTo>
                  <a:lnTo>
                    <a:pt x="56" y="225"/>
                  </a:lnTo>
                  <a:lnTo>
                    <a:pt x="56" y="213"/>
                  </a:lnTo>
                  <a:lnTo>
                    <a:pt x="54" y="190"/>
                  </a:lnTo>
                  <a:lnTo>
                    <a:pt x="52" y="169"/>
                  </a:lnTo>
                  <a:lnTo>
                    <a:pt x="45" y="160"/>
                  </a:lnTo>
                  <a:lnTo>
                    <a:pt x="39" y="146"/>
                  </a:lnTo>
                  <a:lnTo>
                    <a:pt x="31" y="139"/>
                  </a:lnTo>
                  <a:lnTo>
                    <a:pt x="22" y="129"/>
                  </a:lnTo>
                  <a:lnTo>
                    <a:pt x="16" y="127"/>
                  </a:lnTo>
                  <a:lnTo>
                    <a:pt x="2" y="100"/>
                  </a:lnTo>
                  <a:lnTo>
                    <a:pt x="0" y="0"/>
                  </a:lnTo>
                  <a:lnTo>
                    <a:pt x="329" y="175"/>
                  </a:lnTo>
                  <a:lnTo>
                    <a:pt x="336" y="244"/>
                  </a:lnTo>
                  <a:lnTo>
                    <a:pt x="263" y="338"/>
                  </a:lnTo>
                  <a:lnTo>
                    <a:pt x="267" y="365"/>
                  </a:lnTo>
                  <a:lnTo>
                    <a:pt x="225" y="494"/>
                  </a:lnTo>
                  <a:lnTo>
                    <a:pt x="214" y="515"/>
                  </a:lnTo>
                  <a:lnTo>
                    <a:pt x="198" y="528"/>
                  </a:lnTo>
                  <a:lnTo>
                    <a:pt x="183" y="530"/>
                  </a:lnTo>
                  <a:lnTo>
                    <a:pt x="173" y="530"/>
                  </a:lnTo>
                  <a:lnTo>
                    <a:pt x="142" y="5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6399603" y="5785541"/>
              <a:ext cx="283089" cy="320084"/>
            </a:xfrm>
            <a:custGeom>
              <a:avLst/>
              <a:gdLst>
                <a:gd name="T0" fmla="*/ 1 w 336"/>
                <a:gd name="T1" fmla="*/ 0 h 530"/>
                <a:gd name="T2" fmla="*/ 1 w 336"/>
                <a:gd name="T3" fmla="*/ 0 h 530"/>
                <a:gd name="T4" fmla="*/ 1 w 336"/>
                <a:gd name="T5" fmla="*/ 0 h 530"/>
                <a:gd name="T6" fmla="*/ 1 w 336"/>
                <a:gd name="T7" fmla="*/ 0 h 530"/>
                <a:gd name="T8" fmla="*/ 1 w 336"/>
                <a:gd name="T9" fmla="*/ 0 h 530"/>
                <a:gd name="T10" fmla="*/ 1 w 336"/>
                <a:gd name="T11" fmla="*/ 0 h 530"/>
                <a:gd name="T12" fmla="*/ 1 w 336"/>
                <a:gd name="T13" fmla="*/ 0 h 530"/>
                <a:gd name="T14" fmla="*/ 1 w 336"/>
                <a:gd name="T15" fmla="*/ 0 h 530"/>
                <a:gd name="T16" fmla="*/ 1 w 336"/>
                <a:gd name="T17" fmla="*/ 0 h 530"/>
                <a:gd name="T18" fmla="*/ 1 w 336"/>
                <a:gd name="T19" fmla="*/ 0 h 530"/>
                <a:gd name="T20" fmla="*/ 1 w 336"/>
                <a:gd name="T21" fmla="*/ 0 h 530"/>
                <a:gd name="T22" fmla="*/ 1 w 336"/>
                <a:gd name="T23" fmla="*/ 0 h 530"/>
                <a:gd name="T24" fmla="*/ 1 w 336"/>
                <a:gd name="T25" fmla="*/ 0 h 530"/>
                <a:gd name="T26" fmla="*/ 1 w 336"/>
                <a:gd name="T27" fmla="*/ 0 h 530"/>
                <a:gd name="T28" fmla="*/ 1 w 336"/>
                <a:gd name="T29" fmla="*/ 0 h 530"/>
                <a:gd name="T30" fmla="*/ 1 w 336"/>
                <a:gd name="T31" fmla="*/ 0 h 530"/>
                <a:gd name="T32" fmla="*/ 1 w 336"/>
                <a:gd name="T33" fmla="*/ 0 h 530"/>
                <a:gd name="T34" fmla="*/ 1 w 336"/>
                <a:gd name="T35" fmla="*/ 0 h 530"/>
                <a:gd name="T36" fmla="*/ 1 w 336"/>
                <a:gd name="T37" fmla="*/ 0 h 530"/>
                <a:gd name="T38" fmla="*/ 1 w 336"/>
                <a:gd name="T39" fmla="*/ 0 h 530"/>
                <a:gd name="T40" fmla="*/ 1 w 336"/>
                <a:gd name="T41" fmla="*/ 0 h 530"/>
                <a:gd name="T42" fmla="*/ 1 w 336"/>
                <a:gd name="T43" fmla="*/ 0 h 530"/>
                <a:gd name="T44" fmla="*/ 1 w 336"/>
                <a:gd name="T45" fmla="*/ 0 h 530"/>
                <a:gd name="T46" fmla="*/ 1 w 336"/>
                <a:gd name="T47" fmla="*/ 0 h 530"/>
                <a:gd name="T48" fmla="*/ 1 w 336"/>
                <a:gd name="T49" fmla="*/ 0 h 530"/>
                <a:gd name="T50" fmla="*/ 1 w 336"/>
                <a:gd name="T51" fmla="*/ 0 h 530"/>
                <a:gd name="T52" fmla="*/ 1 w 336"/>
                <a:gd name="T53" fmla="*/ 0 h 530"/>
                <a:gd name="T54" fmla="*/ 1 w 336"/>
                <a:gd name="T55" fmla="*/ 0 h 530"/>
                <a:gd name="T56" fmla="*/ 1 w 336"/>
                <a:gd name="T57" fmla="*/ 0 h 530"/>
                <a:gd name="T58" fmla="*/ 0 w 336"/>
                <a:gd name="T59" fmla="*/ 0 h 530"/>
                <a:gd name="T60" fmla="*/ 1 w 336"/>
                <a:gd name="T61" fmla="*/ 0 h 530"/>
                <a:gd name="T62" fmla="*/ 1 w 336"/>
                <a:gd name="T63" fmla="*/ 0 h 530"/>
                <a:gd name="T64" fmla="*/ 1 w 336"/>
                <a:gd name="T65" fmla="*/ 0 h 530"/>
                <a:gd name="T66" fmla="*/ 1 w 336"/>
                <a:gd name="T67" fmla="*/ 0 h 530"/>
                <a:gd name="T68" fmla="*/ 1 w 336"/>
                <a:gd name="T69" fmla="*/ 0 h 530"/>
                <a:gd name="T70" fmla="*/ 1 w 336"/>
                <a:gd name="T71" fmla="*/ 0 h 530"/>
                <a:gd name="T72" fmla="*/ 1 w 336"/>
                <a:gd name="T73" fmla="*/ 0 h 530"/>
                <a:gd name="T74" fmla="*/ 1 w 336"/>
                <a:gd name="T75" fmla="*/ 0 h 530"/>
                <a:gd name="T76" fmla="*/ 1 w 336"/>
                <a:gd name="T77" fmla="*/ 0 h 530"/>
                <a:gd name="T78" fmla="*/ 1 w 336"/>
                <a:gd name="T79" fmla="*/ 0 h 5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36"/>
                <a:gd name="T121" fmla="*/ 0 h 530"/>
                <a:gd name="T122" fmla="*/ 336 w 336"/>
                <a:gd name="T123" fmla="*/ 530 h 5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36" h="530">
                  <a:moveTo>
                    <a:pt x="142" y="519"/>
                  </a:moveTo>
                  <a:lnTo>
                    <a:pt x="131" y="480"/>
                  </a:lnTo>
                  <a:lnTo>
                    <a:pt x="87" y="442"/>
                  </a:lnTo>
                  <a:lnTo>
                    <a:pt x="60" y="430"/>
                  </a:lnTo>
                  <a:lnTo>
                    <a:pt x="60" y="415"/>
                  </a:lnTo>
                  <a:lnTo>
                    <a:pt x="60" y="403"/>
                  </a:lnTo>
                  <a:lnTo>
                    <a:pt x="52" y="388"/>
                  </a:lnTo>
                  <a:lnTo>
                    <a:pt x="50" y="369"/>
                  </a:lnTo>
                  <a:lnTo>
                    <a:pt x="56" y="348"/>
                  </a:lnTo>
                  <a:lnTo>
                    <a:pt x="62" y="332"/>
                  </a:lnTo>
                  <a:lnTo>
                    <a:pt x="58" y="315"/>
                  </a:lnTo>
                  <a:lnTo>
                    <a:pt x="52" y="309"/>
                  </a:lnTo>
                  <a:lnTo>
                    <a:pt x="47" y="286"/>
                  </a:lnTo>
                  <a:lnTo>
                    <a:pt x="48" y="283"/>
                  </a:lnTo>
                  <a:lnTo>
                    <a:pt x="56" y="277"/>
                  </a:lnTo>
                  <a:lnTo>
                    <a:pt x="56" y="271"/>
                  </a:lnTo>
                  <a:lnTo>
                    <a:pt x="52" y="256"/>
                  </a:lnTo>
                  <a:lnTo>
                    <a:pt x="50" y="248"/>
                  </a:lnTo>
                  <a:lnTo>
                    <a:pt x="52" y="237"/>
                  </a:lnTo>
                  <a:lnTo>
                    <a:pt x="56" y="225"/>
                  </a:lnTo>
                  <a:lnTo>
                    <a:pt x="56" y="213"/>
                  </a:lnTo>
                  <a:lnTo>
                    <a:pt x="54" y="190"/>
                  </a:lnTo>
                  <a:lnTo>
                    <a:pt x="52" y="169"/>
                  </a:lnTo>
                  <a:lnTo>
                    <a:pt x="45" y="160"/>
                  </a:lnTo>
                  <a:lnTo>
                    <a:pt x="39" y="146"/>
                  </a:lnTo>
                  <a:lnTo>
                    <a:pt x="31" y="139"/>
                  </a:lnTo>
                  <a:lnTo>
                    <a:pt x="22" y="129"/>
                  </a:lnTo>
                  <a:lnTo>
                    <a:pt x="16" y="127"/>
                  </a:lnTo>
                  <a:lnTo>
                    <a:pt x="2" y="100"/>
                  </a:lnTo>
                  <a:lnTo>
                    <a:pt x="0" y="0"/>
                  </a:lnTo>
                  <a:lnTo>
                    <a:pt x="329" y="175"/>
                  </a:lnTo>
                  <a:lnTo>
                    <a:pt x="336" y="244"/>
                  </a:lnTo>
                  <a:lnTo>
                    <a:pt x="263" y="338"/>
                  </a:lnTo>
                  <a:lnTo>
                    <a:pt x="267" y="365"/>
                  </a:lnTo>
                  <a:lnTo>
                    <a:pt x="225" y="494"/>
                  </a:lnTo>
                  <a:lnTo>
                    <a:pt x="214" y="515"/>
                  </a:lnTo>
                  <a:lnTo>
                    <a:pt x="198" y="528"/>
                  </a:lnTo>
                  <a:lnTo>
                    <a:pt x="183" y="530"/>
                  </a:lnTo>
                  <a:lnTo>
                    <a:pt x="173" y="530"/>
                  </a:lnTo>
                  <a:lnTo>
                    <a:pt x="142" y="51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6596534" y="6552162"/>
              <a:ext cx="27693" cy="17124"/>
            </a:xfrm>
            <a:custGeom>
              <a:avLst/>
              <a:gdLst>
                <a:gd name="T0" fmla="*/ 1 w 34"/>
                <a:gd name="T1" fmla="*/ 0 h 31"/>
                <a:gd name="T2" fmla="*/ 1 w 34"/>
                <a:gd name="T3" fmla="*/ 0 h 31"/>
                <a:gd name="T4" fmla="*/ 1 w 34"/>
                <a:gd name="T5" fmla="*/ 0 h 31"/>
                <a:gd name="T6" fmla="*/ 0 w 34"/>
                <a:gd name="T7" fmla="*/ 0 h 31"/>
                <a:gd name="T8" fmla="*/ 1 w 34"/>
                <a:gd name="T9" fmla="*/ 0 h 31"/>
                <a:gd name="T10" fmla="*/ 1 w 34"/>
                <a:gd name="T11" fmla="*/ 0 h 31"/>
                <a:gd name="T12" fmla="*/ 1 w 34"/>
                <a:gd name="T13" fmla="*/ 0 h 31"/>
                <a:gd name="T14" fmla="*/ 1 w 34"/>
                <a:gd name="T15" fmla="*/ 0 h 31"/>
                <a:gd name="T16" fmla="*/ 1 w 34"/>
                <a:gd name="T17" fmla="*/ 0 h 31"/>
                <a:gd name="T18" fmla="*/ 1 w 34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31"/>
                <a:gd name="T32" fmla="*/ 34 w 34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31">
                  <a:moveTo>
                    <a:pt x="34" y="27"/>
                  </a:moveTo>
                  <a:lnTo>
                    <a:pt x="30" y="19"/>
                  </a:lnTo>
                  <a:lnTo>
                    <a:pt x="9" y="0"/>
                  </a:lnTo>
                  <a:lnTo>
                    <a:pt x="0" y="12"/>
                  </a:lnTo>
                  <a:lnTo>
                    <a:pt x="21" y="31"/>
                  </a:lnTo>
                  <a:lnTo>
                    <a:pt x="17" y="25"/>
                  </a:lnTo>
                  <a:lnTo>
                    <a:pt x="34" y="27"/>
                  </a:lnTo>
                  <a:lnTo>
                    <a:pt x="34" y="23"/>
                  </a:lnTo>
                  <a:lnTo>
                    <a:pt x="30" y="19"/>
                  </a:lnTo>
                  <a:lnTo>
                    <a:pt x="34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6607304" y="6566652"/>
              <a:ext cx="16924" cy="11855"/>
            </a:xfrm>
            <a:custGeom>
              <a:avLst/>
              <a:gdLst>
                <a:gd name="T0" fmla="*/ 1 w 19"/>
                <a:gd name="T1" fmla="*/ 0 h 23"/>
                <a:gd name="T2" fmla="*/ 1 w 19"/>
                <a:gd name="T3" fmla="*/ 0 h 23"/>
                <a:gd name="T4" fmla="*/ 1 w 19"/>
                <a:gd name="T5" fmla="*/ 0 h 23"/>
                <a:gd name="T6" fmla="*/ 1 w 19"/>
                <a:gd name="T7" fmla="*/ 0 h 23"/>
                <a:gd name="T8" fmla="*/ 0 w 19"/>
                <a:gd name="T9" fmla="*/ 0 h 23"/>
                <a:gd name="T10" fmla="*/ 1 w 19"/>
                <a:gd name="T11" fmla="*/ 0 h 23"/>
                <a:gd name="T12" fmla="*/ 1 w 19"/>
                <a:gd name="T13" fmla="*/ 0 h 23"/>
                <a:gd name="T14" fmla="*/ 1 w 19"/>
                <a:gd name="T15" fmla="*/ 0 h 23"/>
                <a:gd name="T16" fmla="*/ 1 w 19"/>
                <a:gd name="T17" fmla="*/ 0 h 23"/>
                <a:gd name="T18" fmla="*/ 1 w 1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3"/>
                <a:gd name="T32" fmla="*/ 19 w 1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3">
                  <a:moveTo>
                    <a:pt x="13" y="23"/>
                  </a:moveTo>
                  <a:lnTo>
                    <a:pt x="15" y="21"/>
                  </a:lnTo>
                  <a:lnTo>
                    <a:pt x="19" y="2"/>
                  </a:lnTo>
                  <a:lnTo>
                    <a:pt x="2" y="0"/>
                  </a:lnTo>
                  <a:lnTo>
                    <a:pt x="0" y="17"/>
                  </a:lnTo>
                  <a:lnTo>
                    <a:pt x="2" y="14"/>
                  </a:lnTo>
                  <a:lnTo>
                    <a:pt x="13" y="23"/>
                  </a:lnTo>
                  <a:lnTo>
                    <a:pt x="15" y="23"/>
                  </a:lnTo>
                  <a:lnTo>
                    <a:pt x="15" y="21"/>
                  </a:lnTo>
                  <a:lnTo>
                    <a:pt x="13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596534" y="6573238"/>
              <a:ext cx="23078" cy="19758"/>
            </a:xfrm>
            <a:custGeom>
              <a:avLst/>
              <a:gdLst>
                <a:gd name="T0" fmla="*/ 1 w 26"/>
                <a:gd name="T1" fmla="*/ 1 h 30"/>
                <a:gd name="T2" fmla="*/ 1 w 26"/>
                <a:gd name="T3" fmla="*/ 1 h 30"/>
                <a:gd name="T4" fmla="*/ 1 w 26"/>
                <a:gd name="T5" fmla="*/ 1 h 30"/>
                <a:gd name="T6" fmla="*/ 1 w 26"/>
                <a:gd name="T7" fmla="*/ 0 h 30"/>
                <a:gd name="T8" fmla="*/ 0 w 26"/>
                <a:gd name="T9" fmla="*/ 1 h 30"/>
                <a:gd name="T10" fmla="*/ 1 w 26"/>
                <a:gd name="T11" fmla="*/ 1 h 30"/>
                <a:gd name="T12" fmla="*/ 1 w 26"/>
                <a:gd name="T13" fmla="*/ 1 h 30"/>
                <a:gd name="T14" fmla="*/ 1 w 26"/>
                <a:gd name="T15" fmla="*/ 1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30"/>
                <a:gd name="T26" fmla="*/ 26 w 26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30">
                  <a:moveTo>
                    <a:pt x="11" y="30"/>
                  </a:moveTo>
                  <a:lnTo>
                    <a:pt x="11" y="28"/>
                  </a:lnTo>
                  <a:lnTo>
                    <a:pt x="26" y="9"/>
                  </a:lnTo>
                  <a:lnTo>
                    <a:pt x="15" y="0"/>
                  </a:lnTo>
                  <a:lnTo>
                    <a:pt x="0" y="19"/>
                  </a:lnTo>
                  <a:lnTo>
                    <a:pt x="11" y="30"/>
                  </a:lnTo>
                  <a:lnTo>
                    <a:pt x="11" y="28"/>
                  </a:lnTo>
                  <a:lnTo>
                    <a:pt x="11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394987" y="5781589"/>
              <a:ext cx="287705" cy="114598"/>
            </a:xfrm>
            <a:custGeom>
              <a:avLst/>
              <a:gdLst>
                <a:gd name="T0" fmla="*/ 1 w 339"/>
                <a:gd name="T1" fmla="*/ 0 h 188"/>
                <a:gd name="T2" fmla="*/ 1 w 339"/>
                <a:gd name="T3" fmla="*/ 0 h 188"/>
                <a:gd name="T4" fmla="*/ 1 w 339"/>
                <a:gd name="T5" fmla="*/ 0 h 188"/>
                <a:gd name="T6" fmla="*/ 0 w 339"/>
                <a:gd name="T7" fmla="*/ 0 h 188"/>
                <a:gd name="T8" fmla="*/ 1 w 339"/>
                <a:gd name="T9" fmla="*/ 0 h 188"/>
                <a:gd name="T10" fmla="*/ 1 w 339"/>
                <a:gd name="T11" fmla="*/ 0 h 188"/>
                <a:gd name="T12" fmla="*/ 1 w 339"/>
                <a:gd name="T13" fmla="*/ 0 h 188"/>
                <a:gd name="T14" fmla="*/ 1 w 339"/>
                <a:gd name="T15" fmla="*/ 0 h 188"/>
                <a:gd name="T16" fmla="*/ 1 w 339"/>
                <a:gd name="T17" fmla="*/ 0 h 188"/>
                <a:gd name="T18" fmla="*/ 1 w 339"/>
                <a:gd name="T19" fmla="*/ 0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9"/>
                <a:gd name="T31" fmla="*/ 0 h 188"/>
                <a:gd name="T32" fmla="*/ 339 w 339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9" h="188">
                  <a:moveTo>
                    <a:pt x="339" y="180"/>
                  </a:moveTo>
                  <a:lnTo>
                    <a:pt x="336" y="172"/>
                  </a:lnTo>
                  <a:lnTo>
                    <a:pt x="7" y="0"/>
                  </a:lnTo>
                  <a:lnTo>
                    <a:pt x="0" y="13"/>
                  </a:lnTo>
                  <a:lnTo>
                    <a:pt x="328" y="188"/>
                  </a:lnTo>
                  <a:lnTo>
                    <a:pt x="324" y="182"/>
                  </a:lnTo>
                  <a:lnTo>
                    <a:pt x="339" y="180"/>
                  </a:lnTo>
                  <a:lnTo>
                    <a:pt x="339" y="176"/>
                  </a:lnTo>
                  <a:lnTo>
                    <a:pt x="336" y="172"/>
                  </a:lnTo>
                  <a:lnTo>
                    <a:pt x="339" y="18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6670384" y="5890918"/>
              <a:ext cx="18462" cy="47420"/>
            </a:xfrm>
            <a:custGeom>
              <a:avLst/>
              <a:gdLst>
                <a:gd name="T0" fmla="*/ 1 w 23"/>
                <a:gd name="T1" fmla="*/ 0 h 75"/>
                <a:gd name="T2" fmla="*/ 1 w 23"/>
                <a:gd name="T3" fmla="*/ 0 h 75"/>
                <a:gd name="T4" fmla="*/ 1 w 23"/>
                <a:gd name="T5" fmla="*/ 0 h 75"/>
                <a:gd name="T6" fmla="*/ 0 w 23"/>
                <a:gd name="T7" fmla="*/ 0 h 75"/>
                <a:gd name="T8" fmla="*/ 1 w 23"/>
                <a:gd name="T9" fmla="*/ 0 h 75"/>
                <a:gd name="T10" fmla="*/ 1 w 23"/>
                <a:gd name="T11" fmla="*/ 0 h 75"/>
                <a:gd name="T12" fmla="*/ 1 w 23"/>
                <a:gd name="T13" fmla="*/ 0 h 75"/>
                <a:gd name="T14" fmla="*/ 1 w 23"/>
                <a:gd name="T15" fmla="*/ 0 h 75"/>
                <a:gd name="T16" fmla="*/ 1 w 23"/>
                <a:gd name="T17" fmla="*/ 0 h 75"/>
                <a:gd name="T18" fmla="*/ 1 w 23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75"/>
                <a:gd name="T32" fmla="*/ 23 w 23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75">
                  <a:moveTo>
                    <a:pt x="21" y="75"/>
                  </a:moveTo>
                  <a:lnTo>
                    <a:pt x="23" y="69"/>
                  </a:lnTo>
                  <a:lnTo>
                    <a:pt x="15" y="0"/>
                  </a:lnTo>
                  <a:lnTo>
                    <a:pt x="0" y="2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21" y="75"/>
                  </a:lnTo>
                  <a:lnTo>
                    <a:pt x="23" y="71"/>
                  </a:lnTo>
                  <a:lnTo>
                    <a:pt x="23" y="69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6611920" y="5930435"/>
              <a:ext cx="75388" cy="63227"/>
            </a:xfrm>
            <a:custGeom>
              <a:avLst/>
              <a:gdLst>
                <a:gd name="T0" fmla="*/ 1 w 88"/>
                <a:gd name="T1" fmla="*/ 0 h 102"/>
                <a:gd name="T2" fmla="*/ 1 w 88"/>
                <a:gd name="T3" fmla="*/ 0 h 102"/>
                <a:gd name="T4" fmla="*/ 1 w 88"/>
                <a:gd name="T5" fmla="*/ 0 h 102"/>
                <a:gd name="T6" fmla="*/ 1 w 88"/>
                <a:gd name="T7" fmla="*/ 0 h 102"/>
                <a:gd name="T8" fmla="*/ 1 w 88"/>
                <a:gd name="T9" fmla="*/ 0 h 102"/>
                <a:gd name="T10" fmla="*/ 0 w 88"/>
                <a:gd name="T11" fmla="*/ 0 h 102"/>
                <a:gd name="T12" fmla="*/ 1 w 88"/>
                <a:gd name="T13" fmla="*/ 0 h 102"/>
                <a:gd name="T14" fmla="*/ 0 w 88"/>
                <a:gd name="T15" fmla="*/ 0 h 102"/>
                <a:gd name="T16" fmla="*/ 0 w 88"/>
                <a:gd name="T17" fmla="*/ 0 h 102"/>
                <a:gd name="T18" fmla="*/ 1 w 8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102"/>
                <a:gd name="T32" fmla="*/ 88 w 8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102">
                  <a:moveTo>
                    <a:pt x="17" y="96"/>
                  </a:moveTo>
                  <a:lnTo>
                    <a:pt x="15" y="102"/>
                  </a:lnTo>
                  <a:lnTo>
                    <a:pt x="88" y="10"/>
                  </a:lnTo>
                  <a:lnTo>
                    <a:pt x="75" y="0"/>
                  </a:lnTo>
                  <a:lnTo>
                    <a:pt x="2" y="92"/>
                  </a:lnTo>
                  <a:lnTo>
                    <a:pt x="0" y="98"/>
                  </a:lnTo>
                  <a:lnTo>
                    <a:pt x="2" y="92"/>
                  </a:lnTo>
                  <a:lnTo>
                    <a:pt x="0" y="94"/>
                  </a:lnTo>
                  <a:lnTo>
                    <a:pt x="0" y="98"/>
                  </a:lnTo>
                  <a:lnTo>
                    <a:pt x="17" y="9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6611920" y="5989710"/>
              <a:ext cx="20001" cy="17124"/>
            </a:xfrm>
            <a:custGeom>
              <a:avLst/>
              <a:gdLst>
                <a:gd name="T0" fmla="*/ 1 w 23"/>
                <a:gd name="T1" fmla="*/ 0 h 31"/>
                <a:gd name="T2" fmla="*/ 1 w 23"/>
                <a:gd name="T3" fmla="*/ 0 h 31"/>
                <a:gd name="T4" fmla="*/ 1 w 23"/>
                <a:gd name="T5" fmla="*/ 0 h 31"/>
                <a:gd name="T6" fmla="*/ 0 w 23"/>
                <a:gd name="T7" fmla="*/ 0 h 31"/>
                <a:gd name="T8" fmla="*/ 1 w 23"/>
                <a:gd name="T9" fmla="*/ 0 h 31"/>
                <a:gd name="T10" fmla="*/ 1 w 23"/>
                <a:gd name="T11" fmla="*/ 0 h 31"/>
                <a:gd name="T12" fmla="*/ 1 w 23"/>
                <a:gd name="T13" fmla="*/ 0 h 31"/>
                <a:gd name="T14" fmla="*/ 1 w 23"/>
                <a:gd name="T15" fmla="*/ 0 h 31"/>
                <a:gd name="T16" fmla="*/ 1 w 23"/>
                <a:gd name="T17" fmla="*/ 0 h 31"/>
                <a:gd name="T18" fmla="*/ 1 w 23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31"/>
                <a:gd name="T32" fmla="*/ 23 w 23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31">
                  <a:moveTo>
                    <a:pt x="21" y="31"/>
                  </a:moveTo>
                  <a:lnTo>
                    <a:pt x="21" y="27"/>
                  </a:lnTo>
                  <a:lnTo>
                    <a:pt x="17" y="0"/>
                  </a:lnTo>
                  <a:lnTo>
                    <a:pt x="0" y="2"/>
                  </a:lnTo>
                  <a:lnTo>
                    <a:pt x="6" y="31"/>
                  </a:lnTo>
                  <a:lnTo>
                    <a:pt x="6" y="27"/>
                  </a:lnTo>
                  <a:lnTo>
                    <a:pt x="21" y="31"/>
                  </a:lnTo>
                  <a:lnTo>
                    <a:pt x="23" y="29"/>
                  </a:lnTo>
                  <a:lnTo>
                    <a:pt x="21" y="27"/>
                  </a:lnTo>
                  <a:lnTo>
                    <a:pt x="21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6582688" y="6004199"/>
              <a:ext cx="46156" cy="81668"/>
            </a:xfrm>
            <a:custGeom>
              <a:avLst/>
              <a:gdLst>
                <a:gd name="T0" fmla="*/ 1 w 58"/>
                <a:gd name="T1" fmla="*/ 0 h 135"/>
                <a:gd name="T2" fmla="*/ 1 w 58"/>
                <a:gd name="T3" fmla="*/ 0 h 135"/>
                <a:gd name="T4" fmla="*/ 1 w 58"/>
                <a:gd name="T5" fmla="*/ 0 h 135"/>
                <a:gd name="T6" fmla="*/ 1 w 58"/>
                <a:gd name="T7" fmla="*/ 0 h 135"/>
                <a:gd name="T8" fmla="*/ 0 w 58"/>
                <a:gd name="T9" fmla="*/ 0 h 135"/>
                <a:gd name="T10" fmla="*/ 0 w 58"/>
                <a:gd name="T11" fmla="*/ 0 h 135"/>
                <a:gd name="T12" fmla="*/ 1 w 58"/>
                <a:gd name="T13" fmla="*/ 0 h 135"/>
                <a:gd name="T14" fmla="*/ 1 w 58"/>
                <a:gd name="T15" fmla="*/ 0 h 135"/>
                <a:gd name="T16" fmla="*/ 1 w 58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8"/>
                <a:gd name="T28" fmla="*/ 0 h 135"/>
                <a:gd name="T29" fmla="*/ 58 w 58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8" h="135">
                  <a:moveTo>
                    <a:pt x="14" y="135"/>
                  </a:moveTo>
                  <a:lnTo>
                    <a:pt x="16" y="133"/>
                  </a:lnTo>
                  <a:lnTo>
                    <a:pt x="58" y="4"/>
                  </a:lnTo>
                  <a:lnTo>
                    <a:pt x="43" y="0"/>
                  </a:lnTo>
                  <a:lnTo>
                    <a:pt x="0" y="129"/>
                  </a:lnTo>
                  <a:lnTo>
                    <a:pt x="0" y="127"/>
                  </a:lnTo>
                  <a:lnTo>
                    <a:pt x="14" y="135"/>
                  </a:lnTo>
                  <a:lnTo>
                    <a:pt x="16" y="133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5093393" y="5839547"/>
              <a:ext cx="206163" cy="163335"/>
            </a:xfrm>
            <a:custGeom>
              <a:avLst/>
              <a:gdLst>
                <a:gd name="T0" fmla="*/ 1 w 243"/>
                <a:gd name="T1" fmla="*/ 0 h 270"/>
                <a:gd name="T2" fmla="*/ 1 w 243"/>
                <a:gd name="T3" fmla="*/ 0 h 270"/>
                <a:gd name="T4" fmla="*/ 0 w 243"/>
                <a:gd name="T5" fmla="*/ 0 h 270"/>
                <a:gd name="T6" fmla="*/ 0 60000 65536"/>
                <a:gd name="T7" fmla="*/ 0 60000 65536"/>
                <a:gd name="T8" fmla="*/ 0 60000 65536"/>
                <a:gd name="T9" fmla="*/ 0 w 243"/>
                <a:gd name="T10" fmla="*/ 0 h 270"/>
                <a:gd name="T11" fmla="*/ 243 w 243"/>
                <a:gd name="T12" fmla="*/ 270 h 2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3" h="270">
                  <a:moveTo>
                    <a:pt x="243" y="270"/>
                  </a:moveTo>
                  <a:lnTo>
                    <a:pt x="209" y="20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5299556" y="6130652"/>
              <a:ext cx="106158" cy="169921"/>
            </a:xfrm>
            <a:custGeom>
              <a:avLst/>
              <a:gdLst>
                <a:gd name="T0" fmla="*/ 1 w 127"/>
                <a:gd name="T1" fmla="*/ 0 h 281"/>
                <a:gd name="T2" fmla="*/ 1 w 127"/>
                <a:gd name="T3" fmla="*/ 0 h 281"/>
                <a:gd name="T4" fmla="*/ 0 w 127"/>
                <a:gd name="T5" fmla="*/ 0 h 281"/>
                <a:gd name="T6" fmla="*/ 0 w 127"/>
                <a:gd name="T7" fmla="*/ 0 h 281"/>
                <a:gd name="T8" fmla="*/ 1 w 127"/>
                <a:gd name="T9" fmla="*/ 0 h 281"/>
                <a:gd name="T10" fmla="*/ 1 w 127"/>
                <a:gd name="T11" fmla="*/ 0 h 281"/>
                <a:gd name="T12" fmla="*/ 1 w 127"/>
                <a:gd name="T13" fmla="*/ 0 h 2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7"/>
                <a:gd name="T22" fmla="*/ 0 h 281"/>
                <a:gd name="T23" fmla="*/ 127 w 127"/>
                <a:gd name="T24" fmla="*/ 281 h 2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7" h="281">
                  <a:moveTo>
                    <a:pt x="115" y="0"/>
                  </a:moveTo>
                  <a:lnTo>
                    <a:pt x="127" y="16"/>
                  </a:lnTo>
                  <a:lnTo>
                    <a:pt x="0" y="83"/>
                  </a:lnTo>
                  <a:lnTo>
                    <a:pt x="0" y="106"/>
                  </a:lnTo>
                  <a:lnTo>
                    <a:pt x="10" y="114"/>
                  </a:lnTo>
                  <a:lnTo>
                    <a:pt x="18" y="119"/>
                  </a:lnTo>
                  <a:lnTo>
                    <a:pt x="18" y="28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5296478" y="6300573"/>
              <a:ext cx="16924" cy="22393"/>
            </a:xfrm>
            <a:custGeom>
              <a:avLst/>
              <a:gdLst>
                <a:gd name="T0" fmla="*/ 1 w 20"/>
                <a:gd name="T1" fmla="*/ 0 h 36"/>
                <a:gd name="T2" fmla="*/ 1 w 20"/>
                <a:gd name="T3" fmla="*/ 0 h 36"/>
                <a:gd name="T4" fmla="*/ 1 w 20"/>
                <a:gd name="T5" fmla="*/ 0 h 36"/>
                <a:gd name="T6" fmla="*/ 1 w 20"/>
                <a:gd name="T7" fmla="*/ 0 h 36"/>
                <a:gd name="T8" fmla="*/ 0 w 20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6"/>
                <a:gd name="T17" fmla="*/ 20 w 20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6">
                  <a:moveTo>
                    <a:pt x="20" y="0"/>
                  </a:moveTo>
                  <a:lnTo>
                    <a:pt x="14" y="9"/>
                  </a:lnTo>
                  <a:lnTo>
                    <a:pt x="6" y="15"/>
                  </a:lnTo>
                  <a:lnTo>
                    <a:pt x="4" y="26"/>
                  </a:lnTo>
                  <a:lnTo>
                    <a:pt x="0" y="3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5007235" y="6322966"/>
              <a:ext cx="289243" cy="90888"/>
            </a:xfrm>
            <a:custGeom>
              <a:avLst/>
              <a:gdLst>
                <a:gd name="T0" fmla="*/ 0 w 341"/>
                <a:gd name="T1" fmla="*/ 0 h 152"/>
                <a:gd name="T2" fmla="*/ 1 w 341"/>
                <a:gd name="T3" fmla="*/ 0 h 152"/>
                <a:gd name="T4" fmla="*/ 1 w 341"/>
                <a:gd name="T5" fmla="*/ 0 h 152"/>
                <a:gd name="T6" fmla="*/ 1 w 341"/>
                <a:gd name="T7" fmla="*/ 0 h 152"/>
                <a:gd name="T8" fmla="*/ 1 w 34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152"/>
                <a:gd name="T17" fmla="*/ 341 w 341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152">
                  <a:moveTo>
                    <a:pt x="0" y="152"/>
                  </a:moveTo>
                  <a:lnTo>
                    <a:pt x="19" y="104"/>
                  </a:lnTo>
                  <a:lnTo>
                    <a:pt x="320" y="0"/>
                  </a:lnTo>
                  <a:lnTo>
                    <a:pt x="330" y="0"/>
                  </a:lnTo>
                  <a:lnTo>
                    <a:pt x="34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310282" y="5378520"/>
              <a:ext cx="224625" cy="171239"/>
            </a:xfrm>
            <a:custGeom>
              <a:avLst/>
              <a:gdLst>
                <a:gd name="T0" fmla="*/ 1 w 265"/>
                <a:gd name="T1" fmla="*/ 0 h 284"/>
                <a:gd name="T2" fmla="*/ 1 w 265"/>
                <a:gd name="T3" fmla="*/ 0 h 284"/>
                <a:gd name="T4" fmla="*/ 1 w 265"/>
                <a:gd name="T5" fmla="*/ 0 h 284"/>
                <a:gd name="T6" fmla="*/ 1 w 265"/>
                <a:gd name="T7" fmla="*/ 0 h 284"/>
                <a:gd name="T8" fmla="*/ 1 w 265"/>
                <a:gd name="T9" fmla="*/ 0 h 284"/>
                <a:gd name="T10" fmla="*/ 1 w 265"/>
                <a:gd name="T11" fmla="*/ 0 h 284"/>
                <a:gd name="T12" fmla="*/ 1 w 265"/>
                <a:gd name="T13" fmla="*/ 0 h 284"/>
                <a:gd name="T14" fmla="*/ 1 w 265"/>
                <a:gd name="T15" fmla="*/ 0 h 284"/>
                <a:gd name="T16" fmla="*/ 1 w 265"/>
                <a:gd name="T17" fmla="*/ 0 h 284"/>
                <a:gd name="T18" fmla="*/ 1 w 265"/>
                <a:gd name="T19" fmla="*/ 0 h 284"/>
                <a:gd name="T20" fmla="*/ 1 w 265"/>
                <a:gd name="T21" fmla="*/ 0 h 284"/>
                <a:gd name="T22" fmla="*/ 0 w 265"/>
                <a:gd name="T23" fmla="*/ 0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5"/>
                <a:gd name="T37" fmla="*/ 0 h 284"/>
                <a:gd name="T38" fmla="*/ 265 w 265"/>
                <a:gd name="T39" fmla="*/ 284 h 28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5" h="284">
                  <a:moveTo>
                    <a:pt x="265" y="77"/>
                  </a:moveTo>
                  <a:lnTo>
                    <a:pt x="148" y="0"/>
                  </a:lnTo>
                  <a:lnTo>
                    <a:pt x="127" y="90"/>
                  </a:lnTo>
                  <a:lnTo>
                    <a:pt x="91" y="134"/>
                  </a:lnTo>
                  <a:lnTo>
                    <a:pt x="89" y="205"/>
                  </a:lnTo>
                  <a:lnTo>
                    <a:pt x="71" y="207"/>
                  </a:lnTo>
                  <a:lnTo>
                    <a:pt x="45" y="217"/>
                  </a:lnTo>
                  <a:lnTo>
                    <a:pt x="31" y="224"/>
                  </a:lnTo>
                  <a:lnTo>
                    <a:pt x="20" y="242"/>
                  </a:lnTo>
                  <a:lnTo>
                    <a:pt x="16" y="251"/>
                  </a:lnTo>
                  <a:lnTo>
                    <a:pt x="6" y="272"/>
                  </a:lnTo>
                  <a:lnTo>
                    <a:pt x="0" y="28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237971" y="5454919"/>
              <a:ext cx="72311" cy="94840"/>
            </a:xfrm>
            <a:custGeom>
              <a:avLst/>
              <a:gdLst>
                <a:gd name="T0" fmla="*/ 1 w 86"/>
                <a:gd name="T1" fmla="*/ 0 h 156"/>
                <a:gd name="T2" fmla="*/ 1 w 86"/>
                <a:gd name="T3" fmla="*/ 0 h 156"/>
                <a:gd name="T4" fmla="*/ 1 w 86"/>
                <a:gd name="T5" fmla="*/ 0 h 156"/>
                <a:gd name="T6" fmla="*/ 1 w 86"/>
                <a:gd name="T7" fmla="*/ 0 h 156"/>
                <a:gd name="T8" fmla="*/ 0 w 86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156"/>
                <a:gd name="T17" fmla="*/ 86 w 86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156">
                  <a:moveTo>
                    <a:pt x="86" y="156"/>
                  </a:moveTo>
                  <a:lnTo>
                    <a:pt x="50" y="135"/>
                  </a:lnTo>
                  <a:lnTo>
                    <a:pt x="67" y="87"/>
                  </a:lnTo>
                  <a:lnTo>
                    <a:pt x="46" y="18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" name="Line 23"/>
            <p:cNvSpPr>
              <a:spLocks noChangeShapeType="1"/>
            </p:cNvSpPr>
            <p:nvPr/>
          </p:nvSpPr>
          <p:spPr bwMode="auto">
            <a:xfrm flipH="1" flipV="1">
              <a:off x="4237971" y="5454919"/>
              <a:ext cx="4616" cy="6190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570293" y="5661722"/>
              <a:ext cx="495406" cy="50054"/>
            </a:xfrm>
            <a:custGeom>
              <a:avLst/>
              <a:gdLst>
                <a:gd name="T0" fmla="*/ 1 w 587"/>
                <a:gd name="T1" fmla="*/ 0 h 84"/>
                <a:gd name="T2" fmla="*/ 1 w 587"/>
                <a:gd name="T3" fmla="*/ 0 h 84"/>
                <a:gd name="T4" fmla="*/ 1 w 587"/>
                <a:gd name="T5" fmla="*/ 0 h 84"/>
                <a:gd name="T6" fmla="*/ 1 w 587"/>
                <a:gd name="T7" fmla="*/ 0 h 84"/>
                <a:gd name="T8" fmla="*/ 1 w 587"/>
                <a:gd name="T9" fmla="*/ 0 h 84"/>
                <a:gd name="T10" fmla="*/ 1 w 587"/>
                <a:gd name="T11" fmla="*/ 0 h 84"/>
                <a:gd name="T12" fmla="*/ 1 w 587"/>
                <a:gd name="T13" fmla="*/ 0 h 84"/>
                <a:gd name="T14" fmla="*/ 1 w 587"/>
                <a:gd name="T15" fmla="*/ 0 h 84"/>
                <a:gd name="T16" fmla="*/ 1 w 587"/>
                <a:gd name="T17" fmla="*/ 0 h 84"/>
                <a:gd name="T18" fmla="*/ 1 w 587"/>
                <a:gd name="T19" fmla="*/ 0 h 84"/>
                <a:gd name="T20" fmla="*/ 1 w 587"/>
                <a:gd name="T21" fmla="*/ 0 h 84"/>
                <a:gd name="T22" fmla="*/ 1 w 587"/>
                <a:gd name="T23" fmla="*/ 0 h 84"/>
                <a:gd name="T24" fmla="*/ 1 w 587"/>
                <a:gd name="T25" fmla="*/ 0 h 84"/>
                <a:gd name="T26" fmla="*/ 1 w 587"/>
                <a:gd name="T27" fmla="*/ 0 h 84"/>
                <a:gd name="T28" fmla="*/ 1 w 587"/>
                <a:gd name="T29" fmla="*/ 0 h 84"/>
                <a:gd name="T30" fmla="*/ 1 w 587"/>
                <a:gd name="T31" fmla="*/ 0 h 84"/>
                <a:gd name="T32" fmla="*/ 1 w 587"/>
                <a:gd name="T33" fmla="*/ 0 h 84"/>
                <a:gd name="T34" fmla="*/ 1 w 587"/>
                <a:gd name="T35" fmla="*/ 0 h 84"/>
                <a:gd name="T36" fmla="*/ 1 w 587"/>
                <a:gd name="T37" fmla="*/ 0 h 84"/>
                <a:gd name="T38" fmla="*/ 0 w 587"/>
                <a:gd name="T39" fmla="*/ 0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87"/>
                <a:gd name="T61" fmla="*/ 0 h 84"/>
                <a:gd name="T62" fmla="*/ 587 w 587"/>
                <a:gd name="T63" fmla="*/ 84 h 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87" h="84">
                  <a:moveTo>
                    <a:pt x="587" y="0"/>
                  </a:moveTo>
                  <a:lnTo>
                    <a:pt x="495" y="56"/>
                  </a:lnTo>
                  <a:lnTo>
                    <a:pt x="472" y="37"/>
                  </a:lnTo>
                  <a:lnTo>
                    <a:pt x="364" y="56"/>
                  </a:lnTo>
                  <a:lnTo>
                    <a:pt x="358" y="58"/>
                  </a:lnTo>
                  <a:lnTo>
                    <a:pt x="353" y="58"/>
                  </a:lnTo>
                  <a:lnTo>
                    <a:pt x="347" y="63"/>
                  </a:lnTo>
                  <a:lnTo>
                    <a:pt x="339" y="63"/>
                  </a:lnTo>
                  <a:lnTo>
                    <a:pt x="335" y="58"/>
                  </a:lnTo>
                  <a:lnTo>
                    <a:pt x="326" y="54"/>
                  </a:lnTo>
                  <a:lnTo>
                    <a:pt x="312" y="61"/>
                  </a:lnTo>
                  <a:lnTo>
                    <a:pt x="301" y="63"/>
                  </a:lnTo>
                  <a:lnTo>
                    <a:pt x="289" y="58"/>
                  </a:lnTo>
                  <a:lnTo>
                    <a:pt x="278" y="50"/>
                  </a:lnTo>
                  <a:lnTo>
                    <a:pt x="278" y="38"/>
                  </a:lnTo>
                  <a:lnTo>
                    <a:pt x="287" y="17"/>
                  </a:lnTo>
                  <a:lnTo>
                    <a:pt x="284" y="13"/>
                  </a:lnTo>
                  <a:lnTo>
                    <a:pt x="153" y="84"/>
                  </a:lnTo>
                  <a:lnTo>
                    <a:pt x="76" y="25"/>
                  </a:lnTo>
                  <a:lnTo>
                    <a:pt x="0" y="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4474905" y="5424622"/>
              <a:ext cx="95389" cy="250272"/>
            </a:xfrm>
            <a:custGeom>
              <a:avLst/>
              <a:gdLst>
                <a:gd name="T0" fmla="*/ 1 w 114"/>
                <a:gd name="T1" fmla="*/ 0 h 414"/>
                <a:gd name="T2" fmla="*/ 1 w 114"/>
                <a:gd name="T3" fmla="*/ 0 h 414"/>
                <a:gd name="T4" fmla="*/ 1 w 114"/>
                <a:gd name="T5" fmla="*/ 0 h 414"/>
                <a:gd name="T6" fmla="*/ 0 w 114"/>
                <a:gd name="T7" fmla="*/ 0 h 414"/>
                <a:gd name="T8" fmla="*/ 1 w 114"/>
                <a:gd name="T9" fmla="*/ 0 h 414"/>
                <a:gd name="T10" fmla="*/ 1 w 114"/>
                <a:gd name="T11" fmla="*/ 0 h 414"/>
                <a:gd name="T12" fmla="*/ 1 w 114"/>
                <a:gd name="T13" fmla="*/ 0 h 4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4"/>
                <a:gd name="T22" fmla="*/ 0 h 414"/>
                <a:gd name="T23" fmla="*/ 114 w 114"/>
                <a:gd name="T24" fmla="*/ 414 h 4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4" h="414">
                  <a:moveTo>
                    <a:pt x="73" y="0"/>
                  </a:moveTo>
                  <a:lnTo>
                    <a:pt x="12" y="80"/>
                  </a:lnTo>
                  <a:lnTo>
                    <a:pt x="29" y="192"/>
                  </a:lnTo>
                  <a:lnTo>
                    <a:pt x="0" y="209"/>
                  </a:lnTo>
                  <a:lnTo>
                    <a:pt x="8" y="301"/>
                  </a:lnTo>
                  <a:lnTo>
                    <a:pt x="69" y="410"/>
                  </a:lnTo>
                  <a:lnTo>
                    <a:pt x="114" y="41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3676409" y="5419354"/>
              <a:ext cx="566178" cy="130405"/>
            </a:xfrm>
            <a:custGeom>
              <a:avLst/>
              <a:gdLst>
                <a:gd name="T0" fmla="*/ 1 w 670"/>
                <a:gd name="T1" fmla="*/ 0 h 213"/>
                <a:gd name="T2" fmla="*/ 1 w 670"/>
                <a:gd name="T3" fmla="*/ 0 h 213"/>
                <a:gd name="T4" fmla="*/ 1 w 670"/>
                <a:gd name="T5" fmla="*/ 0 h 213"/>
                <a:gd name="T6" fmla="*/ 1 w 670"/>
                <a:gd name="T7" fmla="*/ 0 h 213"/>
                <a:gd name="T8" fmla="*/ 1 w 670"/>
                <a:gd name="T9" fmla="*/ 0 h 213"/>
                <a:gd name="T10" fmla="*/ 1 w 670"/>
                <a:gd name="T11" fmla="*/ 0 h 213"/>
                <a:gd name="T12" fmla="*/ 1 w 670"/>
                <a:gd name="T13" fmla="*/ 0 h 213"/>
                <a:gd name="T14" fmla="*/ 1 w 670"/>
                <a:gd name="T15" fmla="*/ 0 h 213"/>
                <a:gd name="T16" fmla="*/ 1 w 670"/>
                <a:gd name="T17" fmla="*/ 0 h 213"/>
                <a:gd name="T18" fmla="*/ 1 w 670"/>
                <a:gd name="T19" fmla="*/ 0 h 213"/>
                <a:gd name="T20" fmla="*/ 1 w 670"/>
                <a:gd name="T21" fmla="*/ 0 h 213"/>
                <a:gd name="T22" fmla="*/ 1 w 670"/>
                <a:gd name="T23" fmla="*/ 0 h 213"/>
                <a:gd name="T24" fmla="*/ 1 w 670"/>
                <a:gd name="T25" fmla="*/ 0 h 213"/>
                <a:gd name="T26" fmla="*/ 1 w 670"/>
                <a:gd name="T27" fmla="*/ 0 h 213"/>
                <a:gd name="T28" fmla="*/ 1 w 670"/>
                <a:gd name="T29" fmla="*/ 0 h 213"/>
                <a:gd name="T30" fmla="*/ 1 w 670"/>
                <a:gd name="T31" fmla="*/ 0 h 213"/>
                <a:gd name="T32" fmla="*/ 1 w 670"/>
                <a:gd name="T33" fmla="*/ 0 h 213"/>
                <a:gd name="T34" fmla="*/ 0 w 670"/>
                <a:gd name="T35" fmla="*/ 0 h 2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70"/>
                <a:gd name="T55" fmla="*/ 0 h 213"/>
                <a:gd name="T56" fmla="*/ 670 w 670"/>
                <a:gd name="T57" fmla="*/ 213 h 2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70" h="213">
                  <a:moveTo>
                    <a:pt x="670" y="159"/>
                  </a:moveTo>
                  <a:lnTo>
                    <a:pt x="493" y="67"/>
                  </a:lnTo>
                  <a:lnTo>
                    <a:pt x="380" y="79"/>
                  </a:lnTo>
                  <a:lnTo>
                    <a:pt x="305" y="159"/>
                  </a:lnTo>
                  <a:lnTo>
                    <a:pt x="184" y="155"/>
                  </a:lnTo>
                  <a:lnTo>
                    <a:pt x="138" y="205"/>
                  </a:lnTo>
                  <a:lnTo>
                    <a:pt x="127" y="213"/>
                  </a:lnTo>
                  <a:lnTo>
                    <a:pt x="117" y="201"/>
                  </a:lnTo>
                  <a:lnTo>
                    <a:pt x="111" y="186"/>
                  </a:lnTo>
                  <a:lnTo>
                    <a:pt x="111" y="155"/>
                  </a:lnTo>
                  <a:lnTo>
                    <a:pt x="106" y="142"/>
                  </a:lnTo>
                  <a:lnTo>
                    <a:pt x="100" y="138"/>
                  </a:lnTo>
                  <a:lnTo>
                    <a:pt x="88" y="138"/>
                  </a:lnTo>
                  <a:lnTo>
                    <a:pt x="83" y="132"/>
                  </a:lnTo>
                  <a:lnTo>
                    <a:pt x="81" y="127"/>
                  </a:lnTo>
                  <a:lnTo>
                    <a:pt x="88" y="109"/>
                  </a:lnTo>
                  <a:lnTo>
                    <a:pt x="39" y="102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151814" y="5516828"/>
              <a:ext cx="90773" cy="90888"/>
            </a:xfrm>
            <a:custGeom>
              <a:avLst/>
              <a:gdLst>
                <a:gd name="T0" fmla="*/ 1 w 108"/>
                <a:gd name="T1" fmla="*/ 0 h 152"/>
                <a:gd name="T2" fmla="*/ 1 w 108"/>
                <a:gd name="T3" fmla="*/ 0 h 152"/>
                <a:gd name="T4" fmla="*/ 1 w 108"/>
                <a:gd name="T5" fmla="*/ 0 h 152"/>
                <a:gd name="T6" fmla="*/ 1 w 108"/>
                <a:gd name="T7" fmla="*/ 0 h 152"/>
                <a:gd name="T8" fmla="*/ 0 w 108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152"/>
                <a:gd name="T17" fmla="*/ 108 w 108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152">
                  <a:moveTo>
                    <a:pt x="108" y="0"/>
                  </a:moveTo>
                  <a:lnTo>
                    <a:pt x="108" y="35"/>
                  </a:lnTo>
                  <a:lnTo>
                    <a:pt x="54" y="39"/>
                  </a:lnTo>
                  <a:lnTo>
                    <a:pt x="4" y="87"/>
                  </a:lnTo>
                  <a:lnTo>
                    <a:pt x="0" y="15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4151814" y="5610350"/>
              <a:ext cx="46156" cy="98791"/>
            </a:xfrm>
            <a:custGeom>
              <a:avLst/>
              <a:gdLst>
                <a:gd name="T0" fmla="*/ 0 w 56"/>
                <a:gd name="T1" fmla="*/ 0 h 165"/>
                <a:gd name="T2" fmla="*/ 1 w 56"/>
                <a:gd name="T3" fmla="*/ 0 h 165"/>
                <a:gd name="T4" fmla="*/ 1 w 56"/>
                <a:gd name="T5" fmla="*/ 0 h 165"/>
                <a:gd name="T6" fmla="*/ 1 w 56"/>
                <a:gd name="T7" fmla="*/ 0 h 1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"/>
                <a:gd name="T13" fmla="*/ 0 h 165"/>
                <a:gd name="T14" fmla="*/ 56 w 56"/>
                <a:gd name="T15" fmla="*/ 165 h 1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" h="165">
                  <a:moveTo>
                    <a:pt x="0" y="0"/>
                  </a:moveTo>
                  <a:lnTo>
                    <a:pt x="56" y="25"/>
                  </a:lnTo>
                  <a:lnTo>
                    <a:pt x="14" y="94"/>
                  </a:lnTo>
                  <a:lnTo>
                    <a:pt x="25" y="16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4171815" y="5709142"/>
              <a:ext cx="110774" cy="6454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3562558" y="5419354"/>
              <a:ext cx="113851" cy="235782"/>
            </a:xfrm>
            <a:custGeom>
              <a:avLst/>
              <a:gdLst>
                <a:gd name="T0" fmla="*/ 1 w 136"/>
                <a:gd name="T1" fmla="*/ 0 h 389"/>
                <a:gd name="T2" fmla="*/ 1 w 136"/>
                <a:gd name="T3" fmla="*/ 0 h 389"/>
                <a:gd name="T4" fmla="*/ 0 w 136"/>
                <a:gd name="T5" fmla="*/ 0 h 389"/>
                <a:gd name="T6" fmla="*/ 1 w 136"/>
                <a:gd name="T7" fmla="*/ 0 h 3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"/>
                <a:gd name="T13" fmla="*/ 0 h 389"/>
                <a:gd name="T14" fmla="*/ 136 w 136"/>
                <a:gd name="T15" fmla="*/ 389 h 3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" h="389">
                  <a:moveTo>
                    <a:pt x="136" y="0"/>
                  </a:moveTo>
                  <a:lnTo>
                    <a:pt x="6" y="111"/>
                  </a:lnTo>
                  <a:lnTo>
                    <a:pt x="0" y="345"/>
                  </a:lnTo>
                  <a:lnTo>
                    <a:pt x="25" y="38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3194850" y="5311342"/>
              <a:ext cx="352323" cy="320084"/>
            </a:xfrm>
            <a:custGeom>
              <a:avLst/>
              <a:gdLst>
                <a:gd name="T0" fmla="*/ 1 w 415"/>
                <a:gd name="T1" fmla="*/ 0 h 526"/>
                <a:gd name="T2" fmla="*/ 1 w 415"/>
                <a:gd name="T3" fmla="*/ 0 h 526"/>
                <a:gd name="T4" fmla="*/ 1 w 415"/>
                <a:gd name="T5" fmla="*/ 0 h 526"/>
                <a:gd name="T6" fmla="*/ 1 w 415"/>
                <a:gd name="T7" fmla="*/ 0 h 526"/>
                <a:gd name="T8" fmla="*/ 1 w 415"/>
                <a:gd name="T9" fmla="*/ 0 h 526"/>
                <a:gd name="T10" fmla="*/ 1 w 415"/>
                <a:gd name="T11" fmla="*/ 0 h 526"/>
                <a:gd name="T12" fmla="*/ 1 w 415"/>
                <a:gd name="T13" fmla="*/ 0 h 526"/>
                <a:gd name="T14" fmla="*/ 1 w 415"/>
                <a:gd name="T15" fmla="*/ 0 h 526"/>
                <a:gd name="T16" fmla="*/ 1 w 415"/>
                <a:gd name="T17" fmla="*/ 0 h 526"/>
                <a:gd name="T18" fmla="*/ 1 w 415"/>
                <a:gd name="T19" fmla="*/ 0 h 526"/>
                <a:gd name="T20" fmla="*/ 1 w 415"/>
                <a:gd name="T21" fmla="*/ 0 h 526"/>
                <a:gd name="T22" fmla="*/ 1 w 415"/>
                <a:gd name="T23" fmla="*/ 0 h 526"/>
                <a:gd name="T24" fmla="*/ 1 w 415"/>
                <a:gd name="T25" fmla="*/ 0 h 526"/>
                <a:gd name="T26" fmla="*/ 1 w 415"/>
                <a:gd name="T27" fmla="*/ 0 h 526"/>
                <a:gd name="T28" fmla="*/ 0 w 415"/>
                <a:gd name="T29" fmla="*/ 0 h 5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5"/>
                <a:gd name="T46" fmla="*/ 0 h 526"/>
                <a:gd name="T47" fmla="*/ 415 w 415"/>
                <a:gd name="T48" fmla="*/ 526 h 5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5" h="526">
                  <a:moveTo>
                    <a:pt x="296" y="0"/>
                  </a:moveTo>
                  <a:lnTo>
                    <a:pt x="307" y="8"/>
                  </a:lnTo>
                  <a:lnTo>
                    <a:pt x="328" y="20"/>
                  </a:lnTo>
                  <a:lnTo>
                    <a:pt x="342" y="33"/>
                  </a:lnTo>
                  <a:lnTo>
                    <a:pt x="357" y="48"/>
                  </a:lnTo>
                  <a:lnTo>
                    <a:pt x="380" y="69"/>
                  </a:lnTo>
                  <a:lnTo>
                    <a:pt x="384" y="85"/>
                  </a:lnTo>
                  <a:lnTo>
                    <a:pt x="397" y="98"/>
                  </a:lnTo>
                  <a:lnTo>
                    <a:pt x="415" y="108"/>
                  </a:lnTo>
                  <a:lnTo>
                    <a:pt x="309" y="244"/>
                  </a:lnTo>
                  <a:lnTo>
                    <a:pt x="225" y="252"/>
                  </a:lnTo>
                  <a:lnTo>
                    <a:pt x="188" y="353"/>
                  </a:lnTo>
                  <a:lnTo>
                    <a:pt x="125" y="376"/>
                  </a:lnTo>
                  <a:lnTo>
                    <a:pt x="19" y="486"/>
                  </a:lnTo>
                  <a:lnTo>
                    <a:pt x="0" y="5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" name="Line 32"/>
            <p:cNvSpPr>
              <a:spLocks noChangeShapeType="1"/>
            </p:cNvSpPr>
            <p:nvPr/>
          </p:nvSpPr>
          <p:spPr bwMode="auto">
            <a:xfrm flipV="1">
              <a:off x="3428706" y="5624840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" name="Line 33"/>
            <p:cNvSpPr>
              <a:spLocks noChangeShapeType="1"/>
            </p:cNvSpPr>
            <p:nvPr/>
          </p:nvSpPr>
          <p:spPr bwMode="auto">
            <a:xfrm>
              <a:off x="3428706" y="5624840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" name="Line 34"/>
            <p:cNvSpPr>
              <a:spLocks noChangeShapeType="1"/>
            </p:cNvSpPr>
            <p:nvPr/>
          </p:nvSpPr>
          <p:spPr bwMode="auto">
            <a:xfrm>
              <a:off x="3436399" y="5624840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" name="Line 35"/>
            <p:cNvSpPr>
              <a:spLocks noChangeShapeType="1"/>
            </p:cNvSpPr>
            <p:nvPr/>
          </p:nvSpPr>
          <p:spPr bwMode="auto">
            <a:xfrm flipH="1">
              <a:off x="3428706" y="5628791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708761" y="6129335"/>
              <a:ext cx="270781" cy="258175"/>
            </a:xfrm>
            <a:custGeom>
              <a:avLst/>
              <a:gdLst>
                <a:gd name="T0" fmla="*/ 1 w 320"/>
                <a:gd name="T1" fmla="*/ 0 h 426"/>
                <a:gd name="T2" fmla="*/ 1 w 320"/>
                <a:gd name="T3" fmla="*/ 0 h 426"/>
                <a:gd name="T4" fmla="*/ 1 w 320"/>
                <a:gd name="T5" fmla="*/ 0 h 426"/>
                <a:gd name="T6" fmla="*/ 1 w 320"/>
                <a:gd name="T7" fmla="*/ 0 h 426"/>
                <a:gd name="T8" fmla="*/ 1 w 320"/>
                <a:gd name="T9" fmla="*/ 0 h 426"/>
                <a:gd name="T10" fmla="*/ 1 w 320"/>
                <a:gd name="T11" fmla="*/ 0 h 426"/>
                <a:gd name="T12" fmla="*/ 1 w 320"/>
                <a:gd name="T13" fmla="*/ 0 h 426"/>
                <a:gd name="T14" fmla="*/ 1 w 320"/>
                <a:gd name="T15" fmla="*/ 0 h 426"/>
                <a:gd name="T16" fmla="*/ 1 w 320"/>
                <a:gd name="T17" fmla="*/ 0 h 426"/>
                <a:gd name="T18" fmla="*/ 1 w 320"/>
                <a:gd name="T19" fmla="*/ 0 h 426"/>
                <a:gd name="T20" fmla="*/ 1 w 320"/>
                <a:gd name="T21" fmla="*/ 0 h 426"/>
                <a:gd name="T22" fmla="*/ 1 w 320"/>
                <a:gd name="T23" fmla="*/ 0 h 426"/>
                <a:gd name="T24" fmla="*/ 1 w 320"/>
                <a:gd name="T25" fmla="*/ 0 h 426"/>
                <a:gd name="T26" fmla="*/ 1 w 320"/>
                <a:gd name="T27" fmla="*/ 0 h 426"/>
                <a:gd name="T28" fmla="*/ 1 w 320"/>
                <a:gd name="T29" fmla="*/ 0 h 426"/>
                <a:gd name="T30" fmla="*/ 1 w 320"/>
                <a:gd name="T31" fmla="*/ 0 h 426"/>
                <a:gd name="T32" fmla="*/ 1 w 320"/>
                <a:gd name="T33" fmla="*/ 0 h 426"/>
                <a:gd name="T34" fmla="*/ 1 w 320"/>
                <a:gd name="T35" fmla="*/ 0 h 426"/>
                <a:gd name="T36" fmla="*/ 1 w 320"/>
                <a:gd name="T37" fmla="*/ 0 h 426"/>
                <a:gd name="T38" fmla="*/ 1 w 320"/>
                <a:gd name="T39" fmla="*/ 0 h 426"/>
                <a:gd name="T40" fmla="*/ 1 w 320"/>
                <a:gd name="T41" fmla="*/ 0 h 426"/>
                <a:gd name="T42" fmla="*/ 1 w 320"/>
                <a:gd name="T43" fmla="*/ 0 h 426"/>
                <a:gd name="T44" fmla="*/ 0 w 320"/>
                <a:gd name="T45" fmla="*/ 0 h 4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20"/>
                <a:gd name="T70" fmla="*/ 0 h 426"/>
                <a:gd name="T71" fmla="*/ 320 w 320"/>
                <a:gd name="T72" fmla="*/ 426 h 4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20" h="426">
                  <a:moveTo>
                    <a:pt x="289" y="426"/>
                  </a:moveTo>
                  <a:lnTo>
                    <a:pt x="303" y="418"/>
                  </a:lnTo>
                  <a:lnTo>
                    <a:pt x="307" y="408"/>
                  </a:lnTo>
                  <a:lnTo>
                    <a:pt x="314" y="383"/>
                  </a:lnTo>
                  <a:lnTo>
                    <a:pt x="320" y="370"/>
                  </a:lnTo>
                  <a:lnTo>
                    <a:pt x="240" y="278"/>
                  </a:lnTo>
                  <a:lnTo>
                    <a:pt x="245" y="263"/>
                  </a:lnTo>
                  <a:lnTo>
                    <a:pt x="243" y="251"/>
                  </a:lnTo>
                  <a:lnTo>
                    <a:pt x="241" y="241"/>
                  </a:lnTo>
                  <a:lnTo>
                    <a:pt x="232" y="220"/>
                  </a:lnTo>
                  <a:lnTo>
                    <a:pt x="224" y="201"/>
                  </a:lnTo>
                  <a:lnTo>
                    <a:pt x="211" y="174"/>
                  </a:lnTo>
                  <a:lnTo>
                    <a:pt x="195" y="151"/>
                  </a:lnTo>
                  <a:lnTo>
                    <a:pt x="184" y="144"/>
                  </a:lnTo>
                  <a:lnTo>
                    <a:pt x="165" y="130"/>
                  </a:lnTo>
                  <a:lnTo>
                    <a:pt x="161" y="99"/>
                  </a:lnTo>
                  <a:lnTo>
                    <a:pt x="163" y="88"/>
                  </a:lnTo>
                  <a:lnTo>
                    <a:pt x="126" y="84"/>
                  </a:lnTo>
                  <a:lnTo>
                    <a:pt x="126" y="76"/>
                  </a:lnTo>
                  <a:lnTo>
                    <a:pt x="119" y="71"/>
                  </a:lnTo>
                  <a:lnTo>
                    <a:pt x="111" y="67"/>
                  </a:lnTo>
                  <a:lnTo>
                    <a:pt x="101" y="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" name="Freeform 37"/>
            <p:cNvSpPr>
              <a:spLocks/>
            </p:cNvSpPr>
            <p:nvPr/>
          </p:nvSpPr>
          <p:spPr bwMode="auto">
            <a:xfrm>
              <a:off x="4636450" y="6102991"/>
              <a:ext cx="72311" cy="26344"/>
            </a:xfrm>
            <a:custGeom>
              <a:avLst/>
              <a:gdLst>
                <a:gd name="T0" fmla="*/ 0 w 87"/>
                <a:gd name="T1" fmla="*/ 0 h 41"/>
                <a:gd name="T2" fmla="*/ 1 w 87"/>
                <a:gd name="T3" fmla="*/ 0 h 41"/>
                <a:gd name="T4" fmla="*/ 1 w 87"/>
                <a:gd name="T5" fmla="*/ 0 h 41"/>
                <a:gd name="T6" fmla="*/ 0 60000 65536"/>
                <a:gd name="T7" fmla="*/ 0 60000 65536"/>
                <a:gd name="T8" fmla="*/ 0 60000 65536"/>
                <a:gd name="T9" fmla="*/ 0 w 87"/>
                <a:gd name="T10" fmla="*/ 0 h 41"/>
                <a:gd name="T11" fmla="*/ 87 w 8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" h="41">
                  <a:moveTo>
                    <a:pt x="0" y="0"/>
                  </a:moveTo>
                  <a:lnTo>
                    <a:pt x="48" y="39"/>
                  </a:lnTo>
                  <a:lnTo>
                    <a:pt x="87" y="4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" name="Line 38"/>
            <p:cNvSpPr>
              <a:spLocks noChangeShapeType="1"/>
            </p:cNvSpPr>
            <p:nvPr/>
          </p:nvSpPr>
          <p:spPr bwMode="auto">
            <a:xfrm flipV="1">
              <a:off x="4636450" y="6064791"/>
              <a:ext cx="21539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" name="Line 39"/>
            <p:cNvSpPr>
              <a:spLocks noChangeShapeType="1"/>
            </p:cNvSpPr>
            <p:nvPr/>
          </p:nvSpPr>
          <p:spPr bwMode="auto">
            <a:xfrm>
              <a:off x="4767225" y="6022640"/>
              <a:ext cx="100004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" name="Freeform 40"/>
            <p:cNvSpPr>
              <a:spLocks/>
            </p:cNvSpPr>
            <p:nvPr/>
          </p:nvSpPr>
          <p:spPr bwMode="auto">
            <a:xfrm>
              <a:off x="4657990" y="6018688"/>
              <a:ext cx="109235" cy="46103"/>
            </a:xfrm>
            <a:custGeom>
              <a:avLst/>
              <a:gdLst>
                <a:gd name="T0" fmla="*/ 1 w 129"/>
                <a:gd name="T1" fmla="*/ 0 h 77"/>
                <a:gd name="T2" fmla="*/ 1 w 129"/>
                <a:gd name="T3" fmla="*/ 0 h 77"/>
                <a:gd name="T4" fmla="*/ 1 w 129"/>
                <a:gd name="T5" fmla="*/ 0 h 77"/>
                <a:gd name="T6" fmla="*/ 0 w 129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"/>
                <a:gd name="T13" fmla="*/ 0 h 77"/>
                <a:gd name="T14" fmla="*/ 129 w 129"/>
                <a:gd name="T15" fmla="*/ 77 h 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" h="77">
                  <a:moveTo>
                    <a:pt x="129" y="4"/>
                  </a:moveTo>
                  <a:lnTo>
                    <a:pt x="92" y="0"/>
                  </a:lnTo>
                  <a:lnTo>
                    <a:pt x="102" y="21"/>
                  </a:lnTo>
                  <a:lnTo>
                    <a:pt x="0" y="7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4479520" y="6263691"/>
              <a:ext cx="353861" cy="198900"/>
            </a:xfrm>
            <a:custGeom>
              <a:avLst/>
              <a:gdLst>
                <a:gd name="T0" fmla="*/ 1 w 419"/>
                <a:gd name="T1" fmla="*/ 0 h 328"/>
                <a:gd name="T2" fmla="*/ 1 w 419"/>
                <a:gd name="T3" fmla="*/ 0 h 328"/>
                <a:gd name="T4" fmla="*/ 1 w 419"/>
                <a:gd name="T5" fmla="*/ 0 h 328"/>
                <a:gd name="T6" fmla="*/ 1 w 419"/>
                <a:gd name="T7" fmla="*/ 0 h 328"/>
                <a:gd name="T8" fmla="*/ 1 w 419"/>
                <a:gd name="T9" fmla="*/ 0 h 328"/>
                <a:gd name="T10" fmla="*/ 1 w 419"/>
                <a:gd name="T11" fmla="*/ 0 h 328"/>
                <a:gd name="T12" fmla="*/ 1 w 419"/>
                <a:gd name="T13" fmla="*/ 0 h 328"/>
                <a:gd name="T14" fmla="*/ 0 w 419"/>
                <a:gd name="T15" fmla="*/ 0 h 328"/>
                <a:gd name="T16" fmla="*/ 1 w 419"/>
                <a:gd name="T17" fmla="*/ 0 h 328"/>
                <a:gd name="T18" fmla="*/ 1 w 419"/>
                <a:gd name="T19" fmla="*/ 0 h 328"/>
                <a:gd name="T20" fmla="*/ 1 w 419"/>
                <a:gd name="T21" fmla="*/ 0 h 3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328"/>
                <a:gd name="T35" fmla="*/ 419 w 419"/>
                <a:gd name="T36" fmla="*/ 328 h 3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328">
                  <a:moveTo>
                    <a:pt x="419" y="140"/>
                  </a:moveTo>
                  <a:lnTo>
                    <a:pt x="359" y="69"/>
                  </a:lnTo>
                  <a:lnTo>
                    <a:pt x="374" y="29"/>
                  </a:lnTo>
                  <a:lnTo>
                    <a:pt x="315" y="0"/>
                  </a:lnTo>
                  <a:lnTo>
                    <a:pt x="207" y="17"/>
                  </a:lnTo>
                  <a:lnTo>
                    <a:pt x="146" y="14"/>
                  </a:lnTo>
                  <a:lnTo>
                    <a:pt x="35" y="83"/>
                  </a:lnTo>
                  <a:lnTo>
                    <a:pt x="0" y="87"/>
                  </a:lnTo>
                  <a:lnTo>
                    <a:pt x="19" y="158"/>
                  </a:lnTo>
                  <a:lnTo>
                    <a:pt x="10" y="167"/>
                  </a:lnTo>
                  <a:lnTo>
                    <a:pt x="35" y="3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" name="Freeform 42"/>
            <p:cNvSpPr>
              <a:spLocks/>
            </p:cNvSpPr>
            <p:nvPr/>
          </p:nvSpPr>
          <p:spPr bwMode="auto">
            <a:xfrm>
              <a:off x="4171815" y="5549758"/>
              <a:ext cx="267704" cy="162018"/>
            </a:xfrm>
            <a:custGeom>
              <a:avLst/>
              <a:gdLst>
                <a:gd name="T0" fmla="*/ 0 w 317"/>
                <a:gd name="T1" fmla="*/ 0 h 270"/>
                <a:gd name="T2" fmla="*/ 1 w 317"/>
                <a:gd name="T3" fmla="*/ 0 h 270"/>
                <a:gd name="T4" fmla="*/ 1 w 317"/>
                <a:gd name="T5" fmla="*/ 0 h 270"/>
                <a:gd name="T6" fmla="*/ 1 w 317"/>
                <a:gd name="T7" fmla="*/ 0 h 270"/>
                <a:gd name="T8" fmla="*/ 1 w 317"/>
                <a:gd name="T9" fmla="*/ 0 h 270"/>
                <a:gd name="T10" fmla="*/ 1 w 317"/>
                <a:gd name="T11" fmla="*/ 0 h 270"/>
                <a:gd name="T12" fmla="*/ 1 w 317"/>
                <a:gd name="T13" fmla="*/ 0 h 270"/>
                <a:gd name="T14" fmla="*/ 1 w 317"/>
                <a:gd name="T15" fmla="*/ 0 h 270"/>
                <a:gd name="T16" fmla="*/ 1 w 317"/>
                <a:gd name="T17" fmla="*/ 0 h 270"/>
                <a:gd name="T18" fmla="*/ 1 w 317"/>
                <a:gd name="T19" fmla="*/ 0 h 270"/>
                <a:gd name="T20" fmla="*/ 1 w 317"/>
                <a:gd name="T21" fmla="*/ 0 h 270"/>
                <a:gd name="T22" fmla="*/ 1 w 317"/>
                <a:gd name="T23" fmla="*/ 0 h 270"/>
                <a:gd name="T24" fmla="*/ 1 w 317"/>
                <a:gd name="T25" fmla="*/ 0 h 270"/>
                <a:gd name="T26" fmla="*/ 1 w 317"/>
                <a:gd name="T27" fmla="*/ 0 h 270"/>
                <a:gd name="T28" fmla="*/ 1 w 317"/>
                <a:gd name="T29" fmla="*/ 0 h 2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7"/>
                <a:gd name="T46" fmla="*/ 0 h 270"/>
                <a:gd name="T47" fmla="*/ 317 w 317"/>
                <a:gd name="T48" fmla="*/ 270 h 2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7" h="270">
                  <a:moveTo>
                    <a:pt x="0" y="265"/>
                  </a:moveTo>
                  <a:lnTo>
                    <a:pt x="91" y="234"/>
                  </a:lnTo>
                  <a:lnTo>
                    <a:pt x="169" y="270"/>
                  </a:lnTo>
                  <a:lnTo>
                    <a:pt x="181" y="267"/>
                  </a:lnTo>
                  <a:lnTo>
                    <a:pt x="196" y="267"/>
                  </a:lnTo>
                  <a:lnTo>
                    <a:pt x="208" y="261"/>
                  </a:lnTo>
                  <a:lnTo>
                    <a:pt x="221" y="261"/>
                  </a:lnTo>
                  <a:lnTo>
                    <a:pt x="236" y="257"/>
                  </a:lnTo>
                  <a:lnTo>
                    <a:pt x="254" y="257"/>
                  </a:lnTo>
                  <a:lnTo>
                    <a:pt x="271" y="249"/>
                  </a:lnTo>
                  <a:lnTo>
                    <a:pt x="283" y="249"/>
                  </a:lnTo>
                  <a:lnTo>
                    <a:pt x="317" y="144"/>
                  </a:lnTo>
                  <a:lnTo>
                    <a:pt x="265" y="107"/>
                  </a:lnTo>
                  <a:lnTo>
                    <a:pt x="258" y="54"/>
                  </a:lnTo>
                  <a:lnTo>
                    <a:pt x="16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4305667" y="6102991"/>
              <a:ext cx="330783" cy="80350"/>
            </a:xfrm>
            <a:custGeom>
              <a:avLst/>
              <a:gdLst>
                <a:gd name="T0" fmla="*/ 1 w 393"/>
                <a:gd name="T1" fmla="*/ 0 h 129"/>
                <a:gd name="T2" fmla="*/ 1 w 393"/>
                <a:gd name="T3" fmla="*/ 0 h 129"/>
                <a:gd name="T4" fmla="*/ 1 w 393"/>
                <a:gd name="T5" fmla="*/ 0 h 129"/>
                <a:gd name="T6" fmla="*/ 1 w 393"/>
                <a:gd name="T7" fmla="*/ 0 h 129"/>
                <a:gd name="T8" fmla="*/ 1 w 393"/>
                <a:gd name="T9" fmla="*/ 0 h 129"/>
                <a:gd name="T10" fmla="*/ 1 w 393"/>
                <a:gd name="T11" fmla="*/ 0 h 129"/>
                <a:gd name="T12" fmla="*/ 1 w 393"/>
                <a:gd name="T13" fmla="*/ 0 h 129"/>
                <a:gd name="T14" fmla="*/ 1 w 393"/>
                <a:gd name="T15" fmla="*/ 0 h 129"/>
                <a:gd name="T16" fmla="*/ 1 w 393"/>
                <a:gd name="T17" fmla="*/ 0 h 129"/>
                <a:gd name="T18" fmla="*/ 1 w 393"/>
                <a:gd name="T19" fmla="*/ 0 h 129"/>
                <a:gd name="T20" fmla="*/ 1 w 393"/>
                <a:gd name="T21" fmla="*/ 0 h 129"/>
                <a:gd name="T22" fmla="*/ 1 w 393"/>
                <a:gd name="T23" fmla="*/ 0 h 129"/>
                <a:gd name="T24" fmla="*/ 1 w 393"/>
                <a:gd name="T25" fmla="*/ 0 h 129"/>
                <a:gd name="T26" fmla="*/ 0 w 393"/>
                <a:gd name="T27" fmla="*/ 0 h 1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3"/>
                <a:gd name="T43" fmla="*/ 0 h 129"/>
                <a:gd name="T44" fmla="*/ 393 w 393"/>
                <a:gd name="T45" fmla="*/ 129 h 12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3" h="129">
                  <a:moveTo>
                    <a:pt x="393" y="0"/>
                  </a:moveTo>
                  <a:lnTo>
                    <a:pt x="347" y="0"/>
                  </a:lnTo>
                  <a:lnTo>
                    <a:pt x="341" y="23"/>
                  </a:lnTo>
                  <a:lnTo>
                    <a:pt x="349" y="27"/>
                  </a:lnTo>
                  <a:lnTo>
                    <a:pt x="359" y="44"/>
                  </a:lnTo>
                  <a:lnTo>
                    <a:pt x="359" y="60"/>
                  </a:lnTo>
                  <a:lnTo>
                    <a:pt x="338" y="71"/>
                  </a:lnTo>
                  <a:lnTo>
                    <a:pt x="318" y="75"/>
                  </a:lnTo>
                  <a:lnTo>
                    <a:pt x="297" y="75"/>
                  </a:lnTo>
                  <a:lnTo>
                    <a:pt x="278" y="104"/>
                  </a:lnTo>
                  <a:lnTo>
                    <a:pt x="244" y="75"/>
                  </a:lnTo>
                  <a:lnTo>
                    <a:pt x="217" y="121"/>
                  </a:lnTo>
                  <a:lnTo>
                    <a:pt x="75" y="85"/>
                  </a:lnTo>
                  <a:lnTo>
                    <a:pt x="0" y="12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" name="Line 44"/>
            <p:cNvSpPr>
              <a:spLocks noChangeShapeType="1"/>
            </p:cNvSpPr>
            <p:nvPr/>
          </p:nvSpPr>
          <p:spPr bwMode="auto">
            <a:xfrm flipH="1" flipV="1">
              <a:off x="4610295" y="5811885"/>
              <a:ext cx="4616" cy="5005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4334899" y="5760513"/>
              <a:ext cx="275396" cy="67178"/>
            </a:xfrm>
            <a:custGeom>
              <a:avLst/>
              <a:gdLst>
                <a:gd name="T0" fmla="*/ 0 w 327"/>
                <a:gd name="T1" fmla="*/ 0 h 110"/>
                <a:gd name="T2" fmla="*/ 1 w 327"/>
                <a:gd name="T3" fmla="*/ 0 h 110"/>
                <a:gd name="T4" fmla="*/ 1 w 327"/>
                <a:gd name="T5" fmla="*/ 0 h 110"/>
                <a:gd name="T6" fmla="*/ 1 w 327"/>
                <a:gd name="T7" fmla="*/ 0 h 110"/>
                <a:gd name="T8" fmla="*/ 1 w 327"/>
                <a:gd name="T9" fmla="*/ 0 h 110"/>
                <a:gd name="T10" fmla="*/ 1 w 327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7"/>
                <a:gd name="T19" fmla="*/ 0 h 110"/>
                <a:gd name="T20" fmla="*/ 327 w 327"/>
                <a:gd name="T21" fmla="*/ 110 h 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7" h="110">
                  <a:moveTo>
                    <a:pt x="0" y="102"/>
                  </a:moveTo>
                  <a:lnTo>
                    <a:pt x="169" y="110"/>
                  </a:lnTo>
                  <a:lnTo>
                    <a:pt x="236" y="81"/>
                  </a:lnTo>
                  <a:lnTo>
                    <a:pt x="292" y="0"/>
                  </a:lnTo>
                  <a:lnTo>
                    <a:pt x="319" y="6"/>
                  </a:lnTo>
                  <a:lnTo>
                    <a:pt x="327" y="8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4374900" y="5956779"/>
              <a:ext cx="130775" cy="72447"/>
            </a:xfrm>
            <a:custGeom>
              <a:avLst/>
              <a:gdLst>
                <a:gd name="T0" fmla="*/ 1 w 150"/>
                <a:gd name="T1" fmla="*/ 0 h 119"/>
                <a:gd name="T2" fmla="*/ 1 w 150"/>
                <a:gd name="T3" fmla="*/ 0 h 119"/>
                <a:gd name="T4" fmla="*/ 1 w 150"/>
                <a:gd name="T5" fmla="*/ 0 h 119"/>
                <a:gd name="T6" fmla="*/ 0 w 150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"/>
                <a:gd name="T13" fmla="*/ 0 h 119"/>
                <a:gd name="T14" fmla="*/ 150 w 150"/>
                <a:gd name="T15" fmla="*/ 119 h 1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" h="119">
                  <a:moveTo>
                    <a:pt x="150" y="119"/>
                  </a:moveTo>
                  <a:lnTo>
                    <a:pt x="19" y="65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" name="Freeform 47"/>
            <p:cNvSpPr>
              <a:spLocks/>
            </p:cNvSpPr>
            <p:nvPr/>
          </p:nvSpPr>
          <p:spPr bwMode="auto">
            <a:xfrm>
              <a:off x="4505675" y="6029226"/>
              <a:ext cx="152314" cy="36882"/>
            </a:xfrm>
            <a:custGeom>
              <a:avLst/>
              <a:gdLst>
                <a:gd name="T0" fmla="*/ 0 w 180"/>
                <a:gd name="T1" fmla="*/ 0 h 61"/>
                <a:gd name="T2" fmla="*/ 1 w 180"/>
                <a:gd name="T3" fmla="*/ 0 h 61"/>
                <a:gd name="T4" fmla="*/ 1 w 180"/>
                <a:gd name="T5" fmla="*/ 0 h 61"/>
                <a:gd name="T6" fmla="*/ 1 w 180"/>
                <a:gd name="T7" fmla="*/ 0 h 61"/>
                <a:gd name="T8" fmla="*/ 1 w 180"/>
                <a:gd name="T9" fmla="*/ 0 h 61"/>
                <a:gd name="T10" fmla="*/ 1 w 180"/>
                <a:gd name="T11" fmla="*/ 0 h 61"/>
                <a:gd name="T12" fmla="*/ 1 w 180"/>
                <a:gd name="T13" fmla="*/ 0 h 61"/>
                <a:gd name="T14" fmla="*/ 1 w 180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0"/>
                <a:gd name="T25" fmla="*/ 0 h 61"/>
                <a:gd name="T26" fmla="*/ 180 w 180"/>
                <a:gd name="T27" fmla="*/ 61 h 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0" h="61">
                  <a:moveTo>
                    <a:pt x="0" y="0"/>
                  </a:moveTo>
                  <a:lnTo>
                    <a:pt x="52" y="21"/>
                  </a:lnTo>
                  <a:lnTo>
                    <a:pt x="90" y="61"/>
                  </a:lnTo>
                  <a:lnTo>
                    <a:pt x="96" y="55"/>
                  </a:lnTo>
                  <a:lnTo>
                    <a:pt x="105" y="48"/>
                  </a:lnTo>
                  <a:lnTo>
                    <a:pt x="105" y="42"/>
                  </a:lnTo>
                  <a:lnTo>
                    <a:pt x="111" y="38"/>
                  </a:lnTo>
                  <a:lnTo>
                    <a:pt x="180" y="5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4164122" y="5773686"/>
              <a:ext cx="118467" cy="198900"/>
            </a:xfrm>
            <a:custGeom>
              <a:avLst/>
              <a:gdLst>
                <a:gd name="T0" fmla="*/ 1 w 140"/>
                <a:gd name="T1" fmla="*/ 0 h 327"/>
                <a:gd name="T2" fmla="*/ 1 w 140"/>
                <a:gd name="T3" fmla="*/ 0 h 327"/>
                <a:gd name="T4" fmla="*/ 1 w 140"/>
                <a:gd name="T5" fmla="*/ 0 h 327"/>
                <a:gd name="T6" fmla="*/ 1 w 140"/>
                <a:gd name="T7" fmla="*/ 0 h 327"/>
                <a:gd name="T8" fmla="*/ 1 w 140"/>
                <a:gd name="T9" fmla="*/ 0 h 327"/>
                <a:gd name="T10" fmla="*/ 1 w 140"/>
                <a:gd name="T11" fmla="*/ 0 h 327"/>
                <a:gd name="T12" fmla="*/ 0 w 140"/>
                <a:gd name="T13" fmla="*/ 0 h 327"/>
                <a:gd name="T14" fmla="*/ 1 w 140"/>
                <a:gd name="T15" fmla="*/ 0 h 327"/>
                <a:gd name="T16" fmla="*/ 1 w 140"/>
                <a:gd name="T17" fmla="*/ 0 h 3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327"/>
                <a:gd name="T29" fmla="*/ 140 w 140"/>
                <a:gd name="T30" fmla="*/ 327 h 3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327">
                  <a:moveTo>
                    <a:pt x="140" y="0"/>
                  </a:moveTo>
                  <a:lnTo>
                    <a:pt x="128" y="69"/>
                  </a:lnTo>
                  <a:lnTo>
                    <a:pt x="80" y="94"/>
                  </a:lnTo>
                  <a:lnTo>
                    <a:pt x="65" y="179"/>
                  </a:lnTo>
                  <a:lnTo>
                    <a:pt x="23" y="204"/>
                  </a:lnTo>
                  <a:lnTo>
                    <a:pt x="21" y="229"/>
                  </a:lnTo>
                  <a:lnTo>
                    <a:pt x="0" y="250"/>
                  </a:lnTo>
                  <a:lnTo>
                    <a:pt x="2" y="327"/>
                  </a:lnTo>
                  <a:lnTo>
                    <a:pt x="115" y="32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" name="Freeform 49"/>
            <p:cNvSpPr>
              <a:spLocks/>
            </p:cNvSpPr>
            <p:nvPr/>
          </p:nvSpPr>
          <p:spPr bwMode="auto">
            <a:xfrm>
              <a:off x="4262588" y="5893553"/>
              <a:ext cx="24616" cy="79033"/>
            </a:xfrm>
            <a:custGeom>
              <a:avLst/>
              <a:gdLst>
                <a:gd name="T0" fmla="*/ 0 w 31"/>
                <a:gd name="T1" fmla="*/ 0 h 131"/>
                <a:gd name="T2" fmla="*/ 1 w 31"/>
                <a:gd name="T3" fmla="*/ 0 h 131"/>
                <a:gd name="T4" fmla="*/ 1 w 31"/>
                <a:gd name="T5" fmla="*/ 0 h 131"/>
                <a:gd name="T6" fmla="*/ 0 60000 65536"/>
                <a:gd name="T7" fmla="*/ 0 60000 65536"/>
                <a:gd name="T8" fmla="*/ 0 60000 65536"/>
                <a:gd name="T9" fmla="*/ 0 w 31"/>
                <a:gd name="T10" fmla="*/ 0 h 131"/>
                <a:gd name="T11" fmla="*/ 31 w 31"/>
                <a:gd name="T12" fmla="*/ 131 h 1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131">
                  <a:moveTo>
                    <a:pt x="0" y="131"/>
                  </a:moveTo>
                  <a:lnTo>
                    <a:pt x="4" y="67"/>
                  </a:lnTo>
                  <a:lnTo>
                    <a:pt x="3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4262588" y="5972586"/>
              <a:ext cx="67695" cy="15807"/>
            </a:xfrm>
            <a:custGeom>
              <a:avLst/>
              <a:gdLst>
                <a:gd name="T0" fmla="*/ 0 w 81"/>
                <a:gd name="T1" fmla="*/ 0 h 26"/>
                <a:gd name="T2" fmla="*/ 1 w 81"/>
                <a:gd name="T3" fmla="*/ 0 h 26"/>
                <a:gd name="T4" fmla="*/ 1 w 81"/>
                <a:gd name="T5" fmla="*/ 0 h 26"/>
                <a:gd name="T6" fmla="*/ 1 w 81"/>
                <a:gd name="T7" fmla="*/ 0 h 26"/>
                <a:gd name="T8" fmla="*/ 1 w 81"/>
                <a:gd name="T9" fmla="*/ 0 h 26"/>
                <a:gd name="T10" fmla="*/ 1 w 81"/>
                <a:gd name="T11" fmla="*/ 0 h 26"/>
                <a:gd name="T12" fmla="*/ 1 w 81"/>
                <a:gd name="T13" fmla="*/ 0 h 26"/>
                <a:gd name="T14" fmla="*/ 1 w 81"/>
                <a:gd name="T15" fmla="*/ 0 h 26"/>
                <a:gd name="T16" fmla="*/ 1 w 81"/>
                <a:gd name="T17" fmla="*/ 0 h 26"/>
                <a:gd name="T18" fmla="*/ 1 w 81"/>
                <a:gd name="T19" fmla="*/ 0 h 26"/>
                <a:gd name="T20" fmla="*/ 1 w 81"/>
                <a:gd name="T21" fmla="*/ 0 h 26"/>
                <a:gd name="T22" fmla="*/ 1 w 81"/>
                <a:gd name="T23" fmla="*/ 0 h 26"/>
                <a:gd name="T24" fmla="*/ 1 w 81"/>
                <a:gd name="T25" fmla="*/ 0 h 26"/>
                <a:gd name="T26" fmla="*/ 1 w 81"/>
                <a:gd name="T27" fmla="*/ 0 h 26"/>
                <a:gd name="T28" fmla="*/ 1 w 81"/>
                <a:gd name="T29" fmla="*/ 0 h 26"/>
                <a:gd name="T30" fmla="*/ 1 w 81"/>
                <a:gd name="T31" fmla="*/ 0 h 26"/>
                <a:gd name="T32" fmla="*/ 1 w 81"/>
                <a:gd name="T33" fmla="*/ 0 h 26"/>
                <a:gd name="T34" fmla="*/ 1 w 81"/>
                <a:gd name="T35" fmla="*/ 0 h 26"/>
                <a:gd name="T36" fmla="*/ 1 w 81"/>
                <a:gd name="T37" fmla="*/ 0 h 26"/>
                <a:gd name="T38" fmla="*/ 1 w 81"/>
                <a:gd name="T39" fmla="*/ 0 h 26"/>
                <a:gd name="T40" fmla="*/ 1 w 81"/>
                <a:gd name="T41" fmla="*/ 0 h 26"/>
                <a:gd name="T42" fmla="*/ 1 w 81"/>
                <a:gd name="T43" fmla="*/ 0 h 26"/>
                <a:gd name="T44" fmla="*/ 1 w 81"/>
                <a:gd name="T45" fmla="*/ 0 h 26"/>
                <a:gd name="T46" fmla="*/ 1 w 81"/>
                <a:gd name="T47" fmla="*/ 0 h 26"/>
                <a:gd name="T48" fmla="*/ 1 w 81"/>
                <a:gd name="T49" fmla="*/ 0 h 26"/>
                <a:gd name="T50" fmla="*/ 1 w 81"/>
                <a:gd name="T51" fmla="*/ 0 h 26"/>
                <a:gd name="T52" fmla="*/ 1 w 81"/>
                <a:gd name="T53" fmla="*/ 0 h 26"/>
                <a:gd name="T54" fmla="*/ 1 w 81"/>
                <a:gd name="T55" fmla="*/ 0 h 26"/>
                <a:gd name="T56" fmla="*/ 1 w 81"/>
                <a:gd name="T57" fmla="*/ 0 h 26"/>
                <a:gd name="T58" fmla="*/ 1 w 81"/>
                <a:gd name="T59" fmla="*/ 0 h 26"/>
                <a:gd name="T60" fmla="*/ 1 w 81"/>
                <a:gd name="T61" fmla="*/ 0 h 26"/>
                <a:gd name="T62" fmla="*/ 1 w 81"/>
                <a:gd name="T63" fmla="*/ 0 h 26"/>
                <a:gd name="T64" fmla="*/ 1 w 81"/>
                <a:gd name="T65" fmla="*/ 0 h 26"/>
                <a:gd name="T66" fmla="*/ 1 w 81"/>
                <a:gd name="T67" fmla="*/ 0 h 26"/>
                <a:gd name="T68" fmla="*/ 1 w 81"/>
                <a:gd name="T69" fmla="*/ 0 h 26"/>
                <a:gd name="T70" fmla="*/ 1 w 81"/>
                <a:gd name="T71" fmla="*/ 0 h 26"/>
                <a:gd name="T72" fmla="*/ 1 w 81"/>
                <a:gd name="T73" fmla="*/ 0 h 26"/>
                <a:gd name="T74" fmla="*/ 1 w 81"/>
                <a:gd name="T75" fmla="*/ 0 h 26"/>
                <a:gd name="T76" fmla="*/ 1 w 81"/>
                <a:gd name="T77" fmla="*/ 0 h 26"/>
                <a:gd name="T78" fmla="*/ 1 w 81"/>
                <a:gd name="T79" fmla="*/ 0 h 26"/>
                <a:gd name="T80" fmla="*/ 1 w 81"/>
                <a:gd name="T81" fmla="*/ 0 h 26"/>
                <a:gd name="T82" fmla="*/ 1 w 81"/>
                <a:gd name="T83" fmla="*/ 0 h 26"/>
                <a:gd name="T84" fmla="*/ 1 w 81"/>
                <a:gd name="T85" fmla="*/ 0 h 26"/>
                <a:gd name="T86" fmla="*/ 1 w 81"/>
                <a:gd name="T87" fmla="*/ 0 h 26"/>
                <a:gd name="T88" fmla="*/ 1 w 81"/>
                <a:gd name="T89" fmla="*/ 0 h 26"/>
                <a:gd name="T90" fmla="*/ 1 w 81"/>
                <a:gd name="T91" fmla="*/ 0 h 26"/>
                <a:gd name="T92" fmla="*/ 1 w 81"/>
                <a:gd name="T93" fmla="*/ 0 h 26"/>
                <a:gd name="T94" fmla="*/ 1 w 81"/>
                <a:gd name="T95" fmla="*/ 0 h 26"/>
                <a:gd name="T96" fmla="*/ 1 w 81"/>
                <a:gd name="T97" fmla="*/ 0 h 26"/>
                <a:gd name="T98" fmla="*/ 1 w 81"/>
                <a:gd name="T99" fmla="*/ 0 h 26"/>
                <a:gd name="T100" fmla="*/ 1 w 81"/>
                <a:gd name="T101" fmla="*/ 0 h 2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1"/>
                <a:gd name="T154" fmla="*/ 0 h 26"/>
                <a:gd name="T155" fmla="*/ 81 w 81"/>
                <a:gd name="T156" fmla="*/ 26 h 2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1" h="26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1" y="9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5" y="11"/>
                  </a:lnTo>
                  <a:lnTo>
                    <a:pt x="35" y="13"/>
                  </a:lnTo>
                  <a:lnTo>
                    <a:pt x="36" y="13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44" y="17"/>
                  </a:lnTo>
                  <a:lnTo>
                    <a:pt x="46" y="17"/>
                  </a:lnTo>
                  <a:lnTo>
                    <a:pt x="48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6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5" y="19"/>
                  </a:lnTo>
                  <a:lnTo>
                    <a:pt x="67" y="19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3" y="23"/>
                  </a:lnTo>
                  <a:lnTo>
                    <a:pt x="75" y="23"/>
                  </a:lnTo>
                  <a:lnTo>
                    <a:pt x="77" y="23"/>
                  </a:lnTo>
                  <a:lnTo>
                    <a:pt x="77" y="24"/>
                  </a:lnTo>
                  <a:lnTo>
                    <a:pt x="79" y="24"/>
                  </a:lnTo>
                  <a:lnTo>
                    <a:pt x="79" y="26"/>
                  </a:lnTo>
                  <a:lnTo>
                    <a:pt x="81" y="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4330283" y="5956779"/>
              <a:ext cx="44617" cy="31613"/>
            </a:xfrm>
            <a:custGeom>
              <a:avLst/>
              <a:gdLst>
                <a:gd name="T0" fmla="*/ 1 w 57"/>
                <a:gd name="T1" fmla="*/ 0 h 51"/>
                <a:gd name="T2" fmla="*/ 1 w 57"/>
                <a:gd name="T3" fmla="*/ 0 h 51"/>
                <a:gd name="T4" fmla="*/ 0 w 57"/>
                <a:gd name="T5" fmla="*/ 0 h 51"/>
                <a:gd name="T6" fmla="*/ 0 60000 65536"/>
                <a:gd name="T7" fmla="*/ 0 60000 65536"/>
                <a:gd name="T8" fmla="*/ 0 60000 65536"/>
                <a:gd name="T9" fmla="*/ 0 w 57"/>
                <a:gd name="T10" fmla="*/ 0 h 51"/>
                <a:gd name="T11" fmla="*/ 57 w 57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51">
                  <a:moveTo>
                    <a:pt x="57" y="0"/>
                  </a:moveTo>
                  <a:lnTo>
                    <a:pt x="40" y="48"/>
                  </a:lnTo>
                  <a:lnTo>
                    <a:pt x="0" y="5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" name="Freeform 52"/>
            <p:cNvSpPr>
              <a:spLocks/>
            </p:cNvSpPr>
            <p:nvPr/>
          </p:nvSpPr>
          <p:spPr bwMode="auto">
            <a:xfrm>
              <a:off x="4287204" y="5893553"/>
              <a:ext cx="98466" cy="63227"/>
            </a:xfrm>
            <a:custGeom>
              <a:avLst/>
              <a:gdLst>
                <a:gd name="T0" fmla="*/ 0 w 117"/>
                <a:gd name="T1" fmla="*/ 0 h 106"/>
                <a:gd name="T2" fmla="*/ 1 w 117"/>
                <a:gd name="T3" fmla="*/ 0 h 106"/>
                <a:gd name="T4" fmla="*/ 1 w 117"/>
                <a:gd name="T5" fmla="*/ 0 h 106"/>
                <a:gd name="T6" fmla="*/ 1 w 117"/>
                <a:gd name="T7" fmla="*/ 0 h 1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106"/>
                <a:gd name="T14" fmla="*/ 117 w 117"/>
                <a:gd name="T15" fmla="*/ 106 h 1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106">
                  <a:moveTo>
                    <a:pt x="0" y="0"/>
                  </a:moveTo>
                  <a:lnTo>
                    <a:pt x="103" y="13"/>
                  </a:lnTo>
                  <a:lnTo>
                    <a:pt x="117" y="79"/>
                  </a:lnTo>
                  <a:lnTo>
                    <a:pt x="107" y="10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" name="Line 53"/>
            <p:cNvSpPr>
              <a:spLocks noChangeShapeType="1"/>
            </p:cNvSpPr>
            <p:nvPr/>
          </p:nvSpPr>
          <p:spPr bwMode="auto">
            <a:xfrm flipV="1">
              <a:off x="4308744" y="5931752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" name="Line 54"/>
            <p:cNvSpPr>
              <a:spLocks noChangeShapeType="1"/>
            </p:cNvSpPr>
            <p:nvPr/>
          </p:nvSpPr>
          <p:spPr bwMode="auto">
            <a:xfrm>
              <a:off x="4308744" y="5931752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" name="Line 55"/>
            <p:cNvSpPr>
              <a:spLocks noChangeShapeType="1"/>
            </p:cNvSpPr>
            <p:nvPr/>
          </p:nvSpPr>
          <p:spPr bwMode="auto">
            <a:xfrm>
              <a:off x="4314898" y="5931752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" name="Line 56"/>
            <p:cNvSpPr>
              <a:spLocks noChangeShapeType="1"/>
            </p:cNvSpPr>
            <p:nvPr/>
          </p:nvSpPr>
          <p:spPr bwMode="auto">
            <a:xfrm flipH="1">
              <a:off x="4308744" y="593833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" name="Line 57"/>
            <p:cNvSpPr>
              <a:spLocks noChangeShapeType="1"/>
            </p:cNvSpPr>
            <p:nvPr/>
          </p:nvSpPr>
          <p:spPr bwMode="auto">
            <a:xfrm flipV="1">
              <a:off x="3774875" y="5992344"/>
              <a:ext cx="126159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3901034" y="5752610"/>
              <a:ext cx="218471" cy="239734"/>
            </a:xfrm>
            <a:custGeom>
              <a:avLst/>
              <a:gdLst>
                <a:gd name="T0" fmla="*/ 1 w 257"/>
                <a:gd name="T1" fmla="*/ 0 h 395"/>
                <a:gd name="T2" fmla="*/ 1 w 257"/>
                <a:gd name="T3" fmla="*/ 0 h 395"/>
                <a:gd name="T4" fmla="*/ 1 w 257"/>
                <a:gd name="T5" fmla="*/ 0 h 395"/>
                <a:gd name="T6" fmla="*/ 1 w 257"/>
                <a:gd name="T7" fmla="*/ 0 h 395"/>
                <a:gd name="T8" fmla="*/ 1 w 257"/>
                <a:gd name="T9" fmla="*/ 0 h 395"/>
                <a:gd name="T10" fmla="*/ 1 w 257"/>
                <a:gd name="T11" fmla="*/ 0 h 395"/>
                <a:gd name="T12" fmla="*/ 1 w 257"/>
                <a:gd name="T13" fmla="*/ 0 h 395"/>
                <a:gd name="T14" fmla="*/ 0 w 257"/>
                <a:gd name="T15" fmla="*/ 0 h 3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7"/>
                <a:gd name="T25" fmla="*/ 0 h 395"/>
                <a:gd name="T26" fmla="*/ 257 w 257"/>
                <a:gd name="T27" fmla="*/ 395 h 3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7" h="395">
                  <a:moveTo>
                    <a:pt x="173" y="0"/>
                  </a:moveTo>
                  <a:lnTo>
                    <a:pt x="207" y="15"/>
                  </a:lnTo>
                  <a:lnTo>
                    <a:pt x="230" y="61"/>
                  </a:lnTo>
                  <a:lnTo>
                    <a:pt x="257" y="221"/>
                  </a:lnTo>
                  <a:lnTo>
                    <a:pt x="199" y="316"/>
                  </a:lnTo>
                  <a:lnTo>
                    <a:pt x="150" y="336"/>
                  </a:lnTo>
                  <a:lnTo>
                    <a:pt x="159" y="389"/>
                  </a:lnTo>
                  <a:lnTo>
                    <a:pt x="0" y="39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" name="Line 59"/>
            <p:cNvSpPr>
              <a:spLocks noChangeShapeType="1"/>
            </p:cNvSpPr>
            <p:nvPr/>
          </p:nvSpPr>
          <p:spPr bwMode="auto">
            <a:xfrm>
              <a:off x="4002577" y="589355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3727180" y="5597178"/>
              <a:ext cx="236933" cy="114598"/>
            </a:xfrm>
            <a:custGeom>
              <a:avLst/>
              <a:gdLst>
                <a:gd name="T0" fmla="*/ 1 w 278"/>
                <a:gd name="T1" fmla="*/ 0 h 191"/>
                <a:gd name="T2" fmla="*/ 1 w 278"/>
                <a:gd name="T3" fmla="*/ 0 h 191"/>
                <a:gd name="T4" fmla="*/ 1 w 278"/>
                <a:gd name="T5" fmla="*/ 0 h 191"/>
                <a:gd name="T6" fmla="*/ 0 w 278"/>
                <a:gd name="T7" fmla="*/ 0 h 1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91"/>
                <a:gd name="T14" fmla="*/ 278 w 278"/>
                <a:gd name="T15" fmla="*/ 191 h 1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91">
                  <a:moveTo>
                    <a:pt x="278" y="191"/>
                  </a:moveTo>
                  <a:lnTo>
                    <a:pt x="163" y="26"/>
                  </a:lnTo>
                  <a:lnTo>
                    <a:pt x="86" y="0"/>
                  </a:lnTo>
                  <a:lnTo>
                    <a:pt x="0" y="8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3964114" y="5711776"/>
              <a:ext cx="83080" cy="40834"/>
            </a:xfrm>
            <a:custGeom>
              <a:avLst/>
              <a:gdLst>
                <a:gd name="T0" fmla="*/ 0 w 100"/>
                <a:gd name="T1" fmla="*/ 0 h 64"/>
                <a:gd name="T2" fmla="*/ 1 w 100"/>
                <a:gd name="T3" fmla="*/ 0 h 64"/>
                <a:gd name="T4" fmla="*/ 1 w 100"/>
                <a:gd name="T5" fmla="*/ 0 h 64"/>
                <a:gd name="T6" fmla="*/ 0 60000 65536"/>
                <a:gd name="T7" fmla="*/ 0 60000 65536"/>
                <a:gd name="T8" fmla="*/ 0 60000 65536"/>
                <a:gd name="T9" fmla="*/ 0 w 100"/>
                <a:gd name="T10" fmla="*/ 0 h 64"/>
                <a:gd name="T11" fmla="*/ 100 w 100"/>
                <a:gd name="T12" fmla="*/ 64 h 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" h="64">
                  <a:moveTo>
                    <a:pt x="0" y="0"/>
                  </a:moveTo>
                  <a:lnTo>
                    <a:pt x="23" y="35"/>
                  </a:lnTo>
                  <a:lnTo>
                    <a:pt x="100" y="6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" name="Line 62"/>
            <p:cNvSpPr>
              <a:spLocks noChangeShapeType="1"/>
            </p:cNvSpPr>
            <p:nvPr/>
          </p:nvSpPr>
          <p:spPr bwMode="auto">
            <a:xfrm flipH="1">
              <a:off x="3977960" y="6101673"/>
              <a:ext cx="278474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" name="Freeform 63"/>
            <p:cNvSpPr>
              <a:spLocks/>
            </p:cNvSpPr>
            <p:nvPr/>
          </p:nvSpPr>
          <p:spPr bwMode="auto">
            <a:xfrm>
              <a:off x="3901034" y="5992344"/>
              <a:ext cx="76926" cy="114598"/>
            </a:xfrm>
            <a:custGeom>
              <a:avLst/>
              <a:gdLst>
                <a:gd name="T0" fmla="*/ 1 w 88"/>
                <a:gd name="T1" fmla="*/ 0 h 192"/>
                <a:gd name="T2" fmla="*/ 1 w 88"/>
                <a:gd name="T3" fmla="*/ 0 h 192"/>
                <a:gd name="T4" fmla="*/ 0 w 88"/>
                <a:gd name="T5" fmla="*/ 0 h 192"/>
                <a:gd name="T6" fmla="*/ 0 60000 65536"/>
                <a:gd name="T7" fmla="*/ 0 60000 65536"/>
                <a:gd name="T8" fmla="*/ 0 60000 65536"/>
                <a:gd name="T9" fmla="*/ 0 w 88"/>
                <a:gd name="T10" fmla="*/ 0 h 192"/>
                <a:gd name="T11" fmla="*/ 88 w 88"/>
                <a:gd name="T12" fmla="*/ 192 h 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8" h="192">
                  <a:moveTo>
                    <a:pt x="88" y="192"/>
                  </a:moveTo>
                  <a:lnTo>
                    <a:pt x="67" y="6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" name="Freeform 64"/>
            <p:cNvSpPr>
              <a:spLocks/>
            </p:cNvSpPr>
            <p:nvPr/>
          </p:nvSpPr>
          <p:spPr bwMode="auto">
            <a:xfrm>
              <a:off x="3828723" y="6106942"/>
              <a:ext cx="149237" cy="142260"/>
            </a:xfrm>
            <a:custGeom>
              <a:avLst/>
              <a:gdLst>
                <a:gd name="T0" fmla="*/ 0 w 174"/>
                <a:gd name="T1" fmla="*/ 0 h 236"/>
                <a:gd name="T2" fmla="*/ 1 w 174"/>
                <a:gd name="T3" fmla="*/ 0 h 236"/>
                <a:gd name="T4" fmla="*/ 1 w 174"/>
                <a:gd name="T5" fmla="*/ 0 h 236"/>
                <a:gd name="T6" fmla="*/ 1 w 174"/>
                <a:gd name="T7" fmla="*/ 0 h 236"/>
                <a:gd name="T8" fmla="*/ 1 w 174"/>
                <a:gd name="T9" fmla="*/ 0 h 236"/>
                <a:gd name="T10" fmla="*/ 1 w 174"/>
                <a:gd name="T11" fmla="*/ 0 h 236"/>
                <a:gd name="T12" fmla="*/ 1 w 174"/>
                <a:gd name="T13" fmla="*/ 0 h 236"/>
                <a:gd name="T14" fmla="*/ 1 w 174"/>
                <a:gd name="T15" fmla="*/ 0 h 236"/>
                <a:gd name="T16" fmla="*/ 1 w 174"/>
                <a:gd name="T17" fmla="*/ 0 h 236"/>
                <a:gd name="T18" fmla="*/ 1 w 174"/>
                <a:gd name="T19" fmla="*/ 0 h 236"/>
                <a:gd name="T20" fmla="*/ 1 w 174"/>
                <a:gd name="T21" fmla="*/ 0 h 236"/>
                <a:gd name="T22" fmla="*/ 1 w 174"/>
                <a:gd name="T23" fmla="*/ 0 h 236"/>
                <a:gd name="T24" fmla="*/ 1 w 174"/>
                <a:gd name="T25" fmla="*/ 0 h 236"/>
                <a:gd name="T26" fmla="*/ 1 w 174"/>
                <a:gd name="T27" fmla="*/ 0 h 236"/>
                <a:gd name="T28" fmla="*/ 1 w 174"/>
                <a:gd name="T29" fmla="*/ 0 h 236"/>
                <a:gd name="T30" fmla="*/ 1 w 174"/>
                <a:gd name="T31" fmla="*/ 0 h 236"/>
                <a:gd name="T32" fmla="*/ 1 w 174"/>
                <a:gd name="T33" fmla="*/ 0 h 236"/>
                <a:gd name="T34" fmla="*/ 1 w 174"/>
                <a:gd name="T35" fmla="*/ 0 h 236"/>
                <a:gd name="T36" fmla="*/ 1 w 174"/>
                <a:gd name="T37" fmla="*/ 0 h 236"/>
                <a:gd name="T38" fmla="*/ 1 w 174"/>
                <a:gd name="T39" fmla="*/ 0 h 236"/>
                <a:gd name="T40" fmla="*/ 1 w 174"/>
                <a:gd name="T41" fmla="*/ 0 h 236"/>
                <a:gd name="T42" fmla="*/ 1 w 174"/>
                <a:gd name="T43" fmla="*/ 0 h 236"/>
                <a:gd name="T44" fmla="*/ 1 w 174"/>
                <a:gd name="T45" fmla="*/ 0 h 236"/>
                <a:gd name="T46" fmla="*/ 1 w 174"/>
                <a:gd name="T47" fmla="*/ 0 h 236"/>
                <a:gd name="T48" fmla="*/ 1 w 174"/>
                <a:gd name="T49" fmla="*/ 0 h 236"/>
                <a:gd name="T50" fmla="*/ 1 w 174"/>
                <a:gd name="T51" fmla="*/ 0 h 236"/>
                <a:gd name="T52" fmla="*/ 1 w 174"/>
                <a:gd name="T53" fmla="*/ 0 h 2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4"/>
                <a:gd name="T82" fmla="*/ 0 h 236"/>
                <a:gd name="T83" fmla="*/ 174 w 174"/>
                <a:gd name="T84" fmla="*/ 236 h 2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4" h="236">
                  <a:moveTo>
                    <a:pt x="0" y="236"/>
                  </a:moveTo>
                  <a:lnTo>
                    <a:pt x="11" y="230"/>
                  </a:lnTo>
                  <a:lnTo>
                    <a:pt x="19" y="228"/>
                  </a:lnTo>
                  <a:lnTo>
                    <a:pt x="26" y="223"/>
                  </a:lnTo>
                  <a:lnTo>
                    <a:pt x="40" y="215"/>
                  </a:lnTo>
                  <a:lnTo>
                    <a:pt x="44" y="207"/>
                  </a:lnTo>
                  <a:lnTo>
                    <a:pt x="59" y="192"/>
                  </a:lnTo>
                  <a:lnTo>
                    <a:pt x="59" y="180"/>
                  </a:lnTo>
                  <a:lnTo>
                    <a:pt x="72" y="169"/>
                  </a:lnTo>
                  <a:lnTo>
                    <a:pt x="86" y="157"/>
                  </a:lnTo>
                  <a:lnTo>
                    <a:pt x="97" y="150"/>
                  </a:lnTo>
                  <a:lnTo>
                    <a:pt x="109" y="146"/>
                  </a:lnTo>
                  <a:lnTo>
                    <a:pt x="120" y="142"/>
                  </a:lnTo>
                  <a:lnTo>
                    <a:pt x="124" y="134"/>
                  </a:lnTo>
                  <a:lnTo>
                    <a:pt x="120" y="125"/>
                  </a:lnTo>
                  <a:lnTo>
                    <a:pt x="117" y="121"/>
                  </a:lnTo>
                  <a:lnTo>
                    <a:pt x="149" y="96"/>
                  </a:lnTo>
                  <a:lnTo>
                    <a:pt x="145" y="84"/>
                  </a:lnTo>
                  <a:lnTo>
                    <a:pt x="151" y="77"/>
                  </a:lnTo>
                  <a:lnTo>
                    <a:pt x="151" y="71"/>
                  </a:lnTo>
                  <a:lnTo>
                    <a:pt x="153" y="60"/>
                  </a:lnTo>
                  <a:lnTo>
                    <a:pt x="151" y="46"/>
                  </a:lnTo>
                  <a:lnTo>
                    <a:pt x="155" y="35"/>
                  </a:lnTo>
                  <a:lnTo>
                    <a:pt x="155" y="33"/>
                  </a:lnTo>
                  <a:lnTo>
                    <a:pt x="163" y="25"/>
                  </a:lnTo>
                  <a:lnTo>
                    <a:pt x="168" y="23"/>
                  </a:lnTo>
                  <a:lnTo>
                    <a:pt x="17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" name="Line 65"/>
            <p:cNvSpPr>
              <a:spLocks noChangeShapeType="1"/>
            </p:cNvSpPr>
            <p:nvPr/>
          </p:nvSpPr>
          <p:spPr bwMode="auto">
            <a:xfrm flipV="1">
              <a:off x="3744104" y="6166217"/>
              <a:ext cx="3077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" name="Line 66"/>
            <p:cNvSpPr>
              <a:spLocks noChangeShapeType="1"/>
            </p:cNvSpPr>
            <p:nvPr/>
          </p:nvSpPr>
          <p:spPr bwMode="auto">
            <a:xfrm>
              <a:off x="3744104" y="6166217"/>
              <a:ext cx="1077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" name="Line 67"/>
            <p:cNvSpPr>
              <a:spLocks noChangeShapeType="1"/>
            </p:cNvSpPr>
            <p:nvPr/>
          </p:nvSpPr>
          <p:spPr bwMode="auto">
            <a:xfrm>
              <a:off x="3754874" y="6166217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" name="Line 68"/>
            <p:cNvSpPr>
              <a:spLocks noChangeShapeType="1"/>
            </p:cNvSpPr>
            <p:nvPr/>
          </p:nvSpPr>
          <p:spPr bwMode="auto">
            <a:xfrm flipH="1">
              <a:off x="3744104" y="6172803"/>
              <a:ext cx="1077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" name="Line 69"/>
            <p:cNvSpPr>
              <a:spLocks noChangeShapeType="1"/>
            </p:cNvSpPr>
            <p:nvPr/>
          </p:nvSpPr>
          <p:spPr bwMode="auto">
            <a:xfrm flipH="1" flipV="1">
              <a:off x="4256434" y="6101673"/>
              <a:ext cx="49233" cy="81668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4241049" y="6183341"/>
              <a:ext cx="64618" cy="167287"/>
            </a:xfrm>
            <a:custGeom>
              <a:avLst/>
              <a:gdLst>
                <a:gd name="T0" fmla="*/ 1 w 75"/>
                <a:gd name="T1" fmla="*/ 0 h 278"/>
                <a:gd name="T2" fmla="*/ 1 w 75"/>
                <a:gd name="T3" fmla="*/ 0 h 278"/>
                <a:gd name="T4" fmla="*/ 1 w 75"/>
                <a:gd name="T5" fmla="*/ 0 h 278"/>
                <a:gd name="T6" fmla="*/ 1 w 75"/>
                <a:gd name="T7" fmla="*/ 0 h 278"/>
                <a:gd name="T8" fmla="*/ 1 w 75"/>
                <a:gd name="T9" fmla="*/ 0 h 278"/>
                <a:gd name="T10" fmla="*/ 1 w 75"/>
                <a:gd name="T11" fmla="*/ 0 h 278"/>
                <a:gd name="T12" fmla="*/ 1 w 75"/>
                <a:gd name="T13" fmla="*/ 0 h 278"/>
                <a:gd name="T14" fmla="*/ 1 w 75"/>
                <a:gd name="T15" fmla="*/ 0 h 278"/>
                <a:gd name="T16" fmla="*/ 0 w 75"/>
                <a:gd name="T17" fmla="*/ 0 h 2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278"/>
                <a:gd name="T29" fmla="*/ 75 w 75"/>
                <a:gd name="T30" fmla="*/ 278 h 2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278">
                  <a:moveTo>
                    <a:pt x="75" y="0"/>
                  </a:moveTo>
                  <a:lnTo>
                    <a:pt x="50" y="13"/>
                  </a:lnTo>
                  <a:lnTo>
                    <a:pt x="65" y="82"/>
                  </a:lnTo>
                  <a:lnTo>
                    <a:pt x="27" y="100"/>
                  </a:lnTo>
                  <a:lnTo>
                    <a:pt x="15" y="125"/>
                  </a:lnTo>
                  <a:lnTo>
                    <a:pt x="13" y="150"/>
                  </a:lnTo>
                  <a:lnTo>
                    <a:pt x="23" y="175"/>
                  </a:lnTo>
                  <a:lnTo>
                    <a:pt x="46" y="194"/>
                  </a:lnTo>
                  <a:lnTo>
                    <a:pt x="0" y="27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" name="Line 71"/>
            <p:cNvSpPr>
              <a:spLocks noChangeShapeType="1"/>
            </p:cNvSpPr>
            <p:nvPr/>
          </p:nvSpPr>
          <p:spPr bwMode="auto">
            <a:xfrm flipV="1">
              <a:off x="4182584" y="6242616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" name="Line 72"/>
            <p:cNvSpPr>
              <a:spLocks noChangeShapeType="1"/>
            </p:cNvSpPr>
            <p:nvPr/>
          </p:nvSpPr>
          <p:spPr bwMode="auto">
            <a:xfrm>
              <a:off x="4182584" y="6242616"/>
              <a:ext cx="9231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" name="Line 73"/>
            <p:cNvSpPr>
              <a:spLocks noChangeShapeType="1"/>
            </p:cNvSpPr>
            <p:nvPr/>
          </p:nvSpPr>
          <p:spPr bwMode="auto">
            <a:xfrm>
              <a:off x="4191816" y="6242616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" name="Line 74"/>
            <p:cNvSpPr>
              <a:spLocks noChangeShapeType="1"/>
            </p:cNvSpPr>
            <p:nvPr/>
          </p:nvSpPr>
          <p:spPr bwMode="auto">
            <a:xfrm flipH="1">
              <a:off x="4182584" y="6247885"/>
              <a:ext cx="9231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" name="Line 75"/>
            <p:cNvSpPr>
              <a:spLocks noChangeShapeType="1"/>
            </p:cNvSpPr>
            <p:nvPr/>
          </p:nvSpPr>
          <p:spPr bwMode="auto">
            <a:xfrm flipV="1">
              <a:off x="4374900" y="6242616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4374900" y="6242616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" name="Line 77"/>
            <p:cNvSpPr>
              <a:spLocks noChangeShapeType="1"/>
            </p:cNvSpPr>
            <p:nvPr/>
          </p:nvSpPr>
          <p:spPr bwMode="auto">
            <a:xfrm>
              <a:off x="4384132" y="6242616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" name="Line 78"/>
            <p:cNvSpPr>
              <a:spLocks noChangeShapeType="1"/>
            </p:cNvSpPr>
            <p:nvPr/>
          </p:nvSpPr>
          <p:spPr bwMode="auto">
            <a:xfrm flipH="1">
              <a:off x="4374900" y="6246567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" name="Line 79"/>
            <p:cNvSpPr>
              <a:spLocks noChangeShapeType="1"/>
            </p:cNvSpPr>
            <p:nvPr/>
          </p:nvSpPr>
          <p:spPr bwMode="auto">
            <a:xfrm flipV="1">
              <a:off x="4182584" y="5952827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" name="Line 80"/>
            <p:cNvSpPr>
              <a:spLocks noChangeShapeType="1"/>
            </p:cNvSpPr>
            <p:nvPr/>
          </p:nvSpPr>
          <p:spPr bwMode="auto">
            <a:xfrm>
              <a:off x="4182584" y="5952827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" name="Line 81"/>
            <p:cNvSpPr>
              <a:spLocks noChangeShapeType="1"/>
            </p:cNvSpPr>
            <p:nvPr/>
          </p:nvSpPr>
          <p:spPr bwMode="auto">
            <a:xfrm>
              <a:off x="4188739" y="5952827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" name="Line 82"/>
            <p:cNvSpPr>
              <a:spLocks noChangeShapeType="1"/>
            </p:cNvSpPr>
            <p:nvPr/>
          </p:nvSpPr>
          <p:spPr bwMode="auto">
            <a:xfrm flipH="1">
              <a:off x="4182584" y="5958096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" name="Freeform 83"/>
            <p:cNvSpPr>
              <a:spLocks/>
            </p:cNvSpPr>
            <p:nvPr/>
          </p:nvSpPr>
          <p:spPr bwMode="auto">
            <a:xfrm>
              <a:off x="4256434" y="5988392"/>
              <a:ext cx="75388" cy="113281"/>
            </a:xfrm>
            <a:custGeom>
              <a:avLst/>
              <a:gdLst>
                <a:gd name="T0" fmla="*/ 1 w 88"/>
                <a:gd name="T1" fmla="*/ 0 h 187"/>
                <a:gd name="T2" fmla="*/ 1 w 88"/>
                <a:gd name="T3" fmla="*/ 0 h 187"/>
                <a:gd name="T4" fmla="*/ 1 w 88"/>
                <a:gd name="T5" fmla="*/ 0 h 187"/>
                <a:gd name="T6" fmla="*/ 1 w 88"/>
                <a:gd name="T7" fmla="*/ 0 h 187"/>
                <a:gd name="T8" fmla="*/ 0 w 88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187"/>
                <a:gd name="T17" fmla="*/ 88 w 88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187">
                  <a:moveTo>
                    <a:pt x="87" y="0"/>
                  </a:moveTo>
                  <a:lnTo>
                    <a:pt x="79" y="48"/>
                  </a:lnTo>
                  <a:lnTo>
                    <a:pt x="88" y="146"/>
                  </a:lnTo>
                  <a:lnTo>
                    <a:pt x="60" y="185"/>
                  </a:lnTo>
                  <a:lnTo>
                    <a:pt x="0" y="18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" name="Line 84"/>
            <p:cNvSpPr>
              <a:spLocks noChangeShapeType="1"/>
            </p:cNvSpPr>
            <p:nvPr/>
          </p:nvSpPr>
          <p:spPr bwMode="auto">
            <a:xfrm flipV="1">
              <a:off x="4373362" y="6067426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" name="Line 85"/>
            <p:cNvSpPr>
              <a:spLocks noChangeShapeType="1"/>
            </p:cNvSpPr>
            <p:nvPr/>
          </p:nvSpPr>
          <p:spPr bwMode="auto">
            <a:xfrm>
              <a:off x="4373362" y="6067426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" name="Line 86"/>
            <p:cNvSpPr>
              <a:spLocks noChangeShapeType="1"/>
            </p:cNvSpPr>
            <p:nvPr/>
          </p:nvSpPr>
          <p:spPr bwMode="auto">
            <a:xfrm>
              <a:off x="4381055" y="6067426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1" name="Line 87"/>
            <p:cNvSpPr>
              <a:spLocks noChangeShapeType="1"/>
            </p:cNvSpPr>
            <p:nvPr/>
          </p:nvSpPr>
          <p:spPr bwMode="auto">
            <a:xfrm flipH="1">
              <a:off x="4373362" y="6072694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2" name="Freeform 88"/>
            <p:cNvSpPr>
              <a:spLocks/>
            </p:cNvSpPr>
            <p:nvPr/>
          </p:nvSpPr>
          <p:spPr bwMode="auto">
            <a:xfrm>
              <a:off x="3771798" y="5752610"/>
              <a:ext cx="275396" cy="115915"/>
            </a:xfrm>
            <a:custGeom>
              <a:avLst/>
              <a:gdLst>
                <a:gd name="T0" fmla="*/ 1 w 325"/>
                <a:gd name="T1" fmla="*/ 0 h 192"/>
                <a:gd name="T2" fmla="*/ 1 w 325"/>
                <a:gd name="T3" fmla="*/ 0 h 192"/>
                <a:gd name="T4" fmla="*/ 1 w 325"/>
                <a:gd name="T5" fmla="*/ 0 h 192"/>
                <a:gd name="T6" fmla="*/ 1 w 325"/>
                <a:gd name="T7" fmla="*/ 0 h 192"/>
                <a:gd name="T8" fmla="*/ 1 w 325"/>
                <a:gd name="T9" fmla="*/ 0 h 192"/>
                <a:gd name="T10" fmla="*/ 1 w 325"/>
                <a:gd name="T11" fmla="*/ 0 h 192"/>
                <a:gd name="T12" fmla="*/ 1 w 325"/>
                <a:gd name="T13" fmla="*/ 0 h 192"/>
                <a:gd name="T14" fmla="*/ 1 w 325"/>
                <a:gd name="T15" fmla="*/ 0 h 192"/>
                <a:gd name="T16" fmla="*/ 1 w 325"/>
                <a:gd name="T17" fmla="*/ 0 h 192"/>
                <a:gd name="T18" fmla="*/ 1 w 325"/>
                <a:gd name="T19" fmla="*/ 0 h 192"/>
                <a:gd name="T20" fmla="*/ 1 w 325"/>
                <a:gd name="T21" fmla="*/ 0 h 192"/>
                <a:gd name="T22" fmla="*/ 1 w 325"/>
                <a:gd name="T23" fmla="*/ 0 h 192"/>
                <a:gd name="T24" fmla="*/ 1 w 325"/>
                <a:gd name="T25" fmla="*/ 0 h 192"/>
                <a:gd name="T26" fmla="*/ 1 w 325"/>
                <a:gd name="T27" fmla="*/ 0 h 192"/>
                <a:gd name="T28" fmla="*/ 1 w 325"/>
                <a:gd name="T29" fmla="*/ 0 h 192"/>
                <a:gd name="T30" fmla="*/ 1 w 325"/>
                <a:gd name="T31" fmla="*/ 0 h 192"/>
                <a:gd name="T32" fmla="*/ 1 w 325"/>
                <a:gd name="T33" fmla="*/ 0 h 192"/>
                <a:gd name="T34" fmla="*/ 0 w 325"/>
                <a:gd name="T35" fmla="*/ 0 h 19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5"/>
                <a:gd name="T55" fmla="*/ 0 h 192"/>
                <a:gd name="T56" fmla="*/ 325 w 325"/>
                <a:gd name="T57" fmla="*/ 192 h 19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5" h="192">
                  <a:moveTo>
                    <a:pt x="325" y="0"/>
                  </a:moveTo>
                  <a:lnTo>
                    <a:pt x="315" y="9"/>
                  </a:lnTo>
                  <a:lnTo>
                    <a:pt x="311" y="21"/>
                  </a:lnTo>
                  <a:lnTo>
                    <a:pt x="305" y="44"/>
                  </a:lnTo>
                  <a:lnTo>
                    <a:pt x="305" y="59"/>
                  </a:lnTo>
                  <a:lnTo>
                    <a:pt x="288" y="67"/>
                  </a:lnTo>
                  <a:lnTo>
                    <a:pt x="269" y="71"/>
                  </a:lnTo>
                  <a:lnTo>
                    <a:pt x="256" y="80"/>
                  </a:lnTo>
                  <a:lnTo>
                    <a:pt x="234" y="98"/>
                  </a:lnTo>
                  <a:lnTo>
                    <a:pt x="208" y="117"/>
                  </a:lnTo>
                  <a:lnTo>
                    <a:pt x="192" y="128"/>
                  </a:lnTo>
                  <a:lnTo>
                    <a:pt x="183" y="153"/>
                  </a:lnTo>
                  <a:lnTo>
                    <a:pt x="163" y="169"/>
                  </a:lnTo>
                  <a:lnTo>
                    <a:pt x="137" y="186"/>
                  </a:lnTo>
                  <a:lnTo>
                    <a:pt x="104" y="186"/>
                  </a:lnTo>
                  <a:lnTo>
                    <a:pt x="58" y="184"/>
                  </a:lnTo>
                  <a:lnTo>
                    <a:pt x="33" y="178"/>
                  </a:lnTo>
                  <a:lnTo>
                    <a:pt x="0" y="19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3" name="Freeform 89"/>
            <p:cNvSpPr>
              <a:spLocks/>
            </p:cNvSpPr>
            <p:nvPr/>
          </p:nvSpPr>
          <p:spPr bwMode="auto">
            <a:xfrm>
              <a:off x="3964114" y="5607716"/>
              <a:ext cx="187700" cy="104060"/>
            </a:xfrm>
            <a:custGeom>
              <a:avLst/>
              <a:gdLst>
                <a:gd name="T0" fmla="*/ 0 w 222"/>
                <a:gd name="T1" fmla="*/ 0 h 172"/>
                <a:gd name="T2" fmla="*/ 1 w 222"/>
                <a:gd name="T3" fmla="*/ 0 h 172"/>
                <a:gd name="T4" fmla="*/ 1 w 222"/>
                <a:gd name="T5" fmla="*/ 0 h 172"/>
                <a:gd name="T6" fmla="*/ 1 w 222"/>
                <a:gd name="T7" fmla="*/ 0 h 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2"/>
                <a:gd name="T13" fmla="*/ 0 h 172"/>
                <a:gd name="T14" fmla="*/ 222 w 222"/>
                <a:gd name="T15" fmla="*/ 172 h 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2" h="172">
                  <a:moveTo>
                    <a:pt x="0" y="172"/>
                  </a:moveTo>
                  <a:lnTo>
                    <a:pt x="130" y="27"/>
                  </a:lnTo>
                  <a:lnTo>
                    <a:pt x="171" y="63"/>
                  </a:lnTo>
                  <a:lnTo>
                    <a:pt x="22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4" name="Line 90"/>
            <p:cNvSpPr>
              <a:spLocks noChangeShapeType="1"/>
            </p:cNvSpPr>
            <p:nvPr/>
          </p:nvSpPr>
          <p:spPr bwMode="auto">
            <a:xfrm flipV="1">
              <a:off x="3994884" y="589355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5" name="Line 91"/>
            <p:cNvSpPr>
              <a:spLocks noChangeShapeType="1"/>
            </p:cNvSpPr>
            <p:nvPr/>
          </p:nvSpPr>
          <p:spPr bwMode="auto">
            <a:xfrm>
              <a:off x="3994884" y="5893553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6" name="Line 92"/>
            <p:cNvSpPr>
              <a:spLocks noChangeShapeType="1"/>
            </p:cNvSpPr>
            <p:nvPr/>
          </p:nvSpPr>
          <p:spPr bwMode="auto">
            <a:xfrm flipH="1">
              <a:off x="3994884" y="589750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7" name="Line 93"/>
            <p:cNvSpPr>
              <a:spLocks noChangeShapeType="1"/>
            </p:cNvSpPr>
            <p:nvPr/>
          </p:nvSpPr>
          <p:spPr bwMode="auto">
            <a:xfrm flipV="1">
              <a:off x="3947190" y="5796078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8" name="Line 94"/>
            <p:cNvSpPr>
              <a:spLocks noChangeShapeType="1"/>
            </p:cNvSpPr>
            <p:nvPr/>
          </p:nvSpPr>
          <p:spPr bwMode="auto">
            <a:xfrm>
              <a:off x="3947190" y="5796078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9" name="Line 95"/>
            <p:cNvSpPr>
              <a:spLocks noChangeShapeType="1"/>
            </p:cNvSpPr>
            <p:nvPr/>
          </p:nvSpPr>
          <p:spPr bwMode="auto">
            <a:xfrm>
              <a:off x="3951805" y="5796078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0" name="Line 96"/>
            <p:cNvSpPr>
              <a:spLocks noChangeShapeType="1"/>
            </p:cNvSpPr>
            <p:nvPr/>
          </p:nvSpPr>
          <p:spPr bwMode="auto">
            <a:xfrm flipH="1">
              <a:off x="3947190" y="5800030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1" name="Line 97"/>
            <p:cNvSpPr>
              <a:spLocks noChangeShapeType="1"/>
            </p:cNvSpPr>
            <p:nvPr/>
          </p:nvSpPr>
          <p:spPr bwMode="auto">
            <a:xfrm flipV="1">
              <a:off x="4019501" y="5536586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2" name="Line 98"/>
            <p:cNvSpPr>
              <a:spLocks noChangeShapeType="1"/>
            </p:cNvSpPr>
            <p:nvPr/>
          </p:nvSpPr>
          <p:spPr bwMode="auto">
            <a:xfrm>
              <a:off x="4019501" y="5536586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3" name="Line 99"/>
            <p:cNvSpPr>
              <a:spLocks noChangeShapeType="1"/>
            </p:cNvSpPr>
            <p:nvPr/>
          </p:nvSpPr>
          <p:spPr bwMode="auto">
            <a:xfrm>
              <a:off x="4027193" y="5536586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4" name="Line 100"/>
            <p:cNvSpPr>
              <a:spLocks noChangeShapeType="1"/>
            </p:cNvSpPr>
            <p:nvPr/>
          </p:nvSpPr>
          <p:spPr bwMode="auto">
            <a:xfrm flipH="1">
              <a:off x="4019501" y="5541855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5" name="Line 101"/>
            <p:cNvSpPr>
              <a:spLocks noChangeShapeType="1"/>
            </p:cNvSpPr>
            <p:nvPr/>
          </p:nvSpPr>
          <p:spPr bwMode="auto">
            <a:xfrm>
              <a:off x="4282589" y="5773686"/>
              <a:ext cx="1539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6" name="Freeform 102"/>
            <p:cNvSpPr>
              <a:spLocks/>
            </p:cNvSpPr>
            <p:nvPr/>
          </p:nvSpPr>
          <p:spPr bwMode="auto">
            <a:xfrm>
              <a:off x="4282589" y="5765782"/>
              <a:ext cx="52310" cy="56640"/>
            </a:xfrm>
            <a:custGeom>
              <a:avLst/>
              <a:gdLst>
                <a:gd name="T0" fmla="*/ 1 w 61"/>
                <a:gd name="T1" fmla="*/ 0 h 92"/>
                <a:gd name="T2" fmla="*/ 1 w 61"/>
                <a:gd name="T3" fmla="*/ 0 h 92"/>
                <a:gd name="T4" fmla="*/ 1 w 61"/>
                <a:gd name="T5" fmla="*/ 0 h 92"/>
                <a:gd name="T6" fmla="*/ 1 w 61"/>
                <a:gd name="T7" fmla="*/ 0 h 92"/>
                <a:gd name="T8" fmla="*/ 0 w 61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92"/>
                <a:gd name="T17" fmla="*/ 61 w 61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92">
                  <a:moveTo>
                    <a:pt x="61" y="92"/>
                  </a:moveTo>
                  <a:lnTo>
                    <a:pt x="46" y="69"/>
                  </a:lnTo>
                  <a:lnTo>
                    <a:pt x="59" y="50"/>
                  </a:lnTo>
                  <a:lnTo>
                    <a:pt x="25" y="0"/>
                  </a:lnTo>
                  <a:lnTo>
                    <a:pt x="0" y="1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7" name="Line 103"/>
            <p:cNvSpPr>
              <a:spLocks noChangeShapeType="1"/>
            </p:cNvSpPr>
            <p:nvPr/>
          </p:nvSpPr>
          <p:spPr bwMode="auto">
            <a:xfrm flipH="1">
              <a:off x="4287204" y="5822423"/>
              <a:ext cx="47694" cy="7113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8" name="Line 104"/>
            <p:cNvSpPr>
              <a:spLocks noChangeShapeType="1"/>
            </p:cNvSpPr>
            <p:nvPr/>
          </p:nvSpPr>
          <p:spPr bwMode="auto">
            <a:xfrm flipV="1">
              <a:off x="4417979" y="5756562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9" name="Line 105"/>
            <p:cNvSpPr>
              <a:spLocks noChangeShapeType="1"/>
            </p:cNvSpPr>
            <p:nvPr/>
          </p:nvSpPr>
          <p:spPr bwMode="auto">
            <a:xfrm>
              <a:off x="4417979" y="5756562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0" name="Line 106"/>
            <p:cNvSpPr>
              <a:spLocks noChangeShapeType="1"/>
            </p:cNvSpPr>
            <p:nvPr/>
          </p:nvSpPr>
          <p:spPr bwMode="auto">
            <a:xfrm>
              <a:off x="4422595" y="5756562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1" name="Line 107"/>
            <p:cNvSpPr>
              <a:spLocks noChangeShapeType="1"/>
            </p:cNvSpPr>
            <p:nvPr/>
          </p:nvSpPr>
          <p:spPr bwMode="auto">
            <a:xfrm flipH="1">
              <a:off x="4417979" y="5760513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2" name="Line 108"/>
            <p:cNvSpPr>
              <a:spLocks noChangeShapeType="1"/>
            </p:cNvSpPr>
            <p:nvPr/>
          </p:nvSpPr>
          <p:spPr bwMode="auto">
            <a:xfrm flipV="1">
              <a:off x="4251818" y="5614302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3" name="Line 109"/>
            <p:cNvSpPr>
              <a:spLocks noChangeShapeType="1"/>
            </p:cNvSpPr>
            <p:nvPr/>
          </p:nvSpPr>
          <p:spPr bwMode="auto">
            <a:xfrm>
              <a:off x="4251818" y="5614302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4" name="Line 110"/>
            <p:cNvSpPr>
              <a:spLocks noChangeShapeType="1"/>
            </p:cNvSpPr>
            <p:nvPr/>
          </p:nvSpPr>
          <p:spPr bwMode="auto">
            <a:xfrm>
              <a:off x="4259511" y="5614302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5" name="Line 111"/>
            <p:cNvSpPr>
              <a:spLocks noChangeShapeType="1"/>
            </p:cNvSpPr>
            <p:nvPr/>
          </p:nvSpPr>
          <p:spPr bwMode="auto">
            <a:xfrm flipH="1">
              <a:off x="4251818" y="561825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6" name="Freeform 112"/>
            <p:cNvSpPr>
              <a:spLocks/>
            </p:cNvSpPr>
            <p:nvPr/>
          </p:nvSpPr>
          <p:spPr bwMode="auto">
            <a:xfrm>
              <a:off x="4867229" y="5839547"/>
              <a:ext cx="226164" cy="187045"/>
            </a:xfrm>
            <a:custGeom>
              <a:avLst/>
              <a:gdLst>
                <a:gd name="T0" fmla="*/ 0 w 267"/>
                <a:gd name="T1" fmla="*/ 0 h 309"/>
                <a:gd name="T2" fmla="*/ 1 w 267"/>
                <a:gd name="T3" fmla="*/ 0 h 309"/>
                <a:gd name="T4" fmla="*/ 1 w 267"/>
                <a:gd name="T5" fmla="*/ 0 h 309"/>
                <a:gd name="T6" fmla="*/ 1 w 267"/>
                <a:gd name="T7" fmla="*/ 0 h 309"/>
                <a:gd name="T8" fmla="*/ 1 w 267"/>
                <a:gd name="T9" fmla="*/ 0 h 3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309"/>
                <a:gd name="T17" fmla="*/ 267 w 267"/>
                <a:gd name="T18" fmla="*/ 309 h 3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309">
                  <a:moveTo>
                    <a:pt x="0" y="309"/>
                  </a:moveTo>
                  <a:lnTo>
                    <a:pt x="117" y="75"/>
                  </a:lnTo>
                  <a:lnTo>
                    <a:pt x="178" y="53"/>
                  </a:lnTo>
                  <a:lnTo>
                    <a:pt x="201" y="19"/>
                  </a:lnTo>
                  <a:lnTo>
                    <a:pt x="26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7" name="Freeform 113"/>
            <p:cNvSpPr>
              <a:spLocks/>
            </p:cNvSpPr>
            <p:nvPr/>
          </p:nvSpPr>
          <p:spPr bwMode="auto">
            <a:xfrm>
              <a:off x="5087239" y="5699921"/>
              <a:ext cx="32309" cy="139625"/>
            </a:xfrm>
            <a:custGeom>
              <a:avLst/>
              <a:gdLst>
                <a:gd name="T0" fmla="*/ 1 w 38"/>
                <a:gd name="T1" fmla="*/ 0 h 231"/>
                <a:gd name="T2" fmla="*/ 1 w 38"/>
                <a:gd name="T3" fmla="*/ 0 h 231"/>
                <a:gd name="T4" fmla="*/ 1 w 38"/>
                <a:gd name="T5" fmla="*/ 0 h 231"/>
                <a:gd name="T6" fmla="*/ 0 w 38"/>
                <a:gd name="T7" fmla="*/ 0 h 2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31"/>
                <a:gd name="T14" fmla="*/ 38 w 38"/>
                <a:gd name="T15" fmla="*/ 231 h 2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31">
                  <a:moveTo>
                    <a:pt x="10" y="231"/>
                  </a:moveTo>
                  <a:lnTo>
                    <a:pt x="38" y="223"/>
                  </a:lnTo>
                  <a:lnTo>
                    <a:pt x="34" y="8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8" name="Line 114"/>
            <p:cNvSpPr>
              <a:spLocks noChangeShapeType="1"/>
            </p:cNvSpPr>
            <p:nvPr/>
          </p:nvSpPr>
          <p:spPr bwMode="auto">
            <a:xfrm flipH="1" flipV="1">
              <a:off x="5065699" y="5661722"/>
              <a:ext cx="21539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9" name="Freeform 115"/>
            <p:cNvSpPr>
              <a:spLocks/>
            </p:cNvSpPr>
            <p:nvPr/>
          </p:nvSpPr>
          <p:spPr bwMode="auto">
            <a:xfrm>
              <a:off x="5058007" y="5516828"/>
              <a:ext cx="44617" cy="144894"/>
            </a:xfrm>
            <a:custGeom>
              <a:avLst/>
              <a:gdLst>
                <a:gd name="T0" fmla="*/ 1 w 50"/>
                <a:gd name="T1" fmla="*/ 0 h 240"/>
                <a:gd name="T2" fmla="*/ 0 w 50"/>
                <a:gd name="T3" fmla="*/ 0 h 240"/>
                <a:gd name="T4" fmla="*/ 1 w 50"/>
                <a:gd name="T5" fmla="*/ 0 h 240"/>
                <a:gd name="T6" fmla="*/ 0 60000 65536"/>
                <a:gd name="T7" fmla="*/ 0 60000 65536"/>
                <a:gd name="T8" fmla="*/ 0 60000 65536"/>
                <a:gd name="T9" fmla="*/ 0 w 50"/>
                <a:gd name="T10" fmla="*/ 0 h 240"/>
                <a:gd name="T11" fmla="*/ 50 w 50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240">
                  <a:moveTo>
                    <a:pt x="50" y="0"/>
                  </a:moveTo>
                  <a:lnTo>
                    <a:pt x="0" y="69"/>
                  </a:lnTo>
                  <a:lnTo>
                    <a:pt x="8" y="24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0" name="Freeform 116"/>
            <p:cNvSpPr>
              <a:spLocks/>
            </p:cNvSpPr>
            <p:nvPr/>
          </p:nvSpPr>
          <p:spPr bwMode="auto">
            <a:xfrm>
              <a:off x="4731839" y="5860622"/>
              <a:ext cx="35386" cy="162018"/>
            </a:xfrm>
            <a:custGeom>
              <a:avLst/>
              <a:gdLst>
                <a:gd name="T0" fmla="*/ 1 w 39"/>
                <a:gd name="T1" fmla="*/ 0 h 267"/>
                <a:gd name="T2" fmla="*/ 0 w 39"/>
                <a:gd name="T3" fmla="*/ 0 h 267"/>
                <a:gd name="T4" fmla="*/ 1 w 39"/>
                <a:gd name="T5" fmla="*/ 0 h 267"/>
                <a:gd name="T6" fmla="*/ 0 60000 65536"/>
                <a:gd name="T7" fmla="*/ 0 60000 65536"/>
                <a:gd name="T8" fmla="*/ 0 60000 65536"/>
                <a:gd name="T9" fmla="*/ 0 w 39"/>
                <a:gd name="T10" fmla="*/ 0 h 267"/>
                <a:gd name="T11" fmla="*/ 39 w 39"/>
                <a:gd name="T12" fmla="*/ 267 h 2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267">
                  <a:moveTo>
                    <a:pt x="39" y="267"/>
                  </a:moveTo>
                  <a:lnTo>
                    <a:pt x="0" y="152"/>
                  </a:lnTo>
                  <a:lnTo>
                    <a:pt x="1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1" name="Freeform 117"/>
            <p:cNvSpPr>
              <a:spLocks/>
            </p:cNvSpPr>
            <p:nvPr/>
          </p:nvSpPr>
          <p:spPr bwMode="auto">
            <a:xfrm>
              <a:off x="4505675" y="5861939"/>
              <a:ext cx="109235" cy="167287"/>
            </a:xfrm>
            <a:custGeom>
              <a:avLst/>
              <a:gdLst>
                <a:gd name="T0" fmla="*/ 0 w 134"/>
                <a:gd name="T1" fmla="*/ 0 h 275"/>
                <a:gd name="T2" fmla="*/ 1 w 134"/>
                <a:gd name="T3" fmla="*/ 0 h 275"/>
                <a:gd name="T4" fmla="*/ 1 w 134"/>
                <a:gd name="T5" fmla="*/ 0 h 275"/>
                <a:gd name="T6" fmla="*/ 1 w 134"/>
                <a:gd name="T7" fmla="*/ 0 h 275"/>
                <a:gd name="T8" fmla="*/ 1 w 134"/>
                <a:gd name="T9" fmla="*/ 0 h 275"/>
                <a:gd name="T10" fmla="*/ 1 w 134"/>
                <a:gd name="T11" fmla="*/ 0 h 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4"/>
                <a:gd name="T19" fmla="*/ 0 h 275"/>
                <a:gd name="T20" fmla="*/ 134 w 134"/>
                <a:gd name="T21" fmla="*/ 275 h 2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4" h="275">
                  <a:moveTo>
                    <a:pt x="0" y="275"/>
                  </a:moveTo>
                  <a:lnTo>
                    <a:pt x="15" y="56"/>
                  </a:lnTo>
                  <a:lnTo>
                    <a:pt x="19" y="56"/>
                  </a:lnTo>
                  <a:lnTo>
                    <a:pt x="27" y="56"/>
                  </a:lnTo>
                  <a:lnTo>
                    <a:pt x="32" y="54"/>
                  </a:lnTo>
                  <a:lnTo>
                    <a:pt x="13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2" name="Line 118"/>
            <p:cNvSpPr>
              <a:spLocks noChangeShapeType="1"/>
            </p:cNvSpPr>
            <p:nvPr/>
          </p:nvSpPr>
          <p:spPr bwMode="auto">
            <a:xfrm flipV="1">
              <a:off x="4621065" y="5860622"/>
              <a:ext cx="12154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3" name="Freeform 119"/>
            <p:cNvSpPr>
              <a:spLocks/>
            </p:cNvSpPr>
            <p:nvPr/>
          </p:nvSpPr>
          <p:spPr bwMode="auto">
            <a:xfrm>
              <a:off x="4742609" y="5699921"/>
              <a:ext cx="344630" cy="160701"/>
            </a:xfrm>
            <a:custGeom>
              <a:avLst/>
              <a:gdLst>
                <a:gd name="T0" fmla="*/ 0 w 405"/>
                <a:gd name="T1" fmla="*/ 0 h 263"/>
                <a:gd name="T2" fmla="*/ 1 w 405"/>
                <a:gd name="T3" fmla="*/ 0 h 263"/>
                <a:gd name="T4" fmla="*/ 1 w 405"/>
                <a:gd name="T5" fmla="*/ 0 h 263"/>
                <a:gd name="T6" fmla="*/ 1 w 405"/>
                <a:gd name="T7" fmla="*/ 0 h 263"/>
                <a:gd name="T8" fmla="*/ 1 w 405"/>
                <a:gd name="T9" fmla="*/ 0 h 263"/>
                <a:gd name="T10" fmla="*/ 1 w 405"/>
                <a:gd name="T11" fmla="*/ 0 h 263"/>
                <a:gd name="T12" fmla="*/ 1 w 405"/>
                <a:gd name="T13" fmla="*/ 0 h 263"/>
                <a:gd name="T14" fmla="*/ 1 w 405"/>
                <a:gd name="T15" fmla="*/ 0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63"/>
                <a:gd name="T26" fmla="*/ 405 w 405"/>
                <a:gd name="T27" fmla="*/ 263 h 2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63">
                  <a:moveTo>
                    <a:pt x="0" y="263"/>
                  </a:moveTo>
                  <a:lnTo>
                    <a:pt x="10" y="187"/>
                  </a:lnTo>
                  <a:lnTo>
                    <a:pt x="115" y="146"/>
                  </a:lnTo>
                  <a:lnTo>
                    <a:pt x="198" y="204"/>
                  </a:lnTo>
                  <a:lnTo>
                    <a:pt x="230" y="160"/>
                  </a:lnTo>
                  <a:lnTo>
                    <a:pt x="309" y="102"/>
                  </a:lnTo>
                  <a:lnTo>
                    <a:pt x="311" y="43"/>
                  </a:lnTo>
                  <a:lnTo>
                    <a:pt x="40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4" name="Freeform 120"/>
            <p:cNvSpPr>
              <a:spLocks/>
            </p:cNvSpPr>
            <p:nvPr/>
          </p:nvSpPr>
          <p:spPr bwMode="auto">
            <a:xfrm>
              <a:off x="4813381" y="6026592"/>
              <a:ext cx="310783" cy="136991"/>
            </a:xfrm>
            <a:custGeom>
              <a:avLst/>
              <a:gdLst>
                <a:gd name="T0" fmla="*/ 1 w 369"/>
                <a:gd name="T1" fmla="*/ 0 h 228"/>
                <a:gd name="T2" fmla="*/ 1 w 369"/>
                <a:gd name="T3" fmla="*/ 0 h 228"/>
                <a:gd name="T4" fmla="*/ 1 w 369"/>
                <a:gd name="T5" fmla="*/ 0 h 228"/>
                <a:gd name="T6" fmla="*/ 1 w 369"/>
                <a:gd name="T7" fmla="*/ 0 h 228"/>
                <a:gd name="T8" fmla="*/ 1 w 369"/>
                <a:gd name="T9" fmla="*/ 0 h 228"/>
                <a:gd name="T10" fmla="*/ 1 w 369"/>
                <a:gd name="T11" fmla="*/ 0 h 228"/>
                <a:gd name="T12" fmla="*/ 1 w 369"/>
                <a:gd name="T13" fmla="*/ 0 h 228"/>
                <a:gd name="T14" fmla="*/ 1 w 369"/>
                <a:gd name="T15" fmla="*/ 0 h 228"/>
                <a:gd name="T16" fmla="*/ 1 w 369"/>
                <a:gd name="T17" fmla="*/ 0 h 228"/>
                <a:gd name="T18" fmla="*/ 1 w 369"/>
                <a:gd name="T19" fmla="*/ 0 h 228"/>
                <a:gd name="T20" fmla="*/ 1 w 369"/>
                <a:gd name="T21" fmla="*/ 0 h 228"/>
                <a:gd name="T22" fmla="*/ 1 w 369"/>
                <a:gd name="T23" fmla="*/ 0 h 228"/>
                <a:gd name="T24" fmla="*/ 1 w 369"/>
                <a:gd name="T25" fmla="*/ 0 h 228"/>
                <a:gd name="T26" fmla="*/ 1 w 369"/>
                <a:gd name="T27" fmla="*/ 0 h 228"/>
                <a:gd name="T28" fmla="*/ 1 w 369"/>
                <a:gd name="T29" fmla="*/ 0 h 228"/>
                <a:gd name="T30" fmla="*/ 0 w 369"/>
                <a:gd name="T31" fmla="*/ 0 h 2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9"/>
                <a:gd name="T49" fmla="*/ 0 h 228"/>
                <a:gd name="T50" fmla="*/ 369 w 369"/>
                <a:gd name="T51" fmla="*/ 228 h 22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9" h="228">
                  <a:moveTo>
                    <a:pt x="66" y="0"/>
                  </a:moveTo>
                  <a:lnTo>
                    <a:pt x="66" y="84"/>
                  </a:lnTo>
                  <a:lnTo>
                    <a:pt x="85" y="90"/>
                  </a:lnTo>
                  <a:lnTo>
                    <a:pt x="100" y="61"/>
                  </a:lnTo>
                  <a:lnTo>
                    <a:pt x="225" y="61"/>
                  </a:lnTo>
                  <a:lnTo>
                    <a:pt x="235" y="61"/>
                  </a:lnTo>
                  <a:lnTo>
                    <a:pt x="369" y="123"/>
                  </a:lnTo>
                  <a:lnTo>
                    <a:pt x="319" y="174"/>
                  </a:lnTo>
                  <a:lnTo>
                    <a:pt x="309" y="228"/>
                  </a:lnTo>
                  <a:lnTo>
                    <a:pt x="279" y="171"/>
                  </a:lnTo>
                  <a:lnTo>
                    <a:pt x="202" y="180"/>
                  </a:lnTo>
                  <a:lnTo>
                    <a:pt x="137" y="117"/>
                  </a:lnTo>
                  <a:lnTo>
                    <a:pt x="96" y="100"/>
                  </a:lnTo>
                  <a:lnTo>
                    <a:pt x="71" y="98"/>
                  </a:lnTo>
                  <a:lnTo>
                    <a:pt x="62" y="117"/>
                  </a:lnTo>
                  <a:lnTo>
                    <a:pt x="0" y="10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5" name="Freeform 121"/>
            <p:cNvSpPr>
              <a:spLocks/>
            </p:cNvSpPr>
            <p:nvPr/>
          </p:nvSpPr>
          <p:spPr bwMode="auto">
            <a:xfrm>
              <a:off x="4707222" y="6066108"/>
              <a:ext cx="106158" cy="63227"/>
            </a:xfrm>
            <a:custGeom>
              <a:avLst/>
              <a:gdLst>
                <a:gd name="T0" fmla="*/ 1 w 124"/>
                <a:gd name="T1" fmla="*/ 0 h 102"/>
                <a:gd name="T2" fmla="*/ 1 w 124"/>
                <a:gd name="T3" fmla="*/ 0 h 102"/>
                <a:gd name="T4" fmla="*/ 0 w 124"/>
                <a:gd name="T5" fmla="*/ 0 h 102"/>
                <a:gd name="T6" fmla="*/ 1 w 12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02"/>
                <a:gd name="T14" fmla="*/ 124 w 124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02">
                  <a:moveTo>
                    <a:pt x="124" y="40"/>
                  </a:moveTo>
                  <a:lnTo>
                    <a:pt x="90" y="0"/>
                  </a:lnTo>
                  <a:lnTo>
                    <a:pt x="0" y="9"/>
                  </a:lnTo>
                  <a:lnTo>
                    <a:pt x="2" y="10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6" name="Line 122"/>
            <p:cNvSpPr>
              <a:spLocks noChangeShapeType="1"/>
            </p:cNvSpPr>
            <p:nvPr/>
          </p:nvSpPr>
          <p:spPr bwMode="auto">
            <a:xfrm flipV="1">
              <a:off x="4533369" y="6342724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7" name="Line 123"/>
            <p:cNvSpPr>
              <a:spLocks noChangeShapeType="1"/>
            </p:cNvSpPr>
            <p:nvPr/>
          </p:nvSpPr>
          <p:spPr bwMode="auto">
            <a:xfrm>
              <a:off x="4533369" y="6342724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8" name="Line 124"/>
            <p:cNvSpPr>
              <a:spLocks noChangeShapeType="1"/>
            </p:cNvSpPr>
            <p:nvPr/>
          </p:nvSpPr>
          <p:spPr bwMode="auto">
            <a:xfrm>
              <a:off x="4542600" y="634272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9" name="Line 125"/>
            <p:cNvSpPr>
              <a:spLocks noChangeShapeType="1"/>
            </p:cNvSpPr>
            <p:nvPr/>
          </p:nvSpPr>
          <p:spPr bwMode="auto">
            <a:xfrm flipH="1">
              <a:off x="4533369" y="6347993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0" name="Line 126"/>
            <p:cNvSpPr>
              <a:spLocks noChangeShapeType="1"/>
            </p:cNvSpPr>
            <p:nvPr/>
          </p:nvSpPr>
          <p:spPr bwMode="auto">
            <a:xfrm flipV="1">
              <a:off x="5093393" y="6135921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1" name="Line 127"/>
            <p:cNvSpPr>
              <a:spLocks noChangeShapeType="1"/>
            </p:cNvSpPr>
            <p:nvPr/>
          </p:nvSpPr>
          <p:spPr bwMode="auto">
            <a:xfrm>
              <a:off x="5093393" y="6135921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2" name="Line 128"/>
            <p:cNvSpPr>
              <a:spLocks noChangeShapeType="1"/>
            </p:cNvSpPr>
            <p:nvPr/>
          </p:nvSpPr>
          <p:spPr bwMode="auto">
            <a:xfrm>
              <a:off x="5102624" y="6135921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3" name="Line 129"/>
            <p:cNvSpPr>
              <a:spLocks noChangeShapeType="1"/>
            </p:cNvSpPr>
            <p:nvPr/>
          </p:nvSpPr>
          <p:spPr bwMode="auto">
            <a:xfrm flipH="1">
              <a:off x="5093393" y="6141190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4" name="Line 130"/>
            <p:cNvSpPr>
              <a:spLocks noChangeShapeType="1"/>
            </p:cNvSpPr>
            <p:nvPr/>
          </p:nvSpPr>
          <p:spPr bwMode="auto">
            <a:xfrm flipV="1">
              <a:off x="5065699" y="6129335"/>
              <a:ext cx="1539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5" name="Line 131"/>
            <p:cNvSpPr>
              <a:spLocks noChangeShapeType="1"/>
            </p:cNvSpPr>
            <p:nvPr/>
          </p:nvSpPr>
          <p:spPr bwMode="auto">
            <a:xfrm>
              <a:off x="5065699" y="6129335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6" name="Line 132"/>
            <p:cNvSpPr>
              <a:spLocks noChangeShapeType="1"/>
            </p:cNvSpPr>
            <p:nvPr/>
          </p:nvSpPr>
          <p:spPr bwMode="auto">
            <a:xfrm>
              <a:off x="5074931" y="6129335"/>
              <a:ext cx="0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7" name="Line 133"/>
            <p:cNvSpPr>
              <a:spLocks noChangeShapeType="1"/>
            </p:cNvSpPr>
            <p:nvPr/>
          </p:nvSpPr>
          <p:spPr bwMode="auto">
            <a:xfrm flipH="1">
              <a:off x="5065699" y="6131969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8" name="Freeform 134"/>
            <p:cNvSpPr>
              <a:spLocks/>
            </p:cNvSpPr>
            <p:nvPr/>
          </p:nvSpPr>
          <p:spPr bwMode="auto">
            <a:xfrm>
              <a:off x="4564139" y="5674894"/>
              <a:ext cx="109235" cy="146211"/>
            </a:xfrm>
            <a:custGeom>
              <a:avLst/>
              <a:gdLst>
                <a:gd name="T0" fmla="*/ 1 w 130"/>
                <a:gd name="T1" fmla="*/ 0 h 242"/>
                <a:gd name="T2" fmla="*/ 1 w 130"/>
                <a:gd name="T3" fmla="*/ 0 h 242"/>
                <a:gd name="T4" fmla="*/ 1 w 130"/>
                <a:gd name="T5" fmla="*/ 0 h 242"/>
                <a:gd name="T6" fmla="*/ 1 w 130"/>
                <a:gd name="T7" fmla="*/ 0 h 242"/>
                <a:gd name="T8" fmla="*/ 0 w 130"/>
                <a:gd name="T9" fmla="*/ 0 h 242"/>
                <a:gd name="T10" fmla="*/ 1 w 130"/>
                <a:gd name="T11" fmla="*/ 0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0"/>
                <a:gd name="T19" fmla="*/ 0 h 242"/>
                <a:gd name="T20" fmla="*/ 130 w 130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0" h="242">
                  <a:moveTo>
                    <a:pt x="56" y="225"/>
                  </a:moveTo>
                  <a:lnTo>
                    <a:pt x="73" y="242"/>
                  </a:lnTo>
                  <a:lnTo>
                    <a:pt x="130" y="213"/>
                  </a:lnTo>
                  <a:lnTo>
                    <a:pt x="73" y="90"/>
                  </a:lnTo>
                  <a:lnTo>
                    <a:pt x="0" y="27"/>
                  </a:lnTo>
                  <a:lnTo>
                    <a:pt x="8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9" name="Line 135"/>
            <p:cNvSpPr>
              <a:spLocks noChangeShapeType="1"/>
            </p:cNvSpPr>
            <p:nvPr/>
          </p:nvSpPr>
          <p:spPr bwMode="auto">
            <a:xfrm flipV="1">
              <a:off x="4439519" y="5909359"/>
              <a:ext cx="4616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0" name="Line 136"/>
            <p:cNvSpPr>
              <a:spLocks noChangeShapeType="1"/>
            </p:cNvSpPr>
            <p:nvPr/>
          </p:nvSpPr>
          <p:spPr bwMode="auto">
            <a:xfrm>
              <a:off x="4439519" y="5909359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1" name="Line 137"/>
            <p:cNvSpPr>
              <a:spLocks noChangeShapeType="1"/>
            </p:cNvSpPr>
            <p:nvPr/>
          </p:nvSpPr>
          <p:spPr bwMode="auto">
            <a:xfrm>
              <a:off x="4448750" y="5909359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2" name="Line 138"/>
            <p:cNvSpPr>
              <a:spLocks noChangeShapeType="1"/>
            </p:cNvSpPr>
            <p:nvPr/>
          </p:nvSpPr>
          <p:spPr bwMode="auto">
            <a:xfrm flipH="1">
              <a:off x="4439519" y="5914628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3" name="Line 139"/>
            <p:cNvSpPr>
              <a:spLocks noChangeShapeType="1"/>
            </p:cNvSpPr>
            <p:nvPr/>
          </p:nvSpPr>
          <p:spPr bwMode="auto">
            <a:xfrm flipV="1">
              <a:off x="4542600" y="5904090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4" name="Line 140"/>
            <p:cNvSpPr>
              <a:spLocks noChangeShapeType="1"/>
            </p:cNvSpPr>
            <p:nvPr/>
          </p:nvSpPr>
          <p:spPr bwMode="auto">
            <a:xfrm>
              <a:off x="4542600" y="5904090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5" name="Line 141"/>
            <p:cNvSpPr>
              <a:spLocks noChangeShapeType="1"/>
            </p:cNvSpPr>
            <p:nvPr/>
          </p:nvSpPr>
          <p:spPr bwMode="auto">
            <a:xfrm>
              <a:off x="4548754" y="5904090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6" name="Line 142"/>
            <p:cNvSpPr>
              <a:spLocks noChangeShapeType="1"/>
            </p:cNvSpPr>
            <p:nvPr/>
          </p:nvSpPr>
          <p:spPr bwMode="auto">
            <a:xfrm flipH="1">
              <a:off x="4542600" y="5910676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7" name="Line 143"/>
            <p:cNvSpPr>
              <a:spLocks noChangeShapeType="1"/>
            </p:cNvSpPr>
            <p:nvPr/>
          </p:nvSpPr>
          <p:spPr bwMode="auto">
            <a:xfrm flipV="1">
              <a:off x="4687222" y="5626157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8" name="Line 144"/>
            <p:cNvSpPr>
              <a:spLocks noChangeShapeType="1"/>
            </p:cNvSpPr>
            <p:nvPr/>
          </p:nvSpPr>
          <p:spPr bwMode="auto">
            <a:xfrm>
              <a:off x="4687222" y="5626157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9" name="Line 145"/>
            <p:cNvSpPr>
              <a:spLocks noChangeShapeType="1"/>
            </p:cNvSpPr>
            <p:nvPr/>
          </p:nvSpPr>
          <p:spPr bwMode="auto">
            <a:xfrm>
              <a:off x="4693376" y="5626157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0" name="Line 146"/>
            <p:cNvSpPr>
              <a:spLocks noChangeShapeType="1"/>
            </p:cNvSpPr>
            <p:nvPr/>
          </p:nvSpPr>
          <p:spPr bwMode="auto">
            <a:xfrm flipH="1">
              <a:off x="4687222" y="5630109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1" name="Freeform 147"/>
            <p:cNvSpPr>
              <a:spLocks/>
            </p:cNvSpPr>
            <p:nvPr/>
          </p:nvSpPr>
          <p:spPr bwMode="auto">
            <a:xfrm>
              <a:off x="4193354" y="5350858"/>
              <a:ext cx="64618" cy="104060"/>
            </a:xfrm>
            <a:custGeom>
              <a:avLst/>
              <a:gdLst>
                <a:gd name="T0" fmla="*/ 1 w 77"/>
                <a:gd name="T1" fmla="*/ 0 h 170"/>
                <a:gd name="T2" fmla="*/ 1 w 77"/>
                <a:gd name="T3" fmla="*/ 0 h 170"/>
                <a:gd name="T4" fmla="*/ 0 w 77"/>
                <a:gd name="T5" fmla="*/ 0 h 170"/>
                <a:gd name="T6" fmla="*/ 0 60000 65536"/>
                <a:gd name="T7" fmla="*/ 0 60000 65536"/>
                <a:gd name="T8" fmla="*/ 0 60000 65536"/>
                <a:gd name="T9" fmla="*/ 0 w 77"/>
                <a:gd name="T10" fmla="*/ 0 h 170"/>
                <a:gd name="T11" fmla="*/ 77 w 77"/>
                <a:gd name="T12" fmla="*/ 170 h 1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170">
                  <a:moveTo>
                    <a:pt x="54" y="170"/>
                  </a:moveTo>
                  <a:lnTo>
                    <a:pt x="77" y="5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2" name="Freeform 148"/>
            <p:cNvSpPr>
              <a:spLocks/>
            </p:cNvSpPr>
            <p:nvPr/>
          </p:nvSpPr>
          <p:spPr bwMode="auto">
            <a:xfrm>
              <a:off x="3654869" y="5321879"/>
              <a:ext cx="538485" cy="61909"/>
            </a:xfrm>
            <a:custGeom>
              <a:avLst/>
              <a:gdLst>
                <a:gd name="T0" fmla="*/ 0 w 635"/>
                <a:gd name="T1" fmla="*/ 0 h 101"/>
                <a:gd name="T2" fmla="*/ 1 w 635"/>
                <a:gd name="T3" fmla="*/ 0 h 101"/>
                <a:gd name="T4" fmla="*/ 1 w 635"/>
                <a:gd name="T5" fmla="*/ 0 h 101"/>
                <a:gd name="T6" fmla="*/ 1 w 635"/>
                <a:gd name="T7" fmla="*/ 0 h 101"/>
                <a:gd name="T8" fmla="*/ 1 w 635"/>
                <a:gd name="T9" fmla="*/ 0 h 101"/>
                <a:gd name="T10" fmla="*/ 1 w 635"/>
                <a:gd name="T11" fmla="*/ 0 h 101"/>
                <a:gd name="T12" fmla="*/ 1 w 635"/>
                <a:gd name="T13" fmla="*/ 0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5"/>
                <a:gd name="T22" fmla="*/ 0 h 101"/>
                <a:gd name="T23" fmla="*/ 635 w 635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5" h="101">
                  <a:moveTo>
                    <a:pt x="0" y="101"/>
                  </a:moveTo>
                  <a:lnTo>
                    <a:pt x="190" y="38"/>
                  </a:lnTo>
                  <a:lnTo>
                    <a:pt x="413" y="40"/>
                  </a:lnTo>
                  <a:lnTo>
                    <a:pt x="411" y="25"/>
                  </a:lnTo>
                  <a:lnTo>
                    <a:pt x="532" y="23"/>
                  </a:lnTo>
                  <a:lnTo>
                    <a:pt x="559" y="0"/>
                  </a:lnTo>
                  <a:lnTo>
                    <a:pt x="635" y="4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3" name="Line 149"/>
            <p:cNvSpPr>
              <a:spLocks noChangeShapeType="1"/>
            </p:cNvSpPr>
            <p:nvPr/>
          </p:nvSpPr>
          <p:spPr bwMode="auto">
            <a:xfrm flipH="1" flipV="1">
              <a:off x="3654869" y="5383789"/>
              <a:ext cx="21539" cy="35565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4" name="Line 150"/>
            <p:cNvSpPr>
              <a:spLocks noChangeShapeType="1"/>
            </p:cNvSpPr>
            <p:nvPr/>
          </p:nvSpPr>
          <p:spPr bwMode="auto">
            <a:xfrm flipV="1">
              <a:off x="3654869" y="5211233"/>
              <a:ext cx="12308" cy="17255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5" name="Freeform 151"/>
            <p:cNvSpPr>
              <a:spLocks/>
            </p:cNvSpPr>
            <p:nvPr/>
          </p:nvSpPr>
          <p:spPr bwMode="auto">
            <a:xfrm>
              <a:off x="2902529" y="5270508"/>
              <a:ext cx="543100" cy="64544"/>
            </a:xfrm>
            <a:custGeom>
              <a:avLst/>
              <a:gdLst>
                <a:gd name="T0" fmla="*/ 1 w 643"/>
                <a:gd name="T1" fmla="*/ 0 h 106"/>
                <a:gd name="T2" fmla="*/ 1 w 643"/>
                <a:gd name="T3" fmla="*/ 0 h 106"/>
                <a:gd name="T4" fmla="*/ 1 w 643"/>
                <a:gd name="T5" fmla="*/ 0 h 106"/>
                <a:gd name="T6" fmla="*/ 1 w 643"/>
                <a:gd name="T7" fmla="*/ 0 h 106"/>
                <a:gd name="T8" fmla="*/ 1 w 643"/>
                <a:gd name="T9" fmla="*/ 0 h 106"/>
                <a:gd name="T10" fmla="*/ 1 w 643"/>
                <a:gd name="T11" fmla="*/ 0 h 106"/>
                <a:gd name="T12" fmla="*/ 1 w 643"/>
                <a:gd name="T13" fmla="*/ 0 h 106"/>
                <a:gd name="T14" fmla="*/ 1 w 643"/>
                <a:gd name="T15" fmla="*/ 0 h 106"/>
                <a:gd name="T16" fmla="*/ 1 w 643"/>
                <a:gd name="T17" fmla="*/ 0 h 106"/>
                <a:gd name="T18" fmla="*/ 1 w 643"/>
                <a:gd name="T19" fmla="*/ 0 h 106"/>
                <a:gd name="T20" fmla="*/ 1 w 643"/>
                <a:gd name="T21" fmla="*/ 0 h 106"/>
                <a:gd name="T22" fmla="*/ 1 w 643"/>
                <a:gd name="T23" fmla="*/ 0 h 106"/>
                <a:gd name="T24" fmla="*/ 1 w 643"/>
                <a:gd name="T25" fmla="*/ 0 h 106"/>
                <a:gd name="T26" fmla="*/ 1 w 643"/>
                <a:gd name="T27" fmla="*/ 0 h 106"/>
                <a:gd name="T28" fmla="*/ 1 w 643"/>
                <a:gd name="T29" fmla="*/ 0 h 106"/>
                <a:gd name="T30" fmla="*/ 0 w 643"/>
                <a:gd name="T31" fmla="*/ 0 h 1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3"/>
                <a:gd name="T49" fmla="*/ 0 h 106"/>
                <a:gd name="T50" fmla="*/ 643 w 643"/>
                <a:gd name="T51" fmla="*/ 106 h 1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3" h="106">
                  <a:moveTo>
                    <a:pt x="643" y="69"/>
                  </a:moveTo>
                  <a:lnTo>
                    <a:pt x="579" y="100"/>
                  </a:lnTo>
                  <a:lnTo>
                    <a:pt x="545" y="89"/>
                  </a:lnTo>
                  <a:lnTo>
                    <a:pt x="501" y="106"/>
                  </a:lnTo>
                  <a:lnTo>
                    <a:pt x="443" y="89"/>
                  </a:lnTo>
                  <a:lnTo>
                    <a:pt x="441" y="85"/>
                  </a:lnTo>
                  <a:lnTo>
                    <a:pt x="439" y="73"/>
                  </a:lnTo>
                  <a:lnTo>
                    <a:pt x="431" y="60"/>
                  </a:lnTo>
                  <a:lnTo>
                    <a:pt x="422" y="50"/>
                  </a:lnTo>
                  <a:lnTo>
                    <a:pt x="397" y="37"/>
                  </a:lnTo>
                  <a:lnTo>
                    <a:pt x="366" y="27"/>
                  </a:lnTo>
                  <a:lnTo>
                    <a:pt x="347" y="21"/>
                  </a:lnTo>
                  <a:lnTo>
                    <a:pt x="322" y="21"/>
                  </a:lnTo>
                  <a:lnTo>
                    <a:pt x="312" y="6"/>
                  </a:lnTo>
                  <a:lnTo>
                    <a:pt x="144" y="1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6" name="Freeform 152"/>
            <p:cNvSpPr>
              <a:spLocks/>
            </p:cNvSpPr>
            <p:nvPr/>
          </p:nvSpPr>
          <p:spPr bwMode="auto">
            <a:xfrm>
              <a:off x="3445630" y="5211233"/>
              <a:ext cx="221548" cy="100109"/>
            </a:xfrm>
            <a:custGeom>
              <a:avLst/>
              <a:gdLst>
                <a:gd name="T0" fmla="*/ 0 w 263"/>
                <a:gd name="T1" fmla="*/ 0 h 169"/>
                <a:gd name="T2" fmla="*/ 1 w 263"/>
                <a:gd name="T3" fmla="*/ 0 h 169"/>
                <a:gd name="T4" fmla="*/ 1 w 263"/>
                <a:gd name="T5" fmla="*/ 0 h 169"/>
                <a:gd name="T6" fmla="*/ 1 w 263"/>
                <a:gd name="T7" fmla="*/ 0 h 1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3"/>
                <a:gd name="T13" fmla="*/ 0 h 169"/>
                <a:gd name="T14" fmla="*/ 263 w 263"/>
                <a:gd name="T15" fmla="*/ 169 h 1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3" h="169">
                  <a:moveTo>
                    <a:pt x="0" y="169"/>
                  </a:moveTo>
                  <a:lnTo>
                    <a:pt x="115" y="118"/>
                  </a:lnTo>
                  <a:lnTo>
                    <a:pt x="74" y="73"/>
                  </a:lnTo>
                  <a:lnTo>
                    <a:pt x="263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7" name="Line 153"/>
            <p:cNvSpPr>
              <a:spLocks noChangeShapeType="1"/>
            </p:cNvSpPr>
            <p:nvPr/>
          </p:nvSpPr>
          <p:spPr bwMode="auto">
            <a:xfrm flipV="1">
              <a:off x="3227159" y="5470725"/>
              <a:ext cx="0" cy="7903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8" name="Line 154"/>
            <p:cNvSpPr>
              <a:spLocks noChangeShapeType="1"/>
            </p:cNvSpPr>
            <p:nvPr/>
          </p:nvSpPr>
          <p:spPr bwMode="auto">
            <a:xfrm>
              <a:off x="3227159" y="5470725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9" name="Line 155"/>
            <p:cNvSpPr>
              <a:spLocks noChangeShapeType="1"/>
            </p:cNvSpPr>
            <p:nvPr/>
          </p:nvSpPr>
          <p:spPr bwMode="auto">
            <a:xfrm>
              <a:off x="3233313" y="5470725"/>
              <a:ext cx="0" cy="7903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0" name="Line 156"/>
            <p:cNvSpPr>
              <a:spLocks noChangeShapeType="1"/>
            </p:cNvSpPr>
            <p:nvPr/>
          </p:nvSpPr>
          <p:spPr bwMode="auto">
            <a:xfrm flipH="1">
              <a:off x="3227159" y="547862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1" name="Line 157"/>
            <p:cNvSpPr>
              <a:spLocks noChangeShapeType="1"/>
            </p:cNvSpPr>
            <p:nvPr/>
          </p:nvSpPr>
          <p:spPr bwMode="auto">
            <a:xfrm flipV="1">
              <a:off x="3388704" y="5108490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2" name="Line 158"/>
            <p:cNvSpPr>
              <a:spLocks noChangeShapeType="1"/>
            </p:cNvSpPr>
            <p:nvPr/>
          </p:nvSpPr>
          <p:spPr bwMode="auto">
            <a:xfrm>
              <a:off x="3388704" y="5108490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3" name="Line 159"/>
            <p:cNvSpPr>
              <a:spLocks noChangeShapeType="1"/>
            </p:cNvSpPr>
            <p:nvPr/>
          </p:nvSpPr>
          <p:spPr bwMode="auto">
            <a:xfrm>
              <a:off x="3396397" y="5108490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4" name="Line 160"/>
            <p:cNvSpPr>
              <a:spLocks noChangeShapeType="1"/>
            </p:cNvSpPr>
            <p:nvPr/>
          </p:nvSpPr>
          <p:spPr bwMode="auto">
            <a:xfrm flipH="1">
              <a:off x="3388704" y="5112441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5" name="Freeform 161"/>
            <p:cNvSpPr>
              <a:spLocks/>
            </p:cNvSpPr>
            <p:nvPr/>
          </p:nvSpPr>
          <p:spPr bwMode="auto">
            <a:xfrm>
              <a:off x="3799491" y="4632974"/>
              <a:ext cx="426172" cy="160701"/>
            </a:xfrm>
            <a:custGeom>
              <a:avLst/>
              <a:gdLst>
                <a:gd name="T0" fmla="*/ 1 w 505"/>
                <a:gd name="T1" fmla="*/ 0 h 266"/>
                <a:gd name="T2" fmla="*/ 1 w 505"/>
                <a:gd name="T3" fmla="*/ 0 h 266"/>
                <a:gd name="T4" fmla="*/ 0 w 505"/>
                <a:gd name="T5" fmla="*/ 0 h 266"/>
                <a:gd name="T6" fmla="*/ 0 60000 65536"/>
                <a:gd name="T7" fmla="*/ 0 60000 65536"/>
                <a:gd name="T8" fmla="*/ 0 60000 65536"/>
                <a:gd name="T9" fmla="*/ 0 w 505"/>
                <a:gd name="T10" fmla="*/ 0 h 266"/>
                <a:gd name="T11" fmla="*/ 505 w 505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5" h="266">
                  <a:moveTo>
                    <a:pt x="505" y="224"/>
                  </a:moveTo>
                  <a:lnTo>
                    <a:pt x="315" y="266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6" name="Line 162"/>
            <p:cNvSpPr>
              <a:spLocks noChangeShapeType="1"/>
            </p:cNvSpPr>
            <p:nvPr/>
          </p:nvSpPr>
          <p:spPr bwMode="auto">
            <a:xfrm flipH="1" flipV="1">
              <a:off x="4282589" y="4806847"/>
              <a:ext cx="135390" cy="11855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7" name="Line 163"/>
            <p:cNvSpPr>
              <a:spLocks noChangeShapeType="1"/>
            </p:cNvSpPr>
            <p:nvPr/>
          </p:nvSpPr>
          <p:spPr bwMode="auto">
            <a:xfrm flipH="1" flipV="1">
              <a:off x="4225663" y="4768647"/>
              <a:ext cx="56926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8" name="Freeform 164"/>
            <p:cNvSpPr>
              <a:spLocks/>
            </p:cNvSpPr>
            <p:nvPr/>
          </p:nvSpPr>
          <p:spPr bwMode="auto">
            <a:xfrm>
              <a:off x="4225663" y="4461735"/>
              <a:ext cx="220009" cy="306912"/>
            </a:xfrm>
            <a:custGeom>
              <a:avLst/>
              <a:gdLst>
                <a:gd name="T0" fmla="*/ 1 w 261"/>
                <a:gd name="T1" fmla="*/ 0 h 508"/>
                <a:gd name="T2" fmla="*/ 1 w 261"/>
                <a:gd name="T3" fmla="*/ 0 h 508"/>
                <a:gd name="T4" fmla="*/ 1 w 261"/>
                <a:gd name="T5" fmla="*/ 0 h 508"/>
                <a:gd name="T6" fmla="*/ 1 w 261"/>
                <a:gd name="T7" fmla="*/ 0 h 508"/>
                <a:gd name="T8" fmla="*/ 0 w 261"/>
                <a:gd name="T9" fmla="*/ 0 h 5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1"/>
                <a:gd name="T16" fmla="*/ 0 h 508"/>
                <a:gd name="T17" fmla="*/ 261 w 261"/>
                <a:gd name="T18" fmla="*/ 508 h 5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1" h="508">
                  <a:moveTo>
                    <a:pt x="261" y="0"/>
                  </a:moveTo>
                  <a:lnTo>
                    <a:pt x="115" y="117"/>
                  </a:lnTo>
                  <a:lnTo>
                    <a:pt x="44" y="293"/>
                  </a:lnTo>
                  <a:lnTo>
                    <a:pt x="55" y="397"/>
                  </a:lnTo>
                  <a:lnTo>
                    <a:pt x="0" y="50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9" name="Freeform 165"/>
            <p:cNvSpPr>
              <a:spLocks/>
            </p:cNvSpPr>
            <p:nvPr/>
          </p:nvSpPr>
          <p:spPr bwMode="auto">
            <a:xfrm>
              <a:off x="4367208" y="4818701"/>
              <a:ext cx="60003" cy="60592"/>
            </a:xfrm>
            <a:custGeom>
              <a:avLst/>
              <a:gdLst>
                <a:gd name="T0" fmla="*/ 0 w 71"/>
                <a:gd name="T1" fmla="*/ 0 h 102"/>
                <a:gd name="T2" fmla="*/ 1 w 71"/>
                <a:gd name="T3" fmla="*/ 0 h 102"/>
                <a:gd name="T4" fmla="*/ 1 w 71"/>
                <a:gd name="T5" fmla="*/ 0 h 102"/>
                <a:gd name="T6" fmla="*/ 1 w 71"/>
                <a:gd name="T7" fmla="*/ 0 h 102"/>
                <a:gd name="T8" fmla="*/ 1 w 71"/>
                <a:gd name="T9" fmla="*/ 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02"/>
                <a:gd name="T17" fmla="*/ 71 w 71"/>
                <a:gd name="T18" fmla="*/ 102 h 1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02">
                  <a:moveTo>
                    <a:pt x="0" y="102"/>
                  </a:moveTo>
                  <a:lnTo>
                    <a:pt x="17" y="96"/>
                  </a:lnTo>
                  <a:lnTo>
                    <a:pt x="13" y="73"/>
                  </a:lnTo>
                  <a:lnTo>
                    <a:pt x="71" y="59"/>
                  </a:lnTo>
                  <a:lnTo>
                    <a:pt x="6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0" name="Freeform 166"/>
            <p:cNvSpPr>
              <a:spLocks/>
            </p:cNvSpPr>
            <p:nvPr/>
          </p:nvSpPr>
          <p:spPr bwMode="auto">
            <a:xfrm>
              <a:off x="4417979" y="4734399"/>
              <a:ext cx="152314" cy="84302"/>
            </a:xfrm>
            <a:custGeom>
              <a:avLst/>
              <a:gdLst>
                <a:gd name="T0" fmla="*/ 0 w 181"/>
                <a:gd name="T1" fmla="*/ 0 h 136"/>
                <a:gd name="T2" fmla="*/ 1 w 181"/>
                <a:gd name="T3" fmla="*/ 0 h 136"/>
                <a:gd name="T4" fmla="*/ 1 w 181"/>
                <a:gd name="T5" fmla="*/ 0 h 136"/>
                <a:gd name="T6" fmla="*/ 1 w 181"/>
                <a:gd name="T7" fmla="*/ 0 h 136"/>
                <a:gd name="T8" fmla="*/ 1 w 181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"/>
                <a:gd name="T16" fmla="*/ 0 h 136"/>
                <a:gd name="T17" fmla="*/ 181 w 181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" h="136">
                  <a:moveTo>
                    <a:pt x="0" y="136"/>
                  </a:moveTo>
                  <a:lnTo>
                    <a:pt x="56" y="120"/>
                  </a:lnTo>
                  <a:lnTo>
                    <a:pt x="87" y="9"/>
                  </a:lnTo>
                  <a:lnTo>
                    <a:pt x="129" y="13"/>
                  </a:lnTo>
                  <a:lnTo>
                    <a:pt x="18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1" name="Freeform 167"/>
            <p:cNvSpPr>
              <a:spLocks/>
            </p:cNvSpPr>
            <p:nvPr/>
          </p:nvSpPr>
          <p:spPr bwMode="auto">
            <a:xfrm>
              <a:off x="3722565" y="4692248"/>
              <a:ext cx="47694" cy="217341"/>
            </a:xfrm>
            <a:custGeom>
              <a:avLst/>
              <a:gdLst>
                <a:gd name="T0" fmla="*/ 0 w 55"/>
                <a:gd name="T1" fmla="*/ 0 h 360"/>
                <a:gd name="T2" fmla="*/ 1 w 55"/>
                <a:gd name="T3" fmla="*/ 0 h 360"/>
                <a:gd name="T4" fmla="*/ 1 w 55"/>
                <a:gd name="T5" fmla="*/ 0 h 360"/>
                <a:gd name="T6" fmla="*/ 1 w 55"/>
                <a:gd name="T7" fmla="*/ 0 h 360"/>
                <a:gd name="T8" fmla="*/ 1 w 55"/>
                <a:gd name="T9" fmla="*/ 0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360"/>
                <a:gd name="T17" fmla="*/ 55 w 55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360">
                  <a:moveTo>
                    <a:pt x="0" y="0"/>
                  </a:moveTo>
                  <a:lnTo>
                    <a:pt x="52" y="57"/>
                  </a:lnTo>
                  <a:lnTo>
                    <a:pt x="19" y="182"/>
                  </a:lnTo>
                  <a:lnTo>
                    <a:pt x="55" y="285"/>
                  </a:lnTo>
                  <a:lnTo>
                    <a:pt x="7" y="36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2" name="Freeform 168"/>
            <p:cNvSpPr>
              <a:spLocks/>
            </p:cNvSpPr>
            <p:nvPr/>
          </p:nvSpPr>
          <p:spPr bwMode="auto">
            <a:xfrm>
              <a:off x="3667178" y="4909590"/>
              <a:ext cx="81542" cy="301643"/>
            </a:xfrm>
            <a:custGeom>
              <a:avLst/>
              <a:gdLst>
                <a:gd name="T0" fmla="*/ 1 w 97"/>
                <a:gd name="T1" fmla="*/ 0 h 495"/>
                <a:gd name="T2" fmla="*/ 1 w 97"/>
                <a:gd name="T3" fmla="*/ 0 h 495"/>
                <a:gd name="T4" fmla="*/ 1 w 97"/>
                <a:gd name="T5" fmla="*/ 0 h 495"/>
                <a:gd name="T6" fmla="*/ 1 w 97"/>
                <a:gd name="T7" fmla="*/ 0 h 495"/>
                <a:gd name="T8" fmla="*/ 0 w 97"/>
                <a:gd name="T9" fmla="*/ 0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495"/>
                <a:gd name="T17" fmla="*/ 97 w 97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495">
                  <a:moveTo>
                    <a:pt x="72" y="0"/>
                  </a:moveTo>
                  <a:lnTo>
                    <a:pt x="57" y="25"/>
                  </a:lnTo>
                  <a:lnTo>
                    <a:pt x="97" y="98"/>
                  </a:lnTo>
                  <a:lnTo>
                    <a:pt x="97" y="455"/>
                  </a:lnTo>
                  <a:lnTo>
                    <a:pt x="0" y="49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3" name="Freeform 169"/>
            <p:cNvSpPr>
              <a:spLocks/>
            </p:cNvSpPr>
            <p:nvPr/>
          </p:nvSpPr>
          <p:spPr bwMode="auto">
            <a:xfrm>
              <a:off x="4097965" y="5021553"/>
              <a:ext cx="144622" cy="329305"/>
            </a:xfrm>
            <a:custGeom>
              <a:avLst/>
              <a:gdLst>
                <a:gd name="T0" fmla="*/ 1 w 173"/>
                <a:gd name="T1" fmla="*/ 0 h 545"/>
                <a:gd name="T2" fmla="*/ 1 w 173"/>
                <a:gd name="T3" fmla="*/ 0 h 545"/>
                <a:gd name="T4" fmla="*/ 1 w 173"/>
                <a:gd name="T5" fmla="*/ 0 h 545"/>
                <a:gd name="T6" fmla="*/ 1 w 173"/>
                <a:gd name="T7" fmla="*/ 0 h 545"/>
                <a:gd name="T8" fmla="*/ 0 w 173"/>
                <a:gd name="T9" fmla="*/ 0 h 545"/>
                <a:gd name="T10" fmla="*/ 1 w 173"/>
                <a:gd name="T11" fmla="*/ 0 h 5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"/>
                <a:gd name="T19" fmla="*/ 0 h 545"/>
                <a:gd name="T20" fmla="*/ 173 w 173"/>
                <a:gd name="T21" fmla="*/ 545 h 5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" h="545">
                  <a:moveTo>
                    <a:pt x="115" y="545"/>
                  </a:moveTo>
                  <a:lnTo>
                    <a:pt x="173" y="456"/>
                  </a:lnTo>
                  <a:lnTo>
                    <a:pt x="115" y="357"/>
                  </a:lnTo>
                  <a:lnTo>
                    <a:pt x="110" y="84"/>
                  </a:lnTo>
                  <a:lnTo>
                    <a:pt x="0" y="51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4" name="Line 170"/>
            <p:cNvSpPr>
              <a:spLocks noChangeShapeType="1"/>
            </p:cNvSpPr>
            <p:nvPr/>
          </p:nvSpPr>
          <p:spPr bwMode="auto">
            <a:xfrm flipV="1">
              <a:off x="4004115" y="5398278"/>
              <a:ext cx="0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5" name="Line 171"/>
            <p:cNvSpPr>
              <a:spLocks noChangeShapeType="1"/>
            </p:cNvSpPr>
            <p:nvPr/>
          </p:nvSpPr>
          <p:spPr bwMode="auto">
            <a:xfrm>
              <a:off x="4004115" y="539827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6" name="Line 172"/>
            <p:cNvSpPr>
              <a:spLocks noChangeShapeType="1"/>
            </p:cNvSpPr>
            <p:nvPr/>
          </p:nvSpPr>
          <p:spPr bwMode="auto">
            <a:xfrm>
              <a:off x="4010269" y="5398278"/>
              <a:ext cx="1539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7" name="Line 173"/>
            <p:cNvSpPr>
              <a:spLocks noChangeShapeType="1"/>
            </p:cNvSpPr>
            <p:nvPr/>
          </p:nvSpPr>
          <p:spPr bwMode="auto">
            <a:xfrm flipH="1">
              <a:off x="4004115" y="5400913"/>
              <a:ext cx="6154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8" name="Freeform 174"/>
            <p:cNvSpPr>
              <a:spLocks/>
            </p:cNvSpPr>
            <p:nvPr/>
          </p:nvSpPr>
          <p:spPr bwMode="auto">
            <a:xfrm>
              <a:off x="4267203" y="4806847"/>
              <a:ext cx="15385" cy="81668"/>
            </a:xfrm>
            <a:custGeom>
              <a:avLst/>
              <a:gdLst>
                <a:gd name="T0" fmla="*/ 1 w 19"/>
                <a:gd name="T1" fmla="*/ 0 h 134"/>
                <a:gd name="T2" fmla="*/ 1 w 19"/>
                <a:gd name="T3" fmla="*/ 0 h 134"/>
                <a:gd name="T4" fmla="*/ 1 w 19"/>
                <a:gd name="T5" fmla="*/ 0 h 134"/>
                <a:gd name="T6" fmla="*/ 0 w 19"/>
                <a:gd name="T7" fmla="*/ 0 h 1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34"/>
                <a:gd name="T14" fmla="*/ 19 w 19"/>
                <a:gd name="T15" fmla="*/ 134 h 1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34">
                  <a:moveTo>
                    <a:pt x="19" y="0"/>
                  </a:moveTo>
                  <a:lnTo>
                    <a:pt x="5" y="55"/>
                  </a:lnTo>
                  <a:lnTo>
                    <a:pt x="17" y="63"/>
                  </a:lnTo>
                  <a:lnTo>
                    <a:pt x="0" y="1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9" name="Freeform 175"/>
            <p:cNvSpPr>
              <a:spLocks/>
            </p:cNvSpPr>
            <p:nvPr/>
          </p:nvSpPr>
          <p:spPr bwMode="auto">
            <a:xfrm>
              <a:off x="4097965" y="4888514"/>
              <a:ext cx="196932" cy="133039"/>
            </a:xfrm>
            <a:custGeom>
              <a:avLst/>
              <a:gdLst>
                <a:gd name="T0" fmla="*/ 0 w 234"/>
                <a:gd name="T1" fmla="*/ 0 h 219"/>
                <a:gd name="T2" fmla="*/ 1 w 234"/>
                <a:gd name="T3" fmla="*/ 0 h 219"/>
                <a:gd name="T4" fmla="*/ 1 w 234"/>
                <a:gd name="T5" fmla="*/ 0 h 219"/>
                <a:gd name="T6" fmla="*/ 1 w 234"/>
                <a:gd name="T7" fmla="*/ 0 h 219"/>
                <a:gd name="T8" fmla="*/ 1 w 234"/>
                <a:gd name="T9" fmla="*/ 0 h 219"/>
                <a:gd name="T10" fmla="*/ 1 w 234"/>
                <a:gd name="T11" fmla="*/ 0 h 219"/>
                <a:gd name="T12" fmla="*/ 1 w 234"/>
                <a:gd name="T13" fmla="*/ 0 h 219"/>
                <a:gd name="T14" fmla="*/ 1 w 234"/>
                <a:gd name="T15" fmla="*/ 0 h 219"/>
                <a:gd name="T16" fmla="*/ 1 w 234"/>
                <a:gd name="T17" fmla="*/ 0 h 2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4"/>
                <a:gd name="T28" fmla="*/ 0 h 219"/>
                <a:gd name="T29" fmla="*/ 234 w 234"/>
                <a:gd name="T30" fmla="*/ 219 h 2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4" h="219">
                  <a:moveTo>
                    <a:pt x="0" y="219"/>
                  </a:moveTo>
                  <a:lnTo>
                    <a:pt x="194" y="136"/>
                  </a:lnTo>
                  <a:lnTo>
                    <a:pt x="194" y="113"/>
                  </a:lnTo>
                  <a:lnTo>
                    <a:pt x="205" y="105"/>
                  </a:lnTo>
                  <a:lnTo>
                    <a:pt x="211" y="100"/>
                  </a:lnTo>
                  <a:lnTo>
                    <a:pt x="221" y="100"/>
                  </a:lnTo>
                  <a:lnTo>
                    <a:pt x="227" y="92"/>
                  </a:lnTo>
                  <a:lnTo>
                    <a:pt x="234" y="90"/>
                  </a:lnTo>
                  <a:lnTo>
                    <a:pt x="198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0" name="Freeform 176"/>
            <p:cNvSpPr>
              <a:spLocks/>
            </p:cNvSpPr>
            <p:nvPr/>
          </p:nvSpPr>
          <p:spPr bwMode="auto">
            <a:xfrm>
              <a:off x="3730257" y="4909590"/>
              <a:ext cx="367708" cy="111964"/>
            </a:xfrm>
            <a:custGeom>
              <a:avLst/>
              <a:gdLst>
                <a:gd name="T0" fmla="*/ 1 w 438"/>
                <a:gd name="T1" fmla="*/ 0 h 183"/>
                <a:gd name="T2" fmla="*/ 1 w 438"/>
                <a:gd name="T3" fmla="*/ 0 h 183"/>
                <a:gd name="T4" fmla="*/ 1 w 438"/>
                <a:gd name="T5" fmla="*/ 0 h 183"/>
                <a:gd name="T6" fmla="*/ 1 w 438"/>
                <a:gd name="T7" fmla="*/ 0 h 183"/>
                <a:gd name="T8" fmla="*/ 1 w 438"/>
                <a:gd name="T9" fmla="*/ 0 h 183"/>
                <a:gd name="T10" fmla="*/ 1 w 438"/>
                <a:gd name="T11" fmla="*/ 0 h 183"/>
                <a:gd name="T12" fmla="*/ 1 w 438"/>
                <a:gd name="T13" fmla="*/ 0 h 183"/>
                <a:gd name="T14" fmla="*/ 0 w 438"/>
                <a:gd name="T15" fmla="*/ 0 h 1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38"/>
                <a:gd name="T25" fmla="*/ 0 h 183"/>
                <a:gd name="T26" fmla="*/ 438 w 438"/>
                <a:gd name="T27" fmla="*/ 183 h 1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38" h="183">
                  <a:moveTo>
                    <a:pt x="438" y="183"/>
                  </a:moveTo>
                  <a:lnTo>
                    <a:pt x="379" y="94"/>
                  </a:lnTo>
                  <a:lnTo>
                    <a:pt x="260" y="91"/>
                  </a:lnTo>
                  <a:lnTo>
                    <a:pt x="250" y="92"/>
                  </a:lnTo>
                  <a:lnTo>
                    <a:pt x="244" y="98"/>
                  </a:lnTo>
                  <a:lnTo>
                    <a:pt x="231" y="104"/>
                  </a:lnTo>
                  <a:lnTo>
                    <a:pt x="215" y="104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1" name="Line 177"/>
            <p:cNvSpPr>
              <a:spLocks noChangeShapeType="1"/>
            </p:cNvSpPr>
            <p:nvPr/>
          </p:nvSpPr>
          <p:spPr bwMode="auto">
            <a:xfrm flipV="1">
              <a:off x="4327206" y="5066339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2" name="Line 178"/>
            <p:cNvSpPr>
              <a:spLocks noChangeShapeType="1"/>
            </p:cNvSpPr>
            <p:nvPr/>
          </p:nvSpPr>
          <p:spPr bwMode="auto">
            <a:xfrm>
              <a:off x="4327206" y="5066339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3" name="Line 179"/>
            <p:cNvSpPr>
              <a:spLocks noChangeShapeType="1"/>
            </p:cNvSpPr>
            <p:nvPr/>
          </p:nvSpPr>
          <p:spPr bwMode="auto">
            <a:xfrm>
              <a:off x="4336437" y="5066339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4" name="Line 180"/>
            <p:cNvSpPr>
              <a:spLocks noChangeShapeType="1"/>
            </p:cNvSpPr>
            <p:nvPr/>
          </p:nvSpPr>
          <p:spPr bwMode="auto">
            <a:xfrm flipH="1">
              <a:off x="4327206" y="5070290"/>
              <a:ext cx="9231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5" name="Freeform 181"/>
            <p:cNvSpPr>
              <a:spLocks/>
            </p:cNvSpPr>
            <p:nvPr/>
          </p:nvSpPr>
          <p:spPr bwMode="auto">
            <a:xfrm>
              <a:off x="4267203" y="4879294"/>
              <a:ext cx="100004" cy="9221"/>
            </a:xfrm>
            <a:custGeom>
              <a:avLst/>
              <a:gdLst>
                <a:gd name="T0" fmla="*/ 0 w 117"/>
                <a:gd name="T1" fmla="*/ 0 h 15"/>
                <a:gd name="T2" fmla="*/ 1 w 117"/>
                <a:gd name="T3" fmla="*/ 0 h 15"/>
                <a:gd name="T4" fmla="*/ 1 w 117"/>
                <a:gd name="T5" fmla="*/ 0 h 15"/>
                <a:gd name="T6" fmla="*/ 0 60000 65536"/>
                <a:gd name="T7" fmla="*/ 0 60000 65536"/>
                <a:gd name="T8" fmla="*/ 0 60000 65536"/>
                <a:gd name="T9" fmla="*/ 0 w 117"/>
                <a:gd name="T10" fmla="*/ 0 h 15"/>
                <a:gd name="T11" fmla="*/ 117 w 1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" h="15">
                  <a:moveTo>
                    <a:pt x="0" y="15"/>
                  </a:moveTo>
                  <a:lnTo>
                    <a:pt x="55" y="15"/>
                  </a:lnTo>
                  <a:lnTo>
                    <a:pt x="1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6" name="Line 182"/>
            <p:cNvSpPr>
              <a:spLocks noChangeShapeType="1"/>
            </p:cNvSpPr>
            <p:nvPr/>
          </p:nvSpPr>
          <p:spPr bwMode="auto">
            <a:xfrm flipV="1">
              <a:off x="4208739" y="4834508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7" name="Line 183"/>
            <p:cNvSpPr>
              <a:spLocks noChangeShapeType="1"/>
            </p:cNvSpPr>
            <p:nvPr/>
          </p:nvSpPr>
          <p:spPr bwMode="auto">
            <a:xfrm>
              <a:off x="4208739" y="483450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8" name="Line 184"/>
            <p:cNvSpPr>
              <a:spLocks noChangeShapeType="1"/>
            </p:cNvSpPr>
            <p:nvPr/>
          </p:nvSpPr>
          <p:spPr bwMode="auto">
            <a:xfrm>
              <a:off x="4214894" y="4834508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9" name="Line 185"/>
            <p:cNvSpPr>
              <a:spLocks noChangeShapeType="1"/>
            </p:cNvSpPr>
            <p:nvPr/>
          </p:nvSpPr>
          <p:spPr bwMode="auto">
            <a:xfrm flipH="1">
              <a:off x="4208739" y="4838460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0" name="Line 186"/>
            <p:cNvSpPr>
              <a:spLocks noChangeShapeType="1"/>
            </p:cNvSpPr>
            <p:nvPr/>
          </p:nvSpPr>
          <p:spPr bwMode="auto">
            <a:xfrm flipV="1">
              <a:off x="4131813" y="4686980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1" name="Line 187"/>
            <p:cNvSpPr>
              <a:spLocks noChangeShapeType="1"/>
            </p:cNvSpPr>
            <p:nvPr/>
          </p:nvSpPr>
          <p:spPr bwMode="auto">
            <a:xfrm>
              <a:off x="4131813" y="4686980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2" name="Line 188"/>
            <p:cNvSpPr>
              <a:spLocks noChangeShapeType="1"/>
            </p:cNvSpPr>
            <p:nvPr/>
          </p:nvSpPr>
          <p:spPr bwMode="auto">
            <a:xfrm>
              <a:off x="4137967" y="4686980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3" name="Line 189"/>
            <p:cNvSpPr>
              <a:spLocks noChangeShapeType="1"/>
            </p:cNvSpPr>
            <p:nvPr/>
          </p:nvSpPr>
          <p:spPr bwMode="auto">
            <a:xfrm flipH="1">
              <a:off x="4131813" y="4692248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4" name="Line 190"/>
            <p:cNvSpPr>
              <a:spLocks noChangeShapeType="1"/>
            </p:cNvSpPr>
            <p:nvPr/>
          </p:nvSpPr>
          <p:spPr bwMode="auto">
            <a:xfrm flipV="1">
              <a:off x="4368746" y="4835825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5" name="Line 191"/>
            <p:cNvSpPr>
              <a:spLocks noChangeShapeType="1"/>
            </p:cNvSpPr>
            <p:nvPr/>
          </p:nvSpPr>
          <p:spPr bwMode="auto">
            <a:xfrm>
              <a:off x="4368746" y="4835825"/>
              <a:ext cx="6154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6" name="Line 192"/>
            <p:cNvSpPr>
              <a:spLocks noChangeShapeType="1"/>
            </p:cNvSpPr>
            <p:nvPr/>
          </p:nvSpPr>
          <p:spPr bwMode="auto">
            <a:xfrm>
              <a:off x="4374900" y="4835825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7" name="Line 193"/>
            <p:cNvSpPr>
              <a:spLocks noChangeShapeType="1"/>
            </p:cNvSpPr>
            <p:nvPr/>
          </p:nvSpPr>
          <p:spPr bwMode="auto">
            <a:xfrm flipH="1">
              <a:off x="4368746" y="4841094"/>
              <a:ext cx="6154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8" name="Line 194"/>
            <p:cNvSpPr>
              <a:spLocks noChangeShapeType="1"/>
            </p:cNvSpPr>
            <p:nvPr/>
          </p:nvSpPr>
          <p:spPr bwMode="auto">
            <a:xfrm flipV="1">
              <a:off x="4356438" y="4726496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9" name="Line 195"/>
            <p:cNvSpPr>
              <a:spLocks noChangeShapeType="1"/>
            </p:cNvSpPr>
            <p:nvPr/>
          </p:nvSpPr>
          <p:spPr bwMode="auto">
            <a:xfrm>
              <a:off x="4356438" y="4726496"/>
              <a:ext cx="10770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0" name="Line 196"/>
            <p:cNvSpPr>
              <a:spLocks noChangeShapeType="1"/>
            </p:cNvSpPr>
            <p:nvPr/>
          </p:nvSpPr>
          <p:spPr bwMode="auto">
            <a:xfrm>
              <a:off x="4367208" y="4726496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1" name="Line 197"/>
            <p:cNvSpPr>
              <a:spLocks noChangeShapeType="1"/>
            </p:cNvSpPr>
            <p:nvPr/>
          </p:nvSpPr>
          <p:spPr bwMode="auto">
            <a:xfrm flipH="1">
              <a:off x="4356438" y="4731765"/>
              <a:ext cx="10770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2" name="Line 198"/>
            <p:cNvSpPr>
              <a:spLocks noChangeShapeType="1"/>
            </p:cNvSpPr>
            <p:nvPr/>
          </p:nvSpPr>
          <p:spPr bwMode="auto">
            <a:xfrm>
              <a:off x="4548754" y="5178302"/>
              <a:ext cx="64618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3" name="Freeform 199"/>
            <p:cNvSpPr>
              <a:spLocks/>
            </p:cNvSpPr>
            <p:nvPr/>
          </p:nvSpPr>
          <p:spPr bwMode="auto">
            <a:xfrm>
              <a:off x="4534907" y="5178302"/>
              <a:ext cx="95389" cy="246320"/>
            </a:xfrm>
            <a:custGeom>
              <a:avLst/>
              <a:gdLst>
                <a:gd name="T0" fmla="*/ 0 w 112"/>
                <a:gd name="T1" fmla="*/ 0 h 407"/>
                <a:gd name="T2" fmla="*/ 1 w 112"/>
                <a:gd name="T3" fmla="*/ 0 h 407"/>
                <a:gd name="T4" fmla="*/ 1 w 112"/>
                <a:gd name="T5" fmla="*/ 0 h 407"/>
                <a:gd name="T6" fmla="*/ 0 60000 65536"/>
                <a:gd name="T7" fmla="*/ 0 60000 65536"/>
                <a:gd name="T8" fmla="*/ 0 60000 65536"/>
                <a:gd name="T9" fmla="*/ 0 w 112"/>
                <a:gd name="T10" fmla="*/ 0 h 407"/>
                <a:gd name="T11" fmla="*/ 112 w 112"/>
                <a:gd name="T12" fmla="*/ 407 h 4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407">
                  <a:moveTo>
                    <a:pt x="0" y="407"/>
                  </a:moveTo>
                  <a:lnTo>
                    <a:pt x="112" y="345"/>
                  </a:lnTo>
                  <a:lnTo>
                    <a:pt x="1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4" name="Freeform 200"/>
            <p:cNvSpPr>
              <a:spLocks/>
            </p:cNvSpPr>
            <p:nvPr/>
          </p:nvSpPr>
          <p:spPr bwMode="auto">
            <a:xfrm>
              <a:off x="5538027" y="5614302"/>
              <a:ext cx="132313" cy="285837"/>
            </a:xfrm>
            <a:custGeom>
              <a:avLst/>
              <a:gdLst>
                <a:gd name="T0" fmla="*/ 0 w 154"/>
                <a:gd name="T1" fmla="*/ 0 h 472"/>
                <a:gd name="T2" fmla="*/ 1 w 154"/>
                <a:gd name="T3" fmla="*/ 0 h 472"/>
                <a:gd name="T4" fmla="*/ 1 w 154"/>
                <a:gd name="T5" fmla="*/ 0 h 472"/>
                <a:gd name="T6" fmla="*/ 1 w 154"/>
                <a:gd name="T7" fmla="*/ 0 h 472"/>
                <a:gd name="T8" fmla="*/ 1 w 154"/>
                <a:gd name="T9" fmla="*/ 0 h 472"/>
                <a:gd name="T10" fmla="*/ 1 w 154"/>
                <a:gd name="T11" fmla="*/ 0 h 472"/>
                <a:gd name="T12" fmla="*/ 1 w 154"/>
                <a:gd name="T13" fmla="*/ 0 h 472"/>
                <a:gd name="T14" fmla="*/ 1 w 154"/>
                <a:gd name="T15" fmla="*/ 0 h 472"/>
                <a:gd name="T16" fmla="*/ 1 w 154"/>
                <a:gd name="T17" fmla="*/ 0 h 472"/>
                <a:gd name="T18" fmla="*/ 1 w 154"/>
                <a:gd name="T19" fmla="*/ 0 h 472"/>
                <a:gd name="T20" fmla="*/ 1 w 154"/>
                <a:gd name="T21" fmla="*/ 0 h 472"/>
                <a:gd name="T22" fmla="*/ 1 w 154"/>
                <a:gd name="T23" fmla="*/ 0 h 472"/>
                <a:gd name="T24" fmla="*/ 1 w 154"/>
                <a:gd name="T25" fmla="*/ 0 h 472"/>
                <a:gd name="T26" fmla="*/ 1 w 154"/>
                <a:gd name="T27" fmla="*/ 0 h 472"/>
                <a:gd name="T28" fmla="*/ 1 w 154"/>
                <a:gd name="T29" fmla="*/ 0 h 472"/>
                <a:gd name="T30" fmla="*/ 1 w 154"/>
                <a:gd name="T31" fmla="*/ 0 h 472"/>
                <a:gd name="T32" fmla="*/ 1 w 154"/>
                <a:gd name="T33" fmla="*/ 0 h 472"/>
                <a:gd name="T34" fmla="*/ 1 w 154"/>
                <a:gd name="T35" fmla="*/ 0 h 472"/>
                <a:gd name="T36" fmla="*/ 1 w 154"/>
                <a:gd name="T37" fmla="*/ 0 h 472"/>
                <a:gd name="T38" fmla="*/ 1 w 154"/>
                <a:gd name="T39" fmla="*/ 0 h 4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4"/>
                <a:gd name="T61" fmla="*/ 0 h 472"/>
                <a:gd name="T62" fmla="*/ 154 w 154"/>
                <a:gd name="T63" fmla="*/ 472 h 47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4" h="472">
                  <a:moveTo>
                    <a:pt x="0" y="0"/>
                  </a:moveTo>
                  <a:lnTo>
                    <a:pt x="48" y="175"/>
                  </a:lnTo>
                  <a:lnTo>
                    <a:pt x="69" y="175"/>
                  </a:lnTo>
                  <a:lnTo>
                    <a:pt x="81" y="179"/>
                  </a:lnTo>
                  <a:lnTo>
                    <a:pt x="115" y="298"/>
                  </a:lnTo>
                  <a:lnTo>
                    <a:pt x="110" y="307"/>
                  </a:lnTo>
                  <a:lnTo>
                    <a:pt x="89" y="309"/>
                  </a:lnTo>
                  <a:lnTo>
                    <a:pt x="75" y="325"/>
                  </a:lnTo>
                  <a:lnTo>
                    <a:pt x="81" y="346"/>
                  </a:lnTo>
                  <a:lnTo>
                    <a:pt x="87" y="353"/>
                  </a:lnTo>
                  <a:lnTo>
                    <a:pt x="121" y="367"/>
                  </a:lnTo>
                  <a:lnTo>
                    <a:pt x="127" y="375"/>
                  </a:lnTo>
                  <a:lnTo>
                    <a:pt x="127" y="382"/>
                  </a:lnTo>
                  <a:lnTo>
                    <a:pt x="119" y="426"/>
                  </a:lnTo>
                  <a:lnTo>
                    <a:pt x="119" y="436"/>
                  </a:lnTo>
                  <a:lnTo>
                    <a:pt x="121" y="446"/>
                  </a:lnTo>
                  <a:lnTo>
                    <a:pt x="138" y="448"/>
                  </a:lnTo>
                  <a:lnTo>
                    <a:pt x="142" y="444"/>
                  </a:lnTo>
                  <a:lnTo>
                    <a:pt x="154" y="444"/>
                  </a:lnTo>
                  <a:lnTo>
                    <a:pt x="148" y="47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5" name="Freeform 201"/>
            <p:cNvSpPr>
              <a:spLocks/>
            </p:cNvSpPr>
            <p:nvPr/>
          </p:nvSpPr>
          <p:spPr bwMode="auto">
            <a:xfrm>
              <a:off x="6162670" y="6561383"/>
              <a:ext cx="138467" cy="54006"/>
            </a:xfrm>
            <a:custGeom>
              <a:avLst/>
              <a:gdLst>
                <a:gd name="T0" fmla="*/ 0 w 163"/>
                <a:gd name="T1" fmla="*/ 0 h 88"/>
                <a:gd name="T2" fmla="*/ 1 w 163"/>
                <a:gd name="T3" fmla="*/ 0 h 88"/>
                <a:gd name="T4" fmla="*/ 1 w 163"/>
                <a:gd name="T5" fmla="*/ 0 h 88"/>
                <a:gd name="T6" fmla="*/ 1 w 163"/>
                <a:gd name="T7" fmla="*/ 0 h 88"/>
                <a:gd name="T8" fmla="*/ 1 w 163"/>
                <a:gd name="T9" fmla="*/ 0 h 88"/>
                <a:gd name="T10" fmla="*/ 1 w 163"/>
                <a:gd name="T11" fmla="*/ 0 h 88"/>
                <a:gd name="T12" fmla="*/ 1 w 163"/>
                <a:gd name="T13" fmla="*/ 0 h 88"/>
                <a:gd name="T14" fmla="*/ 1 w 163"/>
                <a:gd name="T15" fmla="*/ 0 h 88"/>
                <a:gd name="T16" fmla="*/ 1 w 163"/>
                <a:gd name="T17" fmla="*/ 0 h 88"/>
                <a:gd name="T18" fmla="*/ 1 w 163"/>
                <a:gd name="T19" fmla="*/ 0 h 88"/>
                <a:gd name="T20" fmla="*/ 1 w 163"/>
                <a:gd name="T21" fmla="*/ 0 h 88"/>
                <a:gd name="T22" fmla="*/ 1 w 163"/>
                <a:gd name="T23" fmla="*/ 0 h 88"/>
                <a:gd name="T24" fmla="*/ 1 w 163"/>
                <a:gd name="T25" fmla="*/ 0 h 88"/>
                <a:gd name="T26" fmla="*/ 1 w 163"/>
                <a:gd name="T27" fmla="*/ 0 h 88"/>
                <a:gd name="T28" fmla="*/ 1 w 163"/>
                <a:gd name="T29" fmla="*/ 0 h 88"/>
                <a:gd name="T30" fmla="*/ 1 w 163"/>
                <a:gd name="T31" fmla="*/ 0 h 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3"/>
                <a:gd name="T49" fmla="*/ 0 h 88"/>
                <a:gd name="T50" fmla="*/ 163 w 163"/>
                <a:gd name="T51" fmla="*/ 88 h 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3" h="88">
                  <a:moveTo>
                    <a:pt x="0" y="11"/>
                  </a:moveTo>
                  <a:lnTo>
                    <a:pt x="4" y="38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1" y="32"/>
                  </a:lnTo>
                  <a:lnTo>
                    <a:pt x="27" y="30"/>
                  </a:lnTo>
                  <a:lnTo>
                    <a:pt x="31" y="38"/>
                  </a:lnTo>
                  <a:lnTo>
                    <a:pt x="19" y="84"/>
                  </a:lnTo>
                  <a:lnTo>
                    <a:pt x="52" y="84"/>
                  </a:lnTo>
                  <a:lnTo>
                    <a:pt x="48" y="88"/>
                  </a:lnTo>
                  <a:lnTo>
                    <a:pt x="92" y="86"/>
                  </a:lnTo>
                  <a:lnTo>
                    <a:pt x="112" y="74"/>
                  </a:lnTo>
                  <a:lnTo>
                    <a:pt x="138" y="72"/>
                  </a:lnTo>
                  <a:lnTo>
                    <a:pt x="154" y="71"/>
                  </a:lnTo>
                  <a:lnTo>
                    <a:pt x="163" y="53"/>
                  </a:lnTo>
                  <a:lnTo>
                    <a:pt x="163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6" name="Freeform 202"/>
            <p:cNvSpPr>
              <a:spLocks/>
            </p:cNvSpPr>
            <p:nvPr/>
          </p:nvSpPr>
          <p:spPr bwMode="auto">
            <a:xfrm>
              <a:off x="6039587" y="6291353"/>
              <a:ext cx="32309" cy="90888"/>
            </a:xfrm>
            <a:custGeom>
              <a:avLst/>
              <a:gdLst>
                <a:gd name="T0" fmla="*/ 1 w 39"/>
                <a:gd name="T1" fmla="*/ 0 h 150"/>
                <a:gd name="T2" fmla="*/ 1 w 39"/>
                <a:gd name="T3" fmla="*/ 0 h 150"/>
                <a:gd name="T4" fmla="*/ 1 w 39"/>
                <a:gd name="T5" fmla="*/ 0 h 150"/>
                <a:gd name="T6" fmla="*/ 1 w 39"/>
                <a:gd name="T7" fmla="*/ 0 h 150"/>
                <a:gd name="T8" fmla="*/ 1 w 39"/>
                <a:gd name="T9" fmla="*/ 0 h 150"/>
                <a:gd name="T10" fmla="*/ 1 w 39"/>
                <a:gd name="T11" fmla="*/ 0 h 150"/>
                <a:gd name="T12" fmla="*/ 1 w 39"/>
                <a:gd name="T13" fmla="*/ 0 h 150"/>
                <a:gd name="T14" fmla="*/ 1 w 39"/>
                <a:gd name="T15" fmla="*/ 0 h 150"/>
                <a:gd name="T16" fmla="*/ 1 w 39"/>
                <a:gd name="T17" fmla="*/ 0 h 150"/>
                <a:gd name="T18" fmla="*/ 1 w 39"/>
                <a:gd name="T19" fmla="*/ 0 h 150"/>
                <a:gd name="T20" fmla="*/ 1 w 39"/>
                <a:gd name="T21" fmla="*/ 0 h 150"/>
                <a:gd name="T22" fmla="*/ 1 w 39"/>
                <a:gd name="T23" fmla="*/ 0 h 150"/>
                <a:gd name="T24" fmla="*/ 1 w 39"/>
                <a:gd name="T25" fmla="*/ 0 h 150"/>
                <a:gd name="T26" fmla="*/ 0 w 39"/>
                <a:gd name="T27" fmla="*/ 0 h 150"/>
                <a:gd name="T28" fmla="*/ 0 w 39"/>
                <a:gd name="T29" fmla="*/ 0 h 150"/>
                <a:gd name="T30" fmla="*/ 1 w 39"/>
                <a:gd name="T31" fmla="*/ 0 h 150"/>
                <a:gd name="T32" fmla="*/ 1 w 39"/>
                <a:gd name="T33" fmla="*/ 0 h 1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150"/>
                <a:gd name="T53" fmla="*/ 39 w 39"/>
                <a:gd name="T54" fmla="*/ 150 h 1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150">
                  <a:moveTo>
                    <a:pt x="35" y="150"/>
                  </a:moveTo>
                  <a:lnTo>
                    <a:pt x="33" y="142"/>
                  </a:lnTo>
                  <a:lnTo>
                    <a:pt x="33" y="135"/>
                  </a:lnTo>
                  <a:lnTo>
                    <a:pt x="39" y="127"/>
                  </a:lnTo>
                  <a:lnTo>
                    <a:pt x="37" y="117"/>
                  </a:lnTo>
                  <a:lnTo>
                    <a:pt x="35" y="108"/>
                  </a:lnTo>
                  <a:lnTo>
                    <a:pt x="39" y="96"/>
                  </a:lnTo>
                  <a:lnTo>
                    <a:pt x="35" y="85"/>
                  </a:lnTo>
                  <a:lnTo>
                    <a:pt x="29" y="73"/>
                  </a:lnTo>
                  <a:lnTo>
                    <a:pt x="16" y="6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4" y="37"/>
                  </a:lnTo>
                  <a:lnTo>
                    <a:pt x="0" y="29"/>
                  </a:lnTo>
                  <a:lnTo>
                    <a:pt x="0" y="19"/>
                  </a:lnTo>
                  <a:lnTo>
                    <a:pt x="8" y="10"/>
                  </a:lnTo>
                  <a:lnTo>
                    <a:pt x="1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7" name="Freeform 203"/>
            <p:cNvSpPr>
              <a:spLocks/>
            </p:cNvSpPr>
            <p:nvPr/>
          </p:nvSpPr>
          <p:spPr bwMode="auto">
            <a:xfrm>
              <a:off x="6051896" y="6272912"/>
              <a:ext cx="20001" cy="18441"/>
            </a:xfrm>
            <a:custGeom>
              <a:avLst/>
              <a:gdLst>
                <a:gd name="T0" fmla="*/ 1 w 25"/>
                <a:gd name="T1" fmla="*/ 0 h 29"/>
                <a:gd name="T2" fmla="*/ 1 w 25"/>
                <a:gd name="T3" fmla="*/ 0 h 29"/>
                <a:gd name="T4" fmla="*/ 1 w 25"/>
                <a:gd name="T5" fmla="*/ 0 h 29"/>
                <a:gd name="T6" fmla="*/ 1 w 25"/>
                <a:gd name="T7" fmla="*/ 0 h 29"/>
                <a:gd name="T8" fmla="*/ 0 w 25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9"/>
                <a:gd name="T17" fmla="*/ 25 w 25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9">
                  <a:moveTo>
                    <a:pt x="25" y="0"/>
                  </a:moveTo>
                  <a:lnTo>
                    <a:pt x="19" y="10"/>
                  </a:lnTo>
                  <a:lnTo>
                    <a:pt x="11" y="12"/>
                  </a:lnTo>
                  <a:lnTo>
                    <a:pt x="8" y="18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8" name="Freeform 204"/>
            <p:cNvSpPr>
              <a:spLocks/>
            </p:cNvSpPr>
            <p:nvPr/>
          </p:nvSpPr>
          <p:spPr bwMode="auto">
            <a:xfrm>
              <a:off x="6294983" y="6325601"/>
              <a:ext cx="83080" cy="105378"/>
            </a:xfrm>
            <a:custGeom>
              <a:avLst/>
              <a:gdLst>
                <a:gd name="T0" fmla="*/ 1 w 96"/>
                <a:gd name="T1" fmla="*/ 0 h 174"/>
                <a:gd name="T2" fmla="*/ 1 w 96"/>
                <a:gd name="T3" fmla="*/ 0 h 174"/>
                <a:gd name="T4" fmla="*/ 1 w 96"/>
                <a:gd name="T5" fmla="*/ 0 h 174"/>
                <a:gd name="T6" fmla="*/ 1 w 96"/>
                <a:gd name="T7" fmla="*/ 0 h 174"/>
                <a:gd name="T8" fmla="*/ 1 w 96"/>
                <a:gd name="T9" fmla="*/ 0 h 174"/>
                <a:gd name="T10" fmla="*/ 1 w 96"/>
                <a:gd name="T11" fmla="*/ 0 h 174"/>
                <a:gd name="T12" fmla="*/ 1 w 96"/>
                <a:gd name="T13" fmla="*/ 0 h 174"/>
                <a:gd name="T14" fmla="*/ 0 w 96"/>
                <a:gd name="T15" fmla="*/ 0 h 1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6"/>
                <a:gd name="T25" fmla="*/ 0 h 174"/>
                <a:gd name="T26" fmla="*/ 96 w 96"/>
                <a:gd name="T27" fmla="*/ 174 h 1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6" h="174">
                  <a:moveTo>
                    <a:pt x="96" y="174"/>
                  </a:moveTo>
                  <a:lnTo>
                    <a:pt x="96" y="94"/>
                  </a:lnTo>
                  <a:lnTo>
                    <a:pt x="59" y="94"/>
                  </a:lnTo>
                  <a:lnTo>
                    <a:pt x="59" y="75"/>
                  </a:lnTo>
                  <a:lnTo>
                    <a:pt x="44" y="71"/>
                  </a:lnTo>
                  <a:lnTo>
                    <a:pt x="36" y="63"/>
                  </a:lnTo>
                  <a:lnTo>
                    <a:pt x="36" y="44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9" name="Freeform 205"/>
            <p:cNvSpPr>
              <a:spLocks/>
            </p:cNvSpPr>
            <p:nvPr/>
          </p:nvSpPr>
          <p:spPr bwMode="auto">
            <a:xfrm>
              <a:off x="6134976" y="6346676"/>
              <a:ext cx="75388" cy="34248"/>
            </a:xfrm>
            <a:custGeom>
              <a:avLst/>
              <a:gdLst>
                <a:gd name="T0" fmla="*/ 1 w 90"/>
                <a:gd name="T1" fmla="*/ 0 h 54"/>
                <a:gd name="T2" fmla="*/ 1 w 90"/>
                <a:gd name="T3" fmla="*/ 0 h 54"/>
                <a:gd name="T4" fmla="*/ 1 w 90"/>
                <a:gd name="T5" fmla="*/ 0 h 54"/>
                <a:gd name="T6" fmla="*/ 0 w 90"/>
                <a:gd name="T7" fmla="*/ 0 h 54"/>
                <a:gd name="T8" fmla="*/ 1 w 90"/>
                <a:gd name="T9" fmla="*/ 0 h 54"/>
                <a:gd name="T10" fmla="*/ 1 w 90"/>
                <a:gd name="T11" fmla="*/ 0 h 54"/>
                <a:gd name="T12" fmla="*/ 1 w 90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"/>
                <a:gd name="T22" fmla="*/ 0 h 54"/>
                <a:gd name="T23" fmla="*/ 90 w 90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" h="54">
                  <a:moveTo>
                    <a:pt x="11" y="0"/>
                  </a:moveTo>
                  <a:lnTo>
                    <a:pt x="11" y="2"/>
                  </a:lnTo>
                  <a:lnTo>
                    <a:pt x="5" y="23"/>
                  </a:lnTo>
                  <a:lnTo>
                    <a:pt x="0" y="33"/>
                  </a:lnTo>
                  <a:lnTo>
                    <a:pt x="21" y="54"/>
                  </a:lnTo>
                  <a:lnTo>
                    <a:pt x="74" y="31"/>
                  </a:lnTo>
                  <a:lnTo>
                    <a:pt x="90" y="3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0" name="Freeform 206"/>
            <p:cNvSpPr>
              <a:spLocks/>
            </p:cNvSpPr>
            <p:nvPr/>
          </p:nvSpPr>
          <p:spPr bwMode="auto">
            <a:xfrm>
              <a:off x="6210364" y="6340090"/>
              <a:ext cx="36925" cy="27662"/>
            </a:xfrm>
            <a:custGeom>
              <a:avLst/>
              <a:gdLst>
                <a:gd name="T0" fmla="*/ 1 w 44"/>
                <a:gd name="T1" fmla="*/ 0 h 46"/>
                <a:gd name="T2" fmla="*/ 1 w 44"/>
                <a:gd name="T3" fmla="*/ 0 h 46"/>
                <a:gd name="T4" fmla="*/ 1 w 44"/>
                <a:gd name="T5" fmla="*/ 0 h 46"/>
                <a:gd name="T6" fmla="*/ 1 w 44"/>
                <a:gd name="T7" fmla="*/ 0 h 46"/>
                <a:gd name="T8" fmla="*/ 0 w 44"/>
                <a:gd name="T9" fmla="*/ 0 h 46"/>
                <a:gd name="T10" fmla="*/ 1 w 44"/>
                <a:gd name="T11" fmla="*/ 0 h 46"/>
                <a:gd name="T12" fmla="*/ 0 w 44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"/>
                <a:gd name="T22" fmla="*/ 0 h 46"/>
                <a:gd name="T23" fmla="*/ 44 w 44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" h="46">
                  <a:moveTo>
                    <a:pt x="38" y="0"/>
                  </a:moveTo>
                  <a:lnTo>
                    <a:pt x="44" y="11"/>
                  </a:lnTo>
                  <a:lnTo>
                    <a:pt x="31" y="17"/>
                  </a:lnTo>
                  <a:lnTo>
                    <a:pt x="25" y="13"/>
                  </a:lnTo>
                  <a:lnTo>
                    <a:pt x="0" y="27"/>
                  </a:lnTo>
                  <a:lnTo>
                    <a:pt x="9" y="40"/>
                  </a:lnTo>
                  <a:lnTo>
                    <a:pt x="0" y="4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1" name="Freeform 207"/>
            <p:cNvSpPr>
              <a:spLocks/>
            </p:cNvSpPr>
            <p:nvPr/>
          </p:nvSpPr>
          <p:spPr bwMode="auto">
            <a:xfrm>
              <a:off x="5564182" y="6291353"/>
              <a:ext cx="246164" cy="79033"/>
            </a:xfrm>
            <a:custGeom>
              <a:avLst/>
              <a:gdLst>
                <a:gd name="T0" fmla="*/ 1 w 290"/>
                <a:gd name="T1" fmla="*/ 0 h 129"/>
                <a:gd name="T2" fmla="*/ 1 w 290"/>
                <a:gd name="T3" fmla="*/ 0 h 129"/>
                <a:gd name="T4" fmla="*/ 1 w 290"/>
                <a:gd name="T5" fmla="*/ 0 h 129"/>
                <a:gd name="T6" fmla="*/ 1 w 290"/>
                <a:gd name="T7" fmla="*/ 0 h 129"/>
                <a:gd name="T8" fmla="*/ 1 w 290"/>
                <a:gd name="T9" fmla="*/ 0 h 129"/>
                <a:gd name="T10" fmla="*/ 1 w 290"/>
                <a:gd name="T11" fmla="*/ 0 h 129"/>
                <a:gd name="T12" fmla="*/ 1 w 290"/>
                <a:gd name="T13" fmla="*/ 0 h 129"/>
                <a:gd name="T14" fmla="*/ 1 w 290"/>
                <a:gd name="T15" fmla="*/ 0 h 129"/>
                <a:gd name="T16" fmla="*/ 1 w 290"/>
                <a:gd name="T17" fmla="*/ 0 h 129"/>
                <a:gd name="T18" fmla="*/ 1 w 290"/>
                <a:gd name="T19" fmla="*/ 0 h 129"/>
                <a:gd name="T20" fmla="*/ 1 w 290"/>
                <a:gd name="T21" fmla="*/ 0 h 129"/>
                <a:gd name="T22" fmla="*/ 1 w 290"/>
                <a:gd name="T23" fmla="*/ 0 h 129"/>
                <a:gd name="T24" fmla="*/ 1 w 290"/>
                <a:gd name="T25" fmla="*/ 0 h 129"/>
                <a:gd name="T26" fmla="*/ 1 w 290"/>
                <a:gd name="T27" fmla="*/ 0 h 129"/>
                <a:gd name="T28" fmla="*/ 1 w 290"/>
                <a:gd name="T29" fmla="*/ 0 h 129"/>
                <a:gd name="T30" fmla="*/ 1 w 290"/>
                <a:gd name="T31" fmla="*/ 0 h 129"/>
                <a:gd name="T32" fmla="*/ 1 w 290"/>
                <a:gd name="T33" fmla="*/ 0 h 129"/>
                <a:gd name="T34" fmla="*/ 1 w 290"/>
                <a:gd name="T35" fmla="*/ 0 h 129"/>
                <a:gd name="T36" fmla="*/ 1 w 290"/>
                <a:gd name="T37" fmla="*/ 0 h 129"/>
                <a:gd name="T38" fmla="*/ 1 w 290"/>
                <a:gd name="T39" fmla="*/ 0 h 129"/>
                <a:gd name="T40" fmla="*/ 1 w 290"/>
                <a:gd name="T41" fmla="*/ 0 h 129"/>
                <a:gd name="T42" fmla="*/ 0 w 290"/>
                <a:gd name="T43" fmla="*/ 0 h 129"/>
                <a:gd name="T44" fmla="*/ 0 w 290"/>
                <a:gd name="T45" fmla="*/ 0 h 1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0"/>
                <a:gd name="T70" fmla="*/ 0 h 129"/>
                <a:gd name="T71" fmla="*/ 290 w 290"/>
                <a:gd name="T72" fmla="*/ 129 h 1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0" h="129">
                  <a:moveTo>
                    <a:pt x="290" y="129"/>
                  </a:moveTo>
                  <a:lnTo>
                    <a:pt x="273" y="110"/>
                  </a:lnTo>
                  <a:lnTo>
                    <a:pt x="259" y="73"/>
                  </a:lnTo>
                  <a:lnTo>
                    <a:pt x="250" y="37"/>
                  </a:lnTo>
                  <a:lnTo>
                    <a:pt x="238" y="27"/>
                  </a:lnTo>
                  <a:lnTo>
                    <a:pt x="232" y="25"/>
                  </a:lnTo>
                  <a:lnTo>
                    <a:pt x="213" y="25"/>
                  </a:lnTo>
                  <a:lnTo>
                    <a:pt x="209" y="33"/>
                  </a:lnTo>
                  <a:lnTo>
                    <a:pt x="198" y="41"/>
                  </a:lnTo>
                  <a:lnTo>
                    <a:pt x="177" y="41"/>
                  </a:lnTo>
                  <a:lnTo>
                    <a:pt x="154" y="37"/>
                  </a:lnTo>
                  <a:lnTo>
                    <a:pt x="146" y="29"/>
                  </a:lnTo>
                  <a:lnTo>
                    <a:pt x="133" y="27"/>
                  </a:lnTo>
                  <a:lnTo>
                    <a:pt x="127" y="31"/>
                  </a:lnTo>
                  <a:lnTo>
                    <a:pt x="106" y="29"/>
                  </a:lnTo>
                  <a:lnTo>
                    <a:pt x="85" y="18"/>
                  </a:lnTo>
                  <a:lnTo>
                    <a:pt x="69" y="18"/>
                  </a:lnTo>
                  <a:lnTo>
                    <a:pt x="60" y="6"/>
                  </a:lnTo>
                  <a:lnTo>
                    <a:pt x="35" y="4"/>
                  </a:lnTo>
                  <a:lnTo>
                    <a:pt x="27" y="16"/>
                  </a:lnTo>
                  <a:lnTo>
                    <a:pt x="12" y="18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2" name="Freeform 208"/>
            <p:cNvSpPr>
              <a:spLocks/>
            </p:cNvSpPr>
            <p:nvPr/>
          </p:nvSpPr>
          <p:spPr bwMode="auto">
            <a:xfrm>
              <a:off x="5558028" y="6258422"/>
              <a:ext cx="6154" cy="32930"/>
            </a:xfrm>
            <a:custGeom>
              <a:avLst/>
              <a:gdLst>
                <a:gd name="T0" fmla="*/ 1 w 6"/>
                <a:gd name="T1" fmla="*/ 0 h 57"/>
                <a:gd name="T2" fmla="*/ 1 w 6"/>
                <a:gd name="T3" fmla="*/ 0 h 57"/>
                <a:gd name="T4" fmla="*/ 0 w 6"/>
                <a:gd name="T5" fmla="*/ 0 h 57"/>
                <a:gd name="T6" fmla="*/ 1 w 6"/>
                <a:gd name="T7" fmla="*/ 0 h 57"/>
                <a:gd name="T8" fmla="*/ 1 w 6"/>
                <a:gd name="T9" fmla="*/ 0 h 57"/>
                <a:gd name="T10" fmla="*/ 1 w 6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57"/>
                <a:gd name="T20" fmla="*/ 6 w 6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57">
                  <a:moveTo>
                    <a:pt x="6" y="57"/>
                  </a:moveTo>
                  <a:lnTo>
                    <a:pt x="2" y="40"/>
                  </a:lnTo>
                  <a:lnTo>
                    <a:pt x="0" y="27"/>
                  </a:lnTo>
                  <a:lnTo>
                    <a:pt x="6" y="19"/>
                  </a:lnTo>
                  <a:lnTo>
                    <a:pt x="6" y="5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3" name="Freeform 209"/>
            <p:cNvSpPr>
              <a:spLocks/>
            </p:cNvSpPr>
            <p:nvPr/>
          </p:nvSpPr>
          <p:spPr bwMode="auto">
            <a:xfrm>
              <a:off x="5502641" y="6291353"/>
              <a:ext cx="87696" cy="222610"/>
            </a:xfrm>
            <a:custGeom>
              <a:avLst/>
              <a:gdLst>
                <a:gd name="T0" fmla="*/ 0 w 104"/>
                <a:gd name="T1" fmla="*/ 0 h 367"/>
                <a:gd name="T2" fmla="*/ 1 w 104"/>
                <a:gd name="T3" fmla="*/ 0 h 367"/>
                <a:gd name="T4" fmla="*/ 1 w 104"/>
                <a:gd name="T5" fmla="*/ 0 h 367"/>
                <a:gd name="T6" fmla="*/ 1 w 104"/>
                <a:gd name="T7" fmla="*/ 0 h 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4"/>
                <a:gd name="T13" fmla="*/ 0 h 367"/>
                <a:gd name="T14" fmla="*/ 104 w 104"/>
                <a:gd name="T15" fmla="*/ 367 h 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4" h="367">
                  <a:moveTo>
                    <a:pt x="0" y="367"/>
                  </a:moveTo>
                  <a:lnTo>
                    <a:pt x="104" y="192"/>
                  </a:lnTo>
                  <a:lnTo>
                    <a:pt x="48" y="6"/>
                  </a:lnTo>
                  <a:lnTo>
                    <a:pt x="7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4" name="Freeform 210"/>
            <p:cNvSpPr>
              <a:spLocks/>
            </p:cNvSpPr>
            <p:nvPr/>
          </p:nvSpPr>
          <p:spPr bwMode="auto">
            <a:xfrm>
              <a:off x="5296478" y="6322966"/>
              <a:ext cx="47694" cy="77716"/>
            </a:xfrm>
            <a:custGeom>
              <a:avLst/>
              <a:gdLst>
                <a:gd name="T0" fmla="*/ 1 w 56"/>
                <a:gd name="T1" fmla="*/ 0 h 127"/>
                <a:gd name="T2" fmla="*/ 1 w 56"/>
                <a:gd name="T3" fmla="*/ 0 h 127"/>
                <a:gd name="T4" fmla="*/ 1 w 56"/>
                <a:gd name="T5" fmla="*/ 0 h 127"/>
                <a:gd name="T6" fmla="*/ 0 w 56"/>
                <a:gd name="T7" fmla="*/ 0 h 1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"/>
                <a:gd name="T13" fmla="*/ 0 h 127"/>
                <a:gd name="T14" fmla="*/ 56 w 56"/>
                <a:gd name="T15" fmla="*/ 127 h 1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" h="127">
                  <a:moveTo>
                    <a:pt x="56" y="127"/>
                  </a:moveTo>
                  <a:lnTo>
                    <a:pt x="27" y="75"/>
                  </a:lnTo>
                  <a:lnTo>
                    <a:pt x="37" y="48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5" name="Line 211"/>
            <p:cNvSpPr>
              <a:spLocks noChangeShapeType="1"/>
            </p:cNvSpPr>
            <p:nvPr/>
          </p:nvSpPr>
          <p:spPr bwMode="auto">
            <a:xfrm flipH="1">
              <a:off x="5921121" y="6438881"/>
              <a:ext cx="147699" cy="3293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6" name="Line 212"/>
            <p:cNvSpPr>
              <a:spLocks noChangeShapeType="1"/>
            </p:cNvSpPr>
            <p:nvPr/>
          </p:nvSpPr>
          <p:spPr bwMode="auto">
            <a:xfrm flipV="1">
              <a:off x="5514949" y="638619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7" name="Line 213"/>
            <p:cNvSpPr>
              <a:spLocks noChangeShapeType="1"/>
            </p:cNvSpPr>
            <p:nvPr/>
          </p:nvSpPr>
          <p:spPr bwMode="auto">
            <a:xfrm>
              <a:off x="5514949" y="6386193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8" name="Line 214"/>
            <p:cNvSpPr>
              <a:spLocks noChangeShapeType="1"/>
            </p:cNvSpPr>
            <p:nvPr/>
          </p:nvSpPr>
          <p:spPr bwMode="auto">
            <a:xfrm>
              <a:off x="5521104" y="638619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9" name="Line 215"/>
            <p:cNvSpPr>
              <a:spLocks noChangeShapeType="1"/>
            </p:cNvSpPr>
            <p:nvPr/>
          </p:nvSpPr>
          <p:spPr bwMode="auto">
            <a:xfrm flipH="1">
              <a:off x="5514949" y="6390144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0" name="Freeform 216"/>
            <p:cNvSpPr>
              <a:spLocks/>
            </p:cNvSpPr>
            <p:nvPr/>
          </p:nvSpPr>
          <p:spPr bwMode="auto">
            <a:xfrm>
              <a:off x="6321138" y="6577190"/>
              <a:ext cx="160007" cy="133039"/>
            </a:xfrm>
            <a:custGeom>
              <a:avLst/>
              <a:gdLst>
                <a:gd name="T0" fmla="*/ 0 w 188"/>
                <a:gd name="T1" fmla="*/ 0 h 221"/>
                <a:gd name="T2" fmla="*/ 1 w 188"/>
                <a:gd name="T3" fmla="*/ 0 h 221"/>
                <a:gd name="T4" fmla="*/ 1 w 188"/>
                <a:gd name="T5" fmla="*/ 0 h 221"/>
                <a:gd name="T6" fmla="*/ 1 w 188"/>
                <a:gd name="T7" fmla="*/ 0 h 221"/>
                <a:gd name="T8" fmla="*/ 1 w 188"/>
                <a:gd name="T9" fmla="*/ 0 h 221"/>
                <a:gd name="T10" fmla="*/ 1 w 188"/>
                <a:gd name="T11" fmla="*/ 0 h 221"/>
                <a:gd name="T12" fmla="*/ 1 w 188"/>
                <a:gd name="T13" fmla="*/ 0 h 221"/>
                <a:gd name="T14" fmla="*/ 1 w 188"/>
                <a:gd name="T15" fmla="*/ 0 h 221"/>
                <a:gd name="T16" fmla="*/ 1 w 188"/>
                <a:gd name="T17" fmla="*/ 0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8"/>
                <a:gd name="T28" fmla="*/ 0 h 221"/>
                <a:gd name="T29" fmla="*/ 188 w 188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8" h="221">
                  <a:moveTo>
                    <a:pt x="0" y="0"/>
                  </a:moveTo>
                  <a:lnTo>
                    <a:pt x="14" y="4"/>
                  </a:lnTo>
                  <a:lnTo>
                    <a:pt x="23" y="12"/>
                  </a:lnTo>
                  <a:lnTo>
                    <a:pt x="27" y="14"/>
                  </a:lnTo>
                  <a:lnTo>
                    <a:pt x="35" y="20"/>
                  </a:lnTo>
                  <a:lnTo>
                    <a:pt x="35" y="93"/>
                  </a:lnTo>
                  <a:lnTo>
                    <a:pt x="167" y="150"/>
                  </a:lnTo>
                  <a:lnTo>
                    <a:pt x="171" y="165"/>
                  </a:lnTo>
                  <a:lnTo>
                    <a:pt x="188" y="2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1" name="Freeform 217"/>
            <p:cNvSpPr>
              <a:spLocks/>
            </p:cNvSpPr>
            <p:nvPr/>
          </p:nvSpPr>
          <p:spPr bwMode="auto">
            <a:xfrm>
              <a:off x="6321138" y="6475764"/>
              <a:ext cx="73849" cy="101426"/>
            </a:xfrm>
            <a:custGeom>
              <a:avLst/>
              <a:gdLst>
                <a:gd name="T0" fmla="*/ 0 w 85"/>
                <a:gd name="T1" fmla="*/ 0 h 165"/>
                <a:gd name="T2" fmla="*/ 1 w 85"/>
                <a:gd name="T3" fmla="*/ 0 h 165"/>
                <a:gd name="T4" fmla="*/ 1 w 85"/>
                <a:gd name="T5" fmla="*/ 0 h 165"/>
                <a:gd name="T6" fmla="*/ 1 w 85"/>
                <a:gd name="T7" fmla="*/ 0 h 1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5"/>
                <a:gd name="T13" fmla="*/ 0 h 165"/>
                <a:gd name="T14" fmla="*/ 85 w 85"/>
                <a:gd name="T15" fmla="*/ 165 h 1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5" h="165">
                  <a:moveTo>
                    <a:pt x="0" y="165"/>
                  </a:moveTo>
                  <a:lnTo>
                    <a:pt x="52" y="110"/>
                  </a:lnTo>
                  <a:lnTo>
                    <a:pt x="77" y="69"/>
                  </a:lnTo>
                  <a:lnTo>
                    <a:pt x="8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2" name="Freeform 218"/>
            <p:cNvSpPr>
              <a:spLocks/>
            </p:cNvSpPr>
            <p:nvPr/>
          </p:nvSpPr>
          <p:spPr bwMode="auto">
            <a:xfrm>
              <a:off x="6378063" y="6430978"/>
              <a:ext cx="16924" cy="44785"/>
            </a:xfrm>
            <a:custGeom>
              <a:avLst/>
              <a:gdLst>
                <a:gd name="T0" fmla="*/ 1 w 21"/>
                <a:gd name="T1" fmla="*/ 0 h 73"/>
                <a:gd name="T2" fmla="*/ 0 w 21"/>
                <a:gd name="T3" fmla="*/ 0 h 73"/>
                <a:gd name="T4" fmla="*/ 0 w 21"/>
                <a:gd name="T5" fmla="*/ 0 h 73"/>
                <a:gd name="T6" fmla="*/ 0 60000 65536"/>
                <a:gd name="T7" fmla="*/ 0 60000 65536"/>
                <a:gd name="T8" fmla="*/ 0 60000 65536"/>
                <a:gd name="T9" fmla="*/ 0 w 21"/>
                <a:gd name="T10" fmla="*/ 0 h 73"/>
                <a:gd name="T11" fmla="*/ 21 w 21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73">
                  <a:moveTo>
                    <a:pt x="21" y="73"/>
                  </a:moveTo>
                  <a:lnTo>
                    <a:pt x="0" y="2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3" name="Freeform 219"/>
            <p:cNvSpPr>
              <a:spLocks/>
            </p:cNvSpPr>
            <p:nvPr/>
          </p:nvSpPr>
          <p:spPr bwMode="auto">
            <a:xfrm>
              <a:off x="6234980" y="6442833"/>
              <a:ext cx="26155" cy="13172"/>
            </a:xfrm>
            <a:custGeom>
              <a:avLst/>
              <a:gdLst>
                <a:gd name="T0" fmla="*/ 0 w 30"/>
                <a:gd name="T1" fmla="*/ 0 h 23"/>
                <a:gd name="T2" fmla="*/ 1 w 30"/>
                <a:gd name="T3" fmla="*/ 0 h 23"/>
                <a:gd name="T4" fmla="*/ 1 w 30"/>
                <a:gd name="T5" fmla="*/ 0 h 23"/>
                <a:gd name="T6" fmla="*/ 1 w 30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23"/>
                <a:gd name="T14" fmla="*/ 30 w 30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23">
                  <a:moveTo>
                    <a:pt x="0" y="0"/>
                  </a:moveTo>
                  <a:lnTo>
                    <a:pt x="19" y="21"/>
                  </a:lnTo>
                  <a:lnTo>
                    <a:pt x="25" y="23"/>
                  </a:lnTo>
                  <a:lnTo>
                    <a:pt x="30" y="2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4" name="Freeform 220"/>
            <p:cNvSpPr>
              <a:spLocks/>
            </p:cNvSpPr>
            <p:nvPr/>
          </p:nvSpPr>
          <p:spPr bwMode="auto">
            <a:xfrm>
              <a:off x="6261135" y="6449419"/>
              <a:ext cx="133852" cy="30296"/>
            </a:xfrm>
            <a:custGeom>
              <a:avLst/>
              <a:gdLst>
                <a:gd name="T0" fmla="*/ 0 w 158"/>
                <a:gd name="T1" fmla="*/ 0 h 52"/>
                <a:gd name="T2" fmla="*/ 1 w 158"/>
                <a:gd name="T3" fmla="*/ 0 h 52"/>
                <a:gd name="T4" fmla="*/ 1 w 158"/>
                <a:gd name="T5" fmla="*/ 0 h 52"/>
                <a:gd name="T6" fmla="*/ 1 w 158"/>
                <a:gd name="T7" fmla="*/ 0 h 52"/>
                <a:gd name="T8" fmla="*/ 1 w 158"/>
                <a:gd name="T9" fmla="*/ 0 h 52"/>
                <a:gd name="T10" fmla="*/ 1 w 158"/>
                <a:gd name="T11" fmla="*/ 0 h 52"/>
                <a:gd name="T12" fmla="*/ 1 w 158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8"/>
                <a:gd name="T22" fmla="*/ 0 h 52"/>
                <a:gd name="T23" fmla="*/ 158 w 158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8" h="52">
                  <a:moveTo>
                    <a:pt x="0" y="14"/>
                  </a:moveTo>
                  <a:lnTo>
                    <a:pt x="4" y="14"/>
                  </a:lnTo>
                  <a:lnTo>
                    <a:pt x="10" y="6"/>
                  </a:lnTo>
                  <a:lnTo>
                    <a:pt x="18" y="0"/>
                  </a:lnTo>
                  <a:lnTo>
                    <a:pt x="102" y="0"/>
                  </a:lnTo>
                  <a:lnTo>
                    <a:pt x="102" y="52"/>
                  </a:lnTo>
                  <a:lnTo>
                    <a:pt x="158" y="4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5" name="Freeform 221"/>
            <p:cNvSpPr>
              <a:spLocks/>
            </p:cNvSpPr>
            <p:nvPr/>
          </p:nvSpPr>
          <p:spPr bwMode="auto">
            <a:xfrm>
              <a:off x="6178055" y="6525818"/>
              <a:ext cx="106158" cy="40834"/>
            </a:xfrm>
            <a:custGeom>
              <a:avLst/>
              <a:gdLst>
                <a:gd name="T0" fmla="*/ 1 w 127"/>
                <a:gd name="T1" fmla="*/ 0 h 63"/>
                <a:gd name="T2" fmla="*/ 1 w 127"/>
                <a:gd name="T3" fmla="*/ 0 h 63"/>
                <a:gd name="T4" fmla="*/ 1 w 127"/>
                <a:gd name="T5" fmla="*/ 0 h 63"/>
                <a:gd name="T6" fmla="*/ 1 w 127"/>
                <a:gd name="T7" fmla="*/ 0 h 63"/>
                <a:gd name="T8" fmla="*/ 1 w 127"/>
                <a:gd name="T9" fmla="*/ 0 h 63"/>
                <a:gd name="T10" fmla="*/ 1 w 127"/>
                <a:gd name="T11" fmla="*/ 0 h 63"/>
                <a:gd name="T12" fmla="*/ 1 w 127"/>
                <a:gd name="T13" fmla="*/ 0 h 63"/>
                <a:gd name="T14" fmla="*/ 0 w 127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7"/>
                <a:gd name="T25" fmla="*/ 0 h 63"/>
                <a:gd name="T26" fmla="*/ 127 w 127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7" h="63">
                  <a:moveTo>
                    <a:pt x="127" y="0"/>
                  </a:moveTo>
                  <a:lnTo>
                    <a:pt x="83" y="17"/>
                  </a:lnTo>
                  <a:lnTo>
                    <a:pt x="12" y="17"/>
                  </a:lnTo>
                  <a:lnTo>
                    <a:pt x="20" y="40"/>
                  </a:lnTo>
                  <a:lnTo>
                    <a:pt x="23" y="52"/>
                  </a:lnTo>
                  <a:lnTo>
                    <a:pt x="20" y="57"/>
                  </a:lnTo>
                  <a:lnTo>
                    <a:pt x="14" y="59"/>
                  </a:lnTo>
                  <a:lnTo>
                    <a:pt x="0" y="6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6" name="Freeform 222"/>
            <p:cNvSpPr>
              <a:spLocks/>
            </p:cNvSpPr>
            <p:nvPr/>
          </p:nvSpPr>
          <p:spPr bwMode="auto">
            <a:xfrm>
              <a:off x="6162670" y="6566652"/>
              <a:ext cx="15385" cy="0"/>
            </a:xfrm>
            <a:custGeom>
              <a:avLst/>
              <a:gdLst>
                <a:gd name="T0" fmla="*/ 0 w 17"/>
                <a:gd name="T1" fmla="*/ 0 h 2"/>
                <a:gd name="T2" fmla="*/ 1 w 17"/>
                <a:gd name="T3" fmla="*/ 0 h 2"/>
                <a:gd name="T4" fmla="*/ 1 w 17"/>
                <a:gd name="T5" fmla="*/ 0 h 2"/>
                <a:gd name="T6" fmla="*/ 1 w 1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"/>
                <a:gd name="T14" fmla="*/ 17 w 17"/>
                <a:gd name="T15" fmla="*/ 0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">
                  <a:moveTo>
                    <a:pt x="0" y="2"/>
                  </a:moveTo>
                  <a:lnTo>
                    <a:pt x="4" y="2"/>
                  </a:lnTo>
                  <a:lnTo>
                    <a:pt x="17" y="2"/>
                  </a:lnTo>
                  <a:lnTo>
                    <a:pt x="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7" name="Freeform 223"/>
            <p:cNvSpPr>
              <a:spLocks/>
            </p:cNvSpPr>
            <p:nvPr/>
          </p:nvSpPr>
          <p:spPr bwMode="auto">
            <a:xfrm>
              <a:off x="6108821" y="6566652"/>
              <a:ext cx="53848" cy="31613"/>
            </a:xfrm>
            <a:custGeom>
              <a:avLst/>
              <a:gdLst>
                <a:gd name="T0" fmla="*/ 1 w 63"/>
                <a:gd name="T1" fmla="*/ 0 h 54"/>
                <a:gd name="T2" fmla="*/ 1 w 63"/>
                <a:gd name="T3" fmla="*/ 0 h 54"/>
                <a:gd name="T4" fmla="*/ 1 w 63"/>
                <a:gd name="T5" fmla="*/ 0 h 54"/>
                <a:gd name="T6" fmla="*/ 1 w 63"/>
                <a:gd name="T7" fmla="*/ 0 h 54"/>
                <a:gd name="T8" fmla="*/ 1 w 63"/>
                <a:gd name="T9" fmla="*/ 0 h 54"/>
                <a:gd name="T10" fmla="*/ 1 w 63"/>
                <a:gd name="T11" fmla="*/ 0 h 54"/>
                <a:gd name="T12" fmla="*/ 1 w 63"/>
                <a:gd name="T13" fmla="*/ 0 h 54"/>
                <a:gd name="T14" fmla="*/ 1 w 63"/>
                <a:gd name="T15" fmla="*/ 0 h 54"/>
                <a:gd name="T16" fmla="*/ 1 w 63"/>
                <a:gd name="T17" fmla="*/ 0 h 54"/>
                <a:gd name="T18" fmla="*/ 1 w 63"/>
                <a:gd name="T19" fmla="*/ 0 h 54"/>
                <a:gd name="T20" fmla="*/ 0 w 63"/>
                <a:gd name="T21" fmla="*/ 0 h 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54"/>
                <a:gd name="T35" fmla="*/ 63 w 63"/>
                <a:gd name="T36" fmla="*/ 54 h 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54">
                  <a:moveTo>
                    <a:pt x="63" y="2"/>
                  </a:moveTo>
                  <a:lnTo>
                    <a:pt x="59" y="0"/>
                  </a:lnTo>
                  <a:lnTo>
                    <a:pt x="50" y="2"/>
                  </a:lnTo>
                  <a:lnTo>
                    <a:pt x="38" y="10"/>
                  </a:lnTo>
                  <a:lnTo>
                    <a:pt x="25" y="10"/>
                  </a:lnTo>
                  <a:lnTo>
                    <a:pt x="19" y="10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33"/>
                  </a:lnTo>
                  <a:lnTo>
                    <a:pt x="11" y="40"/>
                  </a:lnTo>
                  <a:lnTo>
                    <a:pt x="0" y="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8" name="Freeform 224"/>
            <p:cNvSpPr>
              <a:spLocks/>
            </p:cNvSpPr>
            <p:nvPr/>
          </p:nvSpPr>
          <p:spPr bwMode="auto">
            <a:xfrm>
              <a:off x="6301137" y="6561383"/>
              <a:ext cx="20001" cy="15807"/>
            </a:xfrm>
            <a:custGeom>
              <a:avLst/>
              <a:gdLst>
                <a:gd name="T0" fmla="*/ 0 w 25"/>
                <a:gd name="T1" fmla="*/ 0 h 26"/>
                <a:gd name="T2" fmla="*/ 1 w 25"/>
                <a:gd name="T3" fmla="*/ 0 h 26"/>
                <a:gd name="T4" fmla="*/ 1 w 25"/>
                <a:gd name="T5" fmla="*/ 0 h 26"/>
                <a:gd name="T6" fmla="*/ 1 w 25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6"/>
                <a:gd name="T14" fmla="*/ 25 w 25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6">
                  <a:moveTo>
                    <a:pt x="0" y="0"/>
                  </a:moveTo>
                  <a:lnTo>
                    <a:pt x="4" y="7"/>
                  </a:lnTo>
                  <a:lnTo>
                    <a:pt x="6" y="17"/>
                  </a:lnTo>
                  <a:lnTo>
                    <a:pt x="25" y="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9" name="Freeform 225"/>
            <p:cNvSpPr>
              <a:spLocks/>
            </p:cNvSpPr>
            <p:nvPr/>
          </p:nvSpPr>
          <p:spPr bwMode="auto">
            <a:xfrm>
              <a:off x="6284213" y="6525818"/>
              <a:ext cx="16924" cy="35565"/>
            </a:xfrm>
            <a:custGeom>
              <a:avLst/>
              <a:gdLst>
                <a:gd name="T0" fmla="*/ 0 w 19"/>
                <a:gd name="T1" fmla="*/ 0 h 54"/>
                <a:gd name="T2" fmla="*/ 1 w 19"/>
                <a:gd name="T3" fmla="*/ 1 h 54"/>
                <a:gd name="T4" fmla="*/ 1 w 19"/>
                <a:gd name="T5" fmla="*/ 1 h 54"/>
                <a:gd name="T6" fmla="*/ 1 w 19"/>
                <a:gd name="T7" fmla="*/ 1 h 54"/>
                <a:gd name="T8" fmla="*/ 1 w 19"/>
                <a:gd name="T9" fmla="*/ 1 h 54"/>
                <a:gd name="T10" fmla="*/ 1 w 19"/>
                <a:gd name="T11" fmla="*/ 1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54"/>
                <a:gd name="T20" fmla="*/ 19 w 19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54">
                  <a:moveTo>
                    <a:pt x="0" y="0"/>
                  </a:moveTo>
                  <a:lnTo>
                    <a:pt x="4" y="13"/>
                  </a:lnTo>
                  <a:lnTo>
                    <a:pt x="10" y="27"/>
                  </a:lnTo>
                  <a:lnTo>
                    <a:pt x="14" y="32"/>
                  </a:lnTo>
                  <a:lnTo>
                    <a:pt x="14" y="44"/>
                  </a:lnTo>
                  <a:lnTo>
                    <a:pt x="19" y="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0" name="Freeform 226"/>
            <p:cNvSpPr>
              <a:spLocks/>
            </p:cNvSpPr>
            <p:nvPr/>
          </p:nvSpPr>
          <p:spPr bwMode="auto">
            <a:xfrm>
              <a:off x="6239596" y="6456005"/>
              <a:ext cx="44617" cy="69813"/>
            </a:xfrm>
            <a:custGeom>
              <a:avLst/>
              <a:gdLst>
                <a:gd name="T0" fmla="*/ 1 w 54"/>
                <a:gd name="T1" fmla="*/ 0 h 117"/>
                <a:gd name="T2" fmla="*/ 1 w 54"/>
                <a:gd name="T3" fmla="*/ 0 h 117"/>
                <a:gd name="T4" fmla="*/ 1 w 54"/>
                <a:gd name="T5" fmla="*/ 0 h 117"/>
                <a:gd name="T6" fmla="*/ 0 w 54"/>
                <a:gd name="T7" fmla="*/ 0 h 117"/>
                <a:gd name="T8" fmla="*/ 1 w 54"/>
                <a:gd name="T9" fmla="*/ 0 h 117"/>
                <a:gd name="T10" fmla="*/ 1 w 54"/>
                <a:gd name="T11" fmla="*/ 0 h 117"/>
                <a:gd name="T12" fmla="*/ 1 w 54"/>
                <a:gd name="T13" fmla="*/ 0 h 117"/>
                <a:gd name="T14" fmla="*/ 1 w 54"/>
                <a:gd name="T15" fmla="*/ 0 h 117"/>
                <a:gd name="T16" fmla="*/ 1 w 54"/>
                <a:gd name="T17" fmla="*/ 0 h 117"/>
                <a:gd name="T18" fmla="*/ 1 w 54"/>
                <a:gd name="T19" fmla="*/ 0 h 117"/>
                <a:gd name="T20" fmla="*/ 1 w 54"/>
                <a:gd name="T21" fmla="*/ 0 h 117"/>
                <a:gd name="T22" fmla="*/ 1 w 54"/>
                <a:gd name="T23" fmla="*/ 0 h 1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17"/>
                <a:gd name="T38" fmla="*/ 54 w 54"/>
                <a:gd name="T39" fmla="*/ 117 h 1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17">
                  <a:moveTo>
                    <a:pt x="25" y="0"/>
                  </a:moveTo>
                  <a:lnTo>
                    <a:pt x="18" y="7"/>
                  </a:lnTo>
                  <a:lnTo>
                    <a:pt x="6" y="27"/>
                  </a:lnTo>
                  <a:lnTo>
                    <a:pt x="0" y="46"/>
                  </a:lnTo>
                  <a:lnTo>
                    <a:pt x="8" y="73"/>
                  </a:lnTo>
                  <a:lnTo>
                    <a:pt x="14" y="84"/>
                  </a:lnTo>
                  <a:lnTo>
                    <a:pt x="22" y="98"/>
                  </a:lnTo>
                  <a:lnTo>
                    <a:pt x="27" y="109"/>
                  </a:lnTo>
                  <a:lnTo>
                    <a:pt x="35" y="113"/>
                  </a:lnTo>
                  <a:lnTo>
                    <a:pt x="43" y="109"/>
                  </a:lnTo>
                  <a:lnTo>
                    <a:pt x="50" y="111"/>
                  </a:lnTo>
                  <a:lnTo>
                    <a:pt x="54" y="11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1" name="Line 227"/>
            <p:cNvSpPr>
              <a:spLocks noChangeShapeType="1"/>
            </p:cNvSpPr>
            <p:nvPr/>
          </p:nvSpPr>
          <p:spPr bwMode="auto">
            <a:xfrm flipV="1">
              <a:off x="6251904" y="6629878"/>
              <a:ext cx="3077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2" name="Line 228"/>
            <p:cNvSpPr>
              <a:spLocks noChangeShapeType="1"/>
            </p:cNvSpPr>
            <p:nvPr/>
          </p:nvSpPr>
          <p:spPr bwMode="auto">
            <a:xfrm>
              <a:off x="6251904" y="6629878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3" name="Line 229"/>
            <p:cNvSpPr>
              <a:spLocks noChangeShapeType="1"/>
            </p:cNvSpPr>
            <p:nvPr/>
          </p:nvSpPr>
          <p:spPr bwMode="auto">
            <a:xfrm>
              <a:off x="6259597" y="6629878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4" name="Line 230"/>
            <p:cNvSpPr>
              <a:spLocks noChangeShapeType="1"/>
            </p:cNvSpPr>
            <p:nvPr/>
          </p:nvSpPr>
          <p:spPr bwMode="auto">
            <a:xfrm flipH="1">
              <a:off x="6251904" y="663646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5" name="Freeform 231"/>
            <p:cNvSpPr>
              <a:spLocks/>
            </p:cNvSpPr>
            <p:nvPr/>
          </p:nvSpPr>
          <p:spPr bwMode="auto">
            <a:xfrm>
              <a:off x="6162670" y="6367752"/>
              <a:ext cx="47694" cy="28979"/>
            </a:xfrm>
            <a:custGeom>
              <a:avLst/>
              <a:gdLst>
                <a:gd name="T0" fmla="*/ 0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0 h 48"/>
                <a:gd name="T8" fmla="*/ 1 w 56"/>
                <a:gd name="T9" fmla="*/ 0 h 48"/>
                <a:gd name="T10" fmla="*/ 1 w 56"/>
                <a:gd name="T11" fmla="*/ 0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48"/>
                <a:gd name="T20" fmla="*/ 56 w 5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48">
                  <a:moveTo>
                    <a:pt x="0" y="48"/>
                  </a:moveTo>
                  <a:lnTo>
                    <a:pt x="8" y="36"/>
                  </a:lnTo>
                  <a:lnTo>
                    <a:pt x="19" y="38"/>
                  </a:lnTo>
                  <a:lnTo>
                    <a:pt x="21" y="29"/>
                  </a:lnTo>
                  <a:lnTo>
                    <a:pt x="56" y="17"/>
                  </a:lnTo>
                  <a:lnTo>
                    <a:pt x="5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6" name="Freeform 232"/>
            <p:cNvSpPr>
              <a:spLocks/>
            </p:cNvSpPr>
            <p:nvPr/>
          </p:nvSpPr>
          <p:spPr bwMode="auto">
            <a:xfrm>
              <a:off x="6096513" y="6395413"/>
              <a:ext cx="66157" cy="6586"/>
            </a:xfrm>
            <a:custGeom>
              <a:avLst/>
              <a:gdLst>
                <a:gd name="T0" fmla="*/ 0 w 78"/>
                <a:gd name="T1" fmla="*/ 0 h 12"/>
                <a:gd name="T2" fmla="*/ 1 w 78"/>
                <a:gd name="T3" fmla="*/ 0 h 12"/>
                <a:gd name="T4" fmla="*/ 1 w 78"/>
                <a:gd name="T5" fmla="*/ 0 h 12"/>
                <a:gd name="T6" fmla="*/ 0 60000 65536"/>
                <a:gd name="T7" fmla="*/ 0 60000 65536"/>
                <a:gd name="T8" fmla="*/ 0 60000 65536"/>
                <a:gd name="T9" fmla="*/ 0 w 78"/>
                <a:gd name="T10" fmla="*/ 0 h 12"/>
                <a:gd name="T11" fmla="*/ 78 w 7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12">
                  <a:moveTo>
                    <a:pt x="0" y="0"/>
                  </a:moveTo>
                  <a:lnTo>
                    <a:pt x="36" y="12"/>
                  </a:lnTo>
                  <a:lnTo>
                    <a:pt x="78" y="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7" name="Freeform 233"/>
            <p:cNvSpPr>
              <a:spLocks/>
            </p:cNvSpPr>
            <p:nvPr/>
          </p:nvSpPr>
          <p:spPr bwMode="auto">
            <a:xfrm>
              <a:off x="6068819" y="6382241"/>
              <a:ext cx="27693" cy="13172"/>
            </a:xfrm>
            <a:custGeom>
              <a:avLst/>
              <a:gdLst>
                <a:gd name="T0" fmla="*/ 1 w 35"/>
                <a:gd name="T1" fmla="*/ 0 h 21"/>
                <a:gd name="T2" fmla="*/ 1 w 35"/>
                <a:gd name="T3" fmla="*/ 0 h 21"/>
                <a:gd name="T4" fmla="*/ 0 w 35"/>
                <a:gd name="T5" fmla="*/ 0 h 21"/>
                <a:gd name="T6" fmla="*/ 0 60000 65536"/>
                <a:gd name="T7" fmla="*/ 0 60000 65536"/>
                <a:gd name="T8" fmla="*/ 0 60000 65536"/>
                <a:gd name="T9" fmla="*/ 0 w 35"/>
                <a:gd name="T10" fmla="*/ 0 h 21"/>
                <a:gd name="T11" fmla="*/ 35 w 35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" h="21">
                  <a:moveTo>
                    <a:pt x="35" y="21"/>
                  </a:moveTo>
                  <a:lnTo>
                    <a:pt x="35" y="6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8" name="Freeform 234"/>
            <p:cNvSpPr>
              <a:spLocks/>
            </p:cNvSpPr>
            <p:nvPr/>
          </p:nvSpPr>
          <p:spPr bwMode="auto">
            <a:xfrm>
              <a:off x="6068819" y="6438881"/>
              <a:ext cx="47694" cy="39517"/>
            </a:xfrm>
            <a:custGeom>
              <a:avLst/>
              <a:gdLst>
                <a:gd name="T0" fmla="*/ 0 w 56"/>
                <a:gd name="T1" fmla="*/ 0 h 65"/>
                <a:gd name="T2" fmla="*/ 1 w 56"/>
                <a:gd name="T3" fmla="*/ 0 h 65"/>
                <a:gd name="T4" fmla="*/ 1 w 56"/>
                <a:gd name="T5" fmla="*/ 0 h 65"/>
                <a:gd name="T6" fmla="*/ 1 w 56"/>
                <a:gd name="T7" fmla="*/ 0 h 65"/>
                <a:gd name="T8" fmla="*/ 1 w 56"/>
                <a:gd name="T9" fmla="*/ 0 h 65"/>
                <a:gd name="T10" fmla="*/ 1 w 56"/>
                <a:gd name="T11" fmla="*/ 0 h 65"/>
                <a:gd name="T12" fmla="*/ 1 w 56"/>
                <a:gd name="T13" fmla="*/ 0 h 65"/>
                <a:gd name="T14" fmla="*/ 1 w 56"/>
                <a:gd name="T15" fmla="*/ 0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65"/>
                <a:gd name="T26" fmla="*/ 56 w 56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65">
                  <a:moveTo>
                    <a:pt x="0" y="0"/>
                  </a:moveTo>
                  <a:lnTo>
                    <a:pt x="4" y="4"/>
                  </a:lnTo>
                  <a:lnTo>
                    <a:pt x="6" y="17"/>
                  </a:lnTo>
                  <a:lnTo>
                    <a:pt x="11" y="35"/>
                  </a:lnTo>
                  <a:lnTo>
                    <a:pt x="21" y="48"/>
                  </a:lnTo>
                  <a:lnTo>
                    <a:pt x="36" y="54"/>
                  </a:lnTo>
                  <a:lnTo>
                    <a:pt x="52" y="65"/>
                  </a:lnTo>
                  <a:lnTo>
                    <a:pt x="56" y="6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9" name="Freeform 235"/>
            <p:cNvSpPr>
              <a:spLocks/>
            </p:cNvSpPr>
            <p:nvPr/>
          </p:nvSpPr>
          <p:spPr bwMode="auto">
            <a:xfrm>
              <a:off x="6116514" y="6442833"/>
              <a:ext cx="118467" cy="32930"/>
            </a:xfrm>
            <a:custGeom>
              <a:avLst/>
              <a:gdLst>
                <a:gd name="T0" fmla="*/ 1 w 142"/>
                <a:gd name="T1" fmla="*/ 0 h 55"/>
                <a:gd name="T2" fmla="*/ 1 w 142"/>
                <a:gd name="T3" fmla="*/ 0 h 55"/>
                <a:gd name="T4" fmla="*/ 0 w 142"/>
                <a:gd name="T5" fmla="*/ 0 h 55"/>
                <a:gd name="T6" fmla="*/ 0 60000 65536"/>
                <a:gd name="T7" fmla="*/ 0 60000 65536"/>
                <a:gd name="T8" fmla="*/ 0 60000 65536"/>
                <a:gd name="T9" fmla="*/ 0 w 142"/>
                <a:gd name="T10" fmla="*/ 0 h 55"/>
                <a:gd name="T11" fmla="*/ 142 w 142"/>
                <a:gd name="T12" fmla="*/ 55 h 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2" h="55">
                  <a:moveTo>
                    <a:pt x="142" y="0"/>
                  </a:moveTo>
                  <a:lnTo>
                    <a:pt x="82" y="36"/>
                  </a:lnTo>
                  <a:lnTo>
                    <a:pt x="0" y="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0" name="Freeform 236"/>
            <p:cNvSpPr>
              <a:spLocks/>
            </p:cNvSpPr>
            <p:nvPr/>
          </p:nvSpPr>
          <p:spPr bwMode="auto">
            <a:xfrm>
              <a:off x="6162670" y="6396730"/>
              <a:ext cx="72311" cy="46103"/>
            </a:xfrm>
            <a:custGeom>
              <a:avLst/>
              <a:gdLst>
                <a:gd name="T0" fmla="*/ 0 w 85"/>
                <a:gd name="T1" fmla="*/ 0 h 77"/>
                <a:gd name="T2" fmla="*/ 1 w 85"/>
                <a:gd name="T3" fmla="*/ 0 h 77"/>
                <a:gd name="T4" fmla="*/ 1 w 85"/>
                <a:gd name="T5" fmla="*/ 0 h 77"/>
                <a:gd name="T6" fmla="*/ 0 60000 65536"/>
                <a:gd name="T7" fmla="*/ 0 60000 65536"/>
                <a:gd name="T8" fmla="*/ 0 60000 65536"/>
                <a:gd name="T9" fmla="*/ 0 w 85"/>
                <a:gd name="T10" fmla="*/ 0 h 77"/>
                <a:gd name="T11" fmla="*/ 85 w 85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77">
                  <a:moveTo>
                    <a:pt x="0" y="2"/>
                  </a:moveTo>
                  <a:lnTo>
                    <a:pt x="14" y="0"/>
                  </a:lnTo>
                  <a:lnTo>
                    <a:pt x="85" y="7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1" name="Freeform 237"/>
            <p:cNvSpPr>
              <a:spLocks/>
            </p:cNvSpPr>
            <p:nvPr/>
          </p:nvSpPr>
          <p:spPr bwMode="auto">
            <a:xfrm>
              <a:off x="6096513" y="6395413"/>
              <a:ext cx="20001" cy="80350"/>
            </a:xfrm>
            <a:custGeom>
              <a:avLst/>
              <a:gdLst>
                <a:gd name="T0" fmla="*/ 1 w 25"/>
                <a:gd name="T1" fmla="*/ 0 h 134"/>
                <a:gd name="T2" fmla="*/ 1 w 25"/>
                <a:gd name="T3" fmla="*/ 0 h 134"/>
                <a:gd name="T4" fmla="*/ 1 w 25"/>
                <a:gd name="T5" fmla="*/ 0 h 134"/>
                <a:gd name="T6" fmla="*/ 1 w 25"/>
                <a:gd name="T7" fmla="*/ 0 h 134"/>
                <a:gd name="T8" fmla="*/ 1 w 25"/>
                <a:gd name="T9" fmla="*/ 0 h 134"/>
                <a:gd name="T10" fmla="*/ 0 w 25"/>
                <a:gd name="T11" fmla="*/ 0 h 134"/>
                <a:gd name="T12" fmla="*/ 1 w 25"/>
                <a:gd name="T13" fmla="*/ 0 h 134"/>
                <a:gd name="T14" fmla="*/ 1 w 25"/>
                <a:gd name="T15" fmla="*/ 0 h 134"/>
                <a:gd name="T16" fmla="*/ 1 w 25"/>
                <a:gd name="T17" fmla="*/ 0 h 134"/>
                <a:gd name="T18" fmla="*/ 1 w 25"/>
                <a:gd name="T19" fmla="*/ 0 h 134"/>
                <a:gd name="T20" fmla="*/ 1 w 25"/>
                <a:gd name="T21" fmla="*/ 0 h 134"/>
                <a:gd name="T22" fmla="*/ 1 w 25"/>
                <a:gd name="T23" fmla="*/ 0 h 134"/>
                <a:gd name="T24" fmla="*/ 1 w 25"/>
                <a:gd name="T25" fmla="*/ 0 h 134"/>
                <a:gd name="T26" fmla="*/ 1 w 25"/>
                <a:gd name="T27" fmla="*/ 0 h 134"/>
                <a:gd name="T28" fmla="*/ 1 w 25"/>
                <a:gd name="T29" fmla="*/ 0 h 13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"/>
                <a:gd name="T46" fmla="*/ 0 h 134"/>
                <a:gd name="T47" fmla="*/ 25 w 25"/>
                <a:gd name="T48" fmla="*/ 134 h 13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" h="134">
                  <a:moveTo>
                    <a:pt x="25" y="134"/>
                  </a:moveTo>
                  <a:lnTo>
                    <a:pt x="15" y="102"/>
                  </a:lnTo>
                  <a:lnTo>
                    <a:pt x="5" y="90"/>
                  </a:lnTo>
                  <a:lnTo>
                    <a:pt x="4" y="83"/>
                  </a:lnTo>
                  <a:lnTo>
                    <a:pt x="2" y="81"/>
                  </a:lnTo>
                  <a:lnTo>
                    <a:pt x="0" y="67"/>
                  </a:lnTo>
                  <a:lnTo>
                    <a:pt x="2" y="58"/>
                  </a:lnTo>
                  <a:lnTo>
                    <a:pt x="4" y="52"/>
                  </a:lnTo>
                  <a:lnTo>
                    <a:pt x="5" y="46"/>
                  </a:lnTo>
                  <a:lnTo>
                    <a:pt x="9" y="44"/>
                  </a:lnTo>
                  <a:lnTo>
                    <a:pt x="17" y="42"/>
                  </a:lnTo>
                  <a:lnTo>
                    <a:pt x="21" y="38"/>
                  </a:lnTo>
                  <a:lnTo>
                    <a:pt x="17" y="23"/>
                  </a:lnTo>
                  <a:lnTo>
                    <a:pt x="9" y="12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2" name="Freeform 238"/>
            <p:cNvSpPr>
              <a:spLocks/>
            </p:cNvSpPr>
            <p:nvPr/>
          </p:nvSpPr>
          <p:spPr bwMode="auto">
            <a:xfrm>
              <a:off x="6108821" y="6475764"/>
              <a:ext cx="69234" cy="90888"/>
            </a:xfrm>
            <a:custGeom>
              <a:avLst/>
              <a:gdLst>
                <a:gd name="T0" fmla="*/ 1 w 80"/>
                <a:gd name="T1" fmla="*/ 0 h 148"/>
                <a:gd name="T2" fmla="*/ 0 w 80"/>
                <a:gd name="T3" fmla="*/ 0 h 148"/>
                <a:gd name="T4" fmla="*/ 1 w 80"/>
                <a:gd name="T5" fmla="*/ 0 h 148"/>
                <a:gd name="T6" fmla="*/ 1 w 80"/>
                <a:gd name="T7" fmla="*/ 0 h 1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"/>
                <a:gd name="T13" fmla="*/ 0 h 148"/>
                <a:gd name="T14" fmla="*/ 80 w 80"/>
                <a:gd name="T15" fmla="*/ 148 h 1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" h="148">
                  <a:moveTo>
                    <a:pt x="6" y="0"/>
                  </a:moveTo>
                  <a:lnTo>
                    <a:pt x="0" y="31"/>
                  </a:lnTo>
                  <a:lnTo>
                    <a:pt x="38" y="73"/>
                  </a:lnTo>
                  <a:lnTo>
                    <a:pt x="80" y="14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3" name="Line 239"/>
            <p:cNvSpPr>
              <a:spLocks noChangeShapeType="1"/>
            </p:cNvSpPr>
            <p:nvPr/>
          </p:nvSpPr>
          <p:spPr bwMode="auto">
            <a:xfrm flipV="1">
              <a:off x="6084205" y="6529770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4" name="Line 240"/>
            <p:cNvSpPr>
              <a:spLocks noChangeShapeType="1"/>
            </p:cNvSpPr>
            <p:nvPr/>
          </p:nvSpPr>
          <p:spPr bwMode="auto">
            <a:xfrm>
              <a:off x="6084205" y="6529770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5" name="Line 241"/>
            <p:cNvSpPr>
              <a:spLocks noChangeShapeType="1"/>
            </p:cNvSpPr>
            <p:nvPr/>
          </p:nvSpPr>
          <p:spPr bwMode="auto">
            <a:xfrm>
              <a:off x="6091897" y="6529770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6" name="Line 242"/>
            <p:cNvSpPr>
              <a:spLocks noChangeShapeType="1"/>
            </p:cNvSpPr>
            <p:nvPr/>
          </p:nvSpPr>
          <p:spPr bwMode="auto">
            <a:xfrm flipH="1">
              <a:off x="6084205" y="6535039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7" name="Freeform 243"/>
            <p:cNvSpPr>
              <a:spLocks/>
            </p:cNvSpPr>
            <p:nvPr/>
          </p:nvSpPr>
          <p:spPr bwMode="auto">
            <a:xfrm>
              <a:off x="6051896" y="6382241"/>
              <a:ext cx="16924" cy="56640"/>
            </a:xfrm>
            <a:custGeom>
              <a:avLst/>
              <a:gdLst>
                <a:gd name="T0" fmla="*/ 1 w 19"/>
                <a:gd name="T1" fmla="*/ 0 h 92"/>
                <a:gd name="T2" fmla="*/ 1 w 19"/>
                <a:gd name="T3" fmla="*/ 0 h 92"/>
                <a:gd name="T4" fmla="*/ 1 w 19"/>
                <a:gd name="T5" fmla="*/ 0 h 92"/>
                <a:gd name="T6" fmla="*/ 1 w 19"/>
                <a:gd name="T7" fmla="*/ 0 h 92"/>
                <a:gd name="T8" fmla="*/ 1 w 19"/>
                <a:gd name="T9" fmla="*/ 0 h 92"/>
                <a:gd name="T10" fmla="*/ 0 w 19"/>
                <a:gd name="T11" fmla="*/ 0 h 92"/>
                <a:gd name="T12" fmla="*/ 1 w 19"/>
                <a:gd name="T13" fmla="*/ 0 h 92"/>
                <a:gd name="T14" fmla="*/ 1 w 19"/>
                <a:gd name="T15" fmla="*/ 0 h 92"/>
                <a:gd name="T16" fmla="*/ 1 w 19"/>
                <a:gd name="T17" fmla="*/ 0 h 92"/>
                <a:gd name="T18" fmla="*/ 1 w 19"/>
                <a:gd name="T19" fmla="*/ 0 h 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92"/>
                <a:gd name="T32" fmla="*/ 19 w 19"/>
                <a:gd name="T33" fmla="*/ 92 h 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92">
                  <a:moveTo>
                    <a:pt x="19" y="0"/>
                  </a:moveTo>
                  <a:lnTo>
                    <a:pt x="17" y="10"/>
                  </a:lnTo>
                  <a:lnTo>
                    <a:pt x="15" y="17"/>
                  </a:lnTo>
                  <a:lnTo>
                    <a:pt x="9" y="27"/>
                  </a:lnTo>
                  <a:lnTo>
                    <a:pt x="6" y="3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7" y="67"/>
                  </a:lnTo>
                  <a:lnTo>
                    <a:pt x="11" y="81"/>
                  </a:lnTo>
                  <a:lnTo>
                    <a:pt x="19" y="9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8" name="Line 244"/>
            <p:cNvSpPr>
              <a:spLocks noChangeShapeType="1"/>
            </p:cNvSpPr>
            <p:nvPr/>
          </p:nvSpPr>
          <p:spPr bwMode="auto">
            <a:xfrm flipV="1">
              <a:off x="6091897" y="6405951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9" name="Line 245"/>
            <p:cNvSpPr>
              <a:spLocks noChangeShapeType="1"/>
            </p:cNvSpPr>
            <p:nvPr/>
          </p:nvSpPr>
          <p:spPr bwMode="auto">
            <a:xfrm>
              <a:off x="6091897" y="6405951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0" name="Line 246"/>
            <p:cNvSpPr>
              <a:spLocks noChangeShapeType="1"/>
            </p:cNvSpPr>
            <p:nvPr/>
          </p:nvSpPr>
          <p:spPr bwMode="auto">
            <a:xfrm>
              <a:off x="6096513" y="6405951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1" name="Line 247"/>
            <p:cNvSpPr>
              <a:spLocks noChangeShapeType="1"/>
            </p:cNvSpPr>
            <p:nvPr/>
          </p:nvSpPr>
          <p:spPr bwMode="auto">
            <a:xfrm flipH="1">
              <a:off x="6091897" y="6411220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2" name="Line 248"/>
            <p:cNvSpPr>
              <a:spLocks noChangeShapeType="1"/>
            </p:cNvSpPr>
            <p:nvPr/>
          </p:nvSpPr>
          <p:spPr bwMode="auto">
            <a:xfrm flipV="1">
              <a:off x="6090359" y="6361166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3" name="Line 249"/>
            <p:cNvSpPr>
              <a:spLocks noChangeShapeType="1"/>
            </p:cNvSpPr>
            <p:nvPr/>
          </p:nvSpPr>
          <p:spPr bwMode="auto">
            <a:xfrm>
              <a:off x="6090359" y="6361166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4" name="Line 250"/>
            <p:cNvSpPr>
              <a:spLocks noChangeShapeType="1"/>
            </p:cNvSpPr>
            <p:nvPr/>
          </p:nvSpPr>
          <p:spPr bwMode="auto">
            <a:xfrm>
              <a:off x="6096513" y="6361166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5" name="Line 251"/>
            <p:cNvSpPr>
              <a:spLocks noChangeShapeType="1"/>
            </p:cNvSpPr>
            <p:nvPr/>
          </p:nvSpPr>
          <p:spPr bwMode="auto">
            <a:xfrm flipH="1">
              <a:off x="6090359" y="6367752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6" name="Line 252"/>
            <p:cNvSpPr>
              <a:spLocks noChangeShapeType="1"/>
            </p:cNvSpPr>
            <p:nvPr/>
          </p:nvSpPr>
          <p:spPr bwMode="auto">
            <a:xfrm flipV="1">
              <a:off x="6185747" y="6496839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7" name="Line 253"/>
            <p:cNvSpPr>
              <a:spLocks noChangeShapeType="1"/>
            </p:cNvSpPr>
            <p:nvPr/>
          </p:nvSpPr>
          <p:spPr bwMode="auto">
            <a:xfrm>
              <a:off x="6185747" y="6496839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8" name="Line 254"/>
            <p:cNvSpPr>
              <a:spLocks noChangeShapeType="1"/>
            </p:cNvSpPr>
            <p:nvPr/>
          </p:nvSpPr>
          <p:spPr bwMode="auto">
            <a:xfrm>
              <a:off x="6191902" y="6496839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9" name="Line 255"/>
            <p:cNvSpPr>
              <a:spLocks noChangeShapeType="1"/>
            </p:cNvSpPr>
            <p:nvPr/>
          </p:nvSpPr>
          <p:spPr bwMode="auto">
            <a:xfrm flipH="1">
              <a:off x="6185747" y="650210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0" name="Line 256"/>
            <p:cNvSpPr>
              <a:spLocks noChangeShapeType="1"/>
            </p:cNvSpPr>
            <p:nvPr/>
          </p:nvSpPr>
          <p:spPr bwMode="auto">
            <a:xfrm flipV="1">
              <a:off x="6325753" y="650869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1" name="Line 257"/>
            <p:cNvSpPr>
              <a:spLocks noChangeShapeType="1"/>
            </p:cNvSpPr>
            <p:nvPr/>
          </p:nvSpPr>
          <p:spPr bwMode="auto">
            <a:xfrm>
              <a:off x="6325753" y="6508694"/>
              <a:ext cx="12308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2" name="Line 258"/>
            <p:cNvSpPr>
              <a:spLocks noChangeShapeType="1"/>
            </p:cNvSpPr>
            <p:nvPr/>
          </p:nvSpPr>
          <p:spPr bwMode="auto">
            <a:xfrm>
              <a:off x="6338062" y="650869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3" name="Line 259"/>
            <p:cNvSpPr>
              <a:spLocks noChangeShapeType="1"/>
            </p:cNvSpPr>
            <p:nvPr/>
          </p:nvSpPr>
          <p:spPr bwMode="auto">
            <a:xfrm flipH="1">
              <a:off x="6325753" y="6513963"/>
              <a:ext cx="12308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4" name="Line 260"/>
            <p:cNvSpPr>
              <a:spLocks noChangeShapeType="1"/>
            </p:cNvSpPr>
            <p:nvPr/>
          </p:nvSpPr>
          <p:spPr bwMode="auto">
            <a:xfrm flipV="1">
              <a:off x="6158054" y="6404634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5" name="Line 261"/>
            <p:cNvSpPr>
              <a:spLocks noChangeShapeType="1"/>
            </p:cNvSpPr>
            <p:nvPr/>
          </p:nvSpPr>
          <p:spPr bwMode="auto">
            <a:xfrm>
              <a:off x="6158054" y="640463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6" name="Line 262"/>
            <p:cNvSpPr>
              <a:spLocks noChangeShapeType="1"/>
            </p:cNvSpPr>
            <p:nvPr/>
          </p:nvSpPr>
          <p:spPr bwMode="auto">
            <a:xfrm>
              <a:off x="6165747" y="6404634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7" name="Line 263"/>
            <p:cNvSpPr>
              <a:spLocks noChangeShapeType="1"/>
            </p:cNvSpPr>
            <p:nvPr/>
          </p:nvSpPr>
          <p:spPr bwMode="auto">
            <a:xfrm flipH="1">
              <a:off x="6158054" y="6408585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8" name="Line 264"/>
            <p:cNvSpPr>
              <a:spLocks noChangeShapeType="1"/>
            </p:cNvSpPr>
            <p:nvPr/>
          </p:nvSpPr>
          <p:spPr bwMode="auto">
            <a:xfrm flipV="1">
              <a:off x="6238057" y="6398048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9" name="Line 265"/>
            <p:cNvSpPr>
              <a:spLocks noChangeShapeType="1"/>
            </p:cNvSpPr>
            <p:nvPr/>
          </p:nvSpPr>
          <p:spPr bwMode="auto">
            <a:xfrm>
              <a:off x="6238057" y="6398048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0" name="Line 266"/>
            <p:cNvSpPr>
              <a:spLocks noChangeShapeType="1"/>
            </p:cNvSpPr>
            <p:nvPr/>
          </p:nvSpPr>
          <p:spPr bwMode="auto">
            <a:xfrm>
              <a:off x="6245750" y="6398048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1" name="Line 267"/>
            <p:cNvSpPr>
              <a:spLocks noChangeShapeType="1"/>
            </p:cNvSpPr>
            <p:nvPr/>
          </p:nvSpPr>
          <p:spPr bwMode="auto">
            <a:xfrm flipH="1">
              <a:off x="6238057" y="640463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2" name="Line 268"/>
            <p:cNvSpPr>
              <a:spLocks noChangeShapeType="1"/>
            </p:cNvSpPr>
            <p:nvPr/>
          </p:nvSpPr>
          <p:spPr bwMode="auto">
            <a:xfrm flipV="1">
              <a:off x="6399603" y="6537673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3" name="Line 269"/>
            <p:cNvSpPr>
              <a:spLocks noChangeShapeType="1"/>
            </p:cNvSpPr>
            <p:nvPr/>
          </p:nvSpPr>
          <p:spPr bwMode="auto">
            <a:xfrm>
              <a:off x="6399603" y="6537673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4" name="Line 270"/>
            <p:cNvSpPr>
              <a:spLocks noChangeShapeType="1"/>
            </p:cNvSpPr>
            <p:nvPr/>
          </p:nvSpPr>
          <p:spPr bwMode="auto">
            <a:xfrm>
              <a:off x="6405757" y="6537673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5" name="Line 271"/>
            <p:cNvSpPr>
              <a:spLocks noChangeShapeType="1"/>
            </p:cNvSpPr>
            <p:nvPr/>
          </p:nvSpPr>
          <p:spPr bwMode="auto">
            <a:xfrm flipH="1">
              <a:off x="6399603" y="6542942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6" name="Line 272"/>
            <p:cNvSpPr>
              <a:spLocks noChangeShapeType="1"/>
            </p:cNvSpPr>
            <p:nvPr/>
          </p:nvSpPr>
          <p:spPr bwMode="auto">
            <a:xfrm flipV="1">
              <a:off x="6378063" y="6415172"/>
              <a:ext cx="53848" cy="1580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7" name="Line 273"/>
            <p:cNvSpPr>
              <a:spLocks noChangeShapeType="1"/>
            </p:cNvSpPr>
            <p:nvPr/>
          </p:nvSpPr>
          <p:spPr bwMode="auto">
            <a:xfrm>
              <a:off x="6431912" y="6415172"/>
              <a:ext cx="27693" cy="9221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8" name="Line 274"/>
            <p:cNvSpPr>
              <a:spLocks noChangeShapeType="1"/>
            </p:cNvSpPr>
            <p:nvPr/>
          </p:nvSpPr>
          <p:spPr bwMode="auto">
            <a:xfrm flipV="1">
              <a:off x="6459605" y="6417806"/>
              <a:ext cx="33848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9" name="Freeform 275"/>
            <p:cNvSpPr>
              <a:spLocks/>
            </p:cNvSpPr>
            <p:nvPr/>
          </p:nvSpPr>
          <p:spPr bwMode="auto">
            <a:xfrm>
              <a:off x="6378063" y="6415172"/>
              <a:ext cx="123082" cy="15807"/>
            </a:xfrm>
            <a:custGeom>
              <a:avLst/>
              <a:gdLst>
                <a:gd name="T0" fmla="*/ 1 w 147"/>
                <a:gd name="T1" fmla="*/ 0 h 26"/>
                <a:gd name="T2" fmla="*/ 1 w 147"/>
                <a:gd name="T3" fmla="*/ 0 h 26"/>
                <a:gd name="T4" fmla="*/ 1 w 147"/>
                <a:gd name="T5" fmla="*/ 0 h 26"/>
                <a:gd name="T6" fmla="*/ 0 w 147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26"/>
                <a:gd name="T14" fmla="*/ 147 w 147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26">
                  <a:moveTo>
                    <a:pt x="147" y="0"/>
                  </a:moveTo>
                  <a:lnTo>
                    <a:pt x="97" y="13"/>
                  </a:lnTo>
                  <a:lnTo>
                    <a:pt x="65" y="0"/>
                  </a:lnTo>
                  <a:lnTo>
                    <a:pt x="0" y="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0" name="Line 276"/>
            <p:cNvSpPr>
              <a:spLocks noChangeShapeType="1"/>
            </p:cNvSpPr>
            <p:nvPr/>
          </p:nvSpPr>
          <p:spPr bwMode="auto">
            <a:xfrm flipV="1">
              <a:off x="6385756" y="6362483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1" name="Line 277"/>
            <p:cNvSpPr>
              <a:spLocks noChangeShapeType="1"/>
            </p:cNvSpPr>
            <p:nvPr/>
          </p:nvSpPr>
          <p:spPr bwMode="auto">
            <a:xfrm>
              <a:off x="6385756" y="6362483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2" name="Line 278"/>
            <p:cNvSpPr>
              <a:spLocks noChangeShapeType="1"/>
            </p:cNvSpPr>
            <p:nvPr/>
          </p:nvSpPr>
          <p:spPr bwMode="auto">
            <a:xfrm>
              <a:off x="6390372" y="6362483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3" name="Line 279"/>
            <p:cNvSpPr>
              <a:spLocks noChangeShapeType="1"/>
            </p:cNvSpPr>
            <p:nvPr/>
          </p:nvSpPr>
          <p:spPr bwMode="auto">
            <a:xfrm flipH="1">
              <a:off x="6385756" y="6367752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4" name="Freeform 280"/>
            <p:cNvSpPr>
              <a:spLocks/>
            </p:cNvSpPr>
            <p:nvPr/>
          </p:nvSpPr>
          <p:spPr bwMode="auto">
            <a:xfrm>
              <a:off x="5810347" y="6151728"/>
              <a:ext cx="238472" cy="106695"/>
            </a:xfrm>
            <a:custGeom>
              <a:avLst/>
              <a:gdLst>
                <a:gd name="T0" fmla="*/ 0 w 284"/>
                <a:gd name="T1" fmla="*/ 0 h 173"/>
                <a:gd name="T2" fmla="*/ 1 w 284"/>
                <a:gd name="T3" fmla="*/ 0 h 173"/>
                <a:gd name="T4" fmla="*/ 1 w 284"/>
                <a:gd name="T5" fmla="*/ 0 h 173"/>
                <a:gd name="T6" fmla="*/ 1 w 284"/>
                <a:gd name="T7" fmla="*/ 0 h 173"/>
                <a:gd name="T8" fmla="*/ 1 w 284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4"/>
                <a:gd name="T16" fmla="*/ 0 h 173"/>
                <a:gd name="T17" fmla="*/ 284 w 284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4" h="173">
                  <a:moveTo>
                    <a:pt x="0" y="38"/>
                  </a:moveTo>
                  <a:lnTo>
                    <a:pt x="148" y="0"/>
                  </a:lnTo>
                  <a:lnTo>
                    <a:pt x="184" y="67"/>
                  </a:lnTo>
                  <a:lnTo>
                    <a:pt x="247" y="86"/>
                  </a:lnTo>
                  <a:lnTo>
                    <a:pt x="284" y="17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5" name="Freeform 281"/>
            <p:cNvSpPr>
              <a:spLocks/>
            </p:cNvSpPr>
            <p:nvPr/>
          </p:nvSpPr>
          <p:spPr bwMode="auto">
            <a:xfrm>
              <a:off x="5754960" y="5772368"/>
              <a:ext cx="100004" cy="175190"/>
            </a:xfrm>
            <a:custGeom>
              <a:avLst/>
              <a:gdLst>
                <a:gd name="T0" fmla="*/ 0 w 115"/>
                <a:gd name="T1" fmla="*/ 0 h 288"/>
                <a:gd name="T2" fmla="*/ 1 w 115"/>
                <a:gd name="T3" fmla="*/ 0 h 288"/>
                <a:gd name="T4" fmla="*/ 1 w 115"/>
                <a:gd name="T5" fmla="*/ 0 h 288"/>
                <a:gd name="T6" fmla="*/ 1 w 115"/>
                <a:gd name="T7" fmla="*/ 0 h 288"/>
                <a:gd name="T8" fmla="*/ 1 w 115"/>
                <a:gd name="T9" fmla="*/ 0 h 288"/>
                <a:gd name="T10" fmla="*/ 1 w 115"/>
                <a:gd name="T11" fmla="*/ 0 h 288"/>
                <a:gd name="T12" fmla="*/ 1 w 115"/>
                <a:gd name="T13" fmla="*/ 0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5"/>
                <a:gd name="T22" fmla="*/ 0 h 288"/>
                <a:gd name="T23" fmla="*/ 115 w 115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5" h="288">
                  <a:moveTo>
                    <a:pt x="0" y="288"/>
                  </a:moveTo>
                  <a:lnTo>
                    <a:pt x="26" y="223"/>
                  </a:lnTo>
                  <a:lnTo>
                    <a:pt x="92" y="204"/>
                  </a:lnTo>
                  <a:lnTo>
                    <a:pt x="71" y="98"/>
                  </a:lnTo>
                  <a:lnTo>
                    <a:pt x="92" y="83"/>
                  </a:lnTo>
                  <a:lnTo>
                    <a:pt x="74" y="46"/>
                  </a:lnTo>
                  <a:lnTo>
                    <a:pt x="11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6" name="Freeform 282"/>
            <p:cNvSpPr>
              <a:spLocks/>
            </p:cNvSpPr>
            <p:nvPr/>
          </p:nvSpPr>
          <p:spPr bwMode="auto">
            <a:xfrm>
              <a:off x="5554951" y="6128018"/>
              <a:ext cx="81542" cy="130405"/>
            </a:xfrm>
            <a:custGeom>
              <a:avLst/>
              <a:gdLst>
                <a:gd name="T0" fmla="*/ 1 w 96"/>
                <a:gd name="T1" fmla="*/ 0 h 215"/>
                <a:gd name="T2" fmla="*/ 1 w 96"/>
                <a:gd name="T3" fmla="*/ 0 h 215"/>
                <a:gd name="T4" fmla="*/ 1 w 96"/>
                <a:gd name="T5" fmla="*/ 0 h 215"/>
                <a:gd name="T6" fmla="*/ 1 w 96"/>
                <a:gd name="T7" fmla="*/ 0 h 215"/>
                <a:gd name="T8" fmla="*/ 0 w 96"/>
                <a:gd name="T9" fmla="*/ 0 h 215"/>
                <a:gd name="T10" fmla="*/ 1 w 96"/>
                <a:gd name="T11" fmla="*/ 0 h 215"/>
                <a:gd name="T12" fmla="*/ 1 w 96"/>
                <a:gd name="T13" fmla="*/ 0 h 2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15"/>
                <a:gd name="T23" fmla="*/ 96 w 96"/>
                <a:gd name="T24" fmla="*/ 215 h 2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15">
                  <a:moveTo>
                    <a:pt x="85" y="0"/>
                  </a:moveTo>
                  <a:lnTo>
                    <a:pt x="96" y="34"/>
                  </a:lnTo>
                  <a:lnTo>
                    <a:pt x="50" y="125"/>
                  </a:lnTo>
                  <a:lnTo>
                    <a:pt x="27" y="125"/>
                  </a:lnTo>
                  <a:lnTo>
                    <a:pt x="0" y="190"/>
                  </a:lnTo>
                  <a:lnTo>
                    <a:pt x="6" y="207"/>
                  </a:lnTo>
                  <a:lnTo>
                    <a:pt x="8" y="21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7" name="Freeform 283"/>
            <p:cNvSpPr>
              <a:spLocks/>
            </p:cNvSpPr>
            <p:nvPr/>
          </p:nvSpPr>
          <p:spPr bwMode="auto">
            <a:xfrm>
              <a:off x="5582645" y="5914628"/>
              <a:ext cx="53848" cy="213390"/>
            </a:xfrm>
            <a:custGeom>
              <a:avLst/>
              <a:gdLst>
                <a:gd name="T0" fmla="*/ 1 w 63"/>
                <a:gd name="T1" fmla="*/ 0 h 346"/>
                <a:gd name="T2" fmla="*/ 1 w 63"/>
                <a:gd name="T3" fmla="*/ 0 h 346"/>
                <a:gd name="T4" fmla="*/ 1 w 63"/>
                <a:gd name="T5" fmla="*/ 0 h 346"/>
                <a:gd name="T6" fmla="*/ 1 w 63"/>
                <a:gd name="T7" fmla="*/ 0 h 346"/>
                <a:gd name="T8" fmla="*/ 0 w 63"/>
                <a:gd name="T9" fmla="*/ 0 h 346"/>
                <a:gd name="T10" fmla="*/ 1 w 63"/>
                <a:gd name="T11" fmla="*/ 0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346"/>
                <a:gd name="T20" fmla="*/ 63 w 6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346">
                  <a:moveTo>
                    <a:pt x="52" y="346"/>
                  </a:moveTo>
                  <a:lnTo>
                    <a:pt x="63" y="292"/>
                  </a:lnTo>
                  <a:lnTo>
                    <a:pt x="54" y="231"/>
                  </a:lnTo>
                  <a:lnTo>
                    <a:pt x="35" y="231"/>
                  </a:lnTo>
                  <a:lnTo>
                    <a:pt x="0" y="115"/>
                  </a:lnTo>
                  <a:lnTo>
                    <a:pt x="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8" name="Line 284"/>
            <p:cNvSpPr>
              <a:spLocks noChangeShapeType="1"/>
            </p:cNvSpPr>
            <p:nvPr/>
          </p:nvSpPr>
          <p:spPr bwMode="auto">
            <a:xfrm flipV="1">
              <a:off x="5585722" y="5900139"/>
              <a:ext cx="78465" cy="1448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9" name="Line 285"/>
            <p:cNvSpPr>
              <a:spLocks noChangeShapeType="1"/>
            </p:cNvSpPr>
            <p:nvPr/>
          </p:nvSpPr>
          <p:spPr bwMode="auto">
            <a:xfrm>
              <a:off x="5664187" y="5900139"/>
              <a:ext cx="90773" cy="4742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0" name="Freeform 286"/>
            <p:cNvSpPr>
              <a:spLocks/>
            </p:cNvSpPr>
            <p:nvPr/>
          </p:nvSpPr>
          <p:spPr bwMode="auto">
            <a:xfrm>
              <a:off x="5382636" y="5909359"/>
              <a:ext cx="203086" cy="92205"/>
            </a:xfrm>
            <a:custGeom>
              <a:avLst/>
              <a:gdLst>
                <a:gd name="T0" fmla="*/ 1 w 238"/>
                <a:gd name="T1" fmla="*/ 0 h 155"/>
                <a:gd name="T2" fmla="*/ 1 w 238"/>
                <a:gd name="T3" fmla="*/ 0 h 155"/>
                <a:gd name="T4" fmla="*/ 1 w 238"/>
                <a:gd name="T5" fmla="*/ 0 h 155"/>
                <a:gd name="T6" fmla="*/ 0 w 238"/>
                <a:gd name="T7" fmla="*/ 0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155"/>
                <a:gd name="T14" fmla="*/ 238 w 238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155">
                  <a:moveTo>
                    <a:pt x="238" y="13"/>
                  </a:move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1" name="Line 287"/>
            <p:cNvSpPr>
              <a:spLocks noChangeShapeType="1"/>
            </p:cNvSpPr>
            <p:nvPr/>
          </p:nvSpPr>
          <p:spPr bwMode="auto">
            <a:xfrm flipH="1">
              <a:off x="5299556" y="6001565"/>
              <a:ext cx="8308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2" name="Freeform 288"/>
            <p:cNvSpPr>
              <a:spLocks/>
            </p:cNvSpPr>
            <p:nvPr/>
          </p:nvSpPr>
          <p:spPr bwMode="auto">
            <a:xfrm>
              <a:off x="5282632" y="6001565"/>
              <a:ext cx="112313" cy="139625"/>
            </a:xfrm>
            <a:custGeom>
              <a:avLst/>
              <a:gdLst>
                <a:gd name="T0" fmla="*/ 1 w 132"/>
                <a:gd name="T1" fmla="*/ 0 h 231"/>
                <a:gd name="T2" fmla="*/ 1 w 132"/>
                <a:gd name="T3" fmla="*/ 0 h 231"/>
                <a:gd name="T4" fmla="*/ 0 w 132"/>
                <a:gd name="T5" fmla="*/ 0 h 231"/>
                <a:gd name="T6" fmla="*/ 1 w 132"/>
                <a:gd name="T7" fmla="*/ 0 h 231"/>
                <a:gd name="T8" fmla="*/ 1 w 132"/>
                <a:gd name="T9" fmla="*/ 0 h 231"/>
                <a:gd name="T10" fmla="*/ 1 w 132"/>
                <a:gd name="T11" fmla="*/ 0 h 231"/>
                <a:gd name="T12" fmla="*/ 1 w 132"/>
                <a:gd name="T13" fmla="*/ 0 h 2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231"/>
                <a:gd name="T23" fmla="*/ 132 w 132"/>
                <a:gd name="T24" fmla="*/ 231 h 2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231">
                  <a:moveTo>
                    <a:pt x="19" y="0"/>
                  </a:moveTo>
                  <a:lnTo>
                    <a:pt x="2" y="69"/>
                  </a:lnTo>
                  <a:lnTo>
                    <a:pt x="0" y="77"/>
                  </a:lnTo>
                  <a:lnTo>
                    <a:pt x="63" y="177"/>
                  </a:lnTo>
                  <a:lnTo>
                    <a:pt x="29" y="206"/>
                  </a:lnTo>
                  <a:lnTo>
                    <a:pt x="42" y="231"/>
                  </a:lnTo>
                  <a:lnTo>
                    <a:pt x="132" y="21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3" name="Freeform 289"/>
            <p:cNvSpPr>
              <a:spLocks/>
            </p:cNvSpPr>
            <p:nvPr/>
          </p:nvSpPr>
          <p:spPr bwMode="auto">
            <a:xfrm>
              <a:off x="5394944" y="6114845"/>
              <a:ext cx="190777" cy="15807"/>
            </a:xfrm>
            <a:custGeom>
              <a:avLst/>
              <a:gdLst>
                <a:gd name="T0" fmla="*/ 0 w 227"/>
                <a:gd name="T1" fmla="*/ 0 h 26"/>
                <a:gd name="T2" fmla="*/ 1 w 227"/>
                <a:gd name="T3" fmla="*/ 0 h 26"/>
                <a:gd name="T4" fmla="*/ 1 w 227"/>
                <a:gd name="T5" fmla="*/ 0 h 26"/>
                <a:gd name="T6" fmla="*/ 1 w 227"/>
                <a:gd name="T7" fmla="*/ 0 h 26"/>
                <a:gd name="T8" fmla="*/ 1 w 227"/>
                <a:gd name="T9" fmla="*/ 0 h 26"/>
                <a:gd name="T10" fmla="*/ 1 w 227"/>
                <a:gd name="T11" fmla="*/ 0 h 26"/>
                <a:gd name="T12" fmla="*/ 1 w 227"/>
                <a:gd name="T13" fmla="*/ 0 h 26"/>
                <a:gd name="T14" fmla="*/ 1 w 227"/>
                <a:gd name="T15" fmla="*/ 0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7"/>
                <a:gd name="T25" fmla="*/ 0 h 26"/>
                <a:gd name="T26" fmla="*/ 227 w 227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7" h="26">
                  <a:moveTo>
                    <a:pt x="0" y="26"/>
                  </a:moveTo>
                  <a:lnTo>
                    <a:pt x="125" y="0"/>
                  </a:lnTo>
                  <a:lnTo>
                    <a:pt x="129" y="7"/>
                  </a:lnTo>
                  <a:lnTo>
                    <a:pt x="150" y="15"/>
                  </a:lnTo>
                  <a:lnTo>
                    <a:pt x="179" y="13"/>
                  </a:lnTo>
                  <a:lnTo>
                    <a:pt x="190" y="23"/>
                  </a:lnTo>
                  <a:lnTo>
                    <a:pt x="208" y="23"/>
                  </a:lnTo>
                  <a:lnTo>
                    <a:pt x="227" y="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4" name="Line 290"/>
            <p:cNvSpPr>
              <a:spLocks noChangeShapeType="1"/>
            </p:cNvSpPr>
            <p:nvPr/>
          </p:nvSpPr>
          <p:spPr bwMode="auto">
            <a:xfrm flipV="1">
              <a:off x="5585722" y="6128018"/>
              <a:ext cx="40002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5" name="Freeform 291"/>
            <p:cNvSpPr>
              <a:spLocks/>
            </p:cNvSpPr>
            <p:nvPr/>
          </p:nvSpPr>
          <p:spPr bwMode="auto">
            <a:xfrm>
              <a:off x="5382636" y="6001565"/>
              <a:ext cx="203086" cy="127770"/>
            </a:xfrm>
            <a:custGeom>
              <a:avLst/>
              <a:gdLst>
                <a:gd name="T0" fmla="*/ 1 w 240"/>
                <a:gd name="T1" fmla="*/ 0 h 206"/>
                <a:gd name="T2" fmla="*/ 1 w 240"/>
                <a:gd name="T3" fmla="*/ 0 h 206"/>
                <a:gd name="T4" fmla="*/ 1 w 240"/>
                <a:gd name="T5" fmla="*/ 0 h 206"/>
                <a:gd name="T6" fmla="*/ 0 w 240"/>
                <a:gd name="T7" fmla="*/ 0 h 2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206"/>
                <a:gd name="T14" fmla="*/ 240 w 240"/>
                <a:gd name="T15" fmla="*/ 206 h 2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206">
                  <a:moveTo>
                    <a:pt x="240" y="206"/>
                  </a:moveTo>
                  <a:lnTo>
                    <a:pt x="202" y="135"/>
                  </a:lnTo>
                  <a:lnTo>
                    <a:pt x="40" y="6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6" name="Freeform 292"/>
            <p:cNvSpPr>
              <a:spLocks/>
            </p:cNvSpPr>
            <p:nvPr/>
          </p:nvSpPr>
          <p:spPr bwMode="auto">
            <a:xfrm>
              <a:off x="5313402" y="6253154"/>
              <a:ext cx="246164" cy="89571"/>
            </a:xfrm>
            <a:custGeom>
              <a:avLst/>
              <a:gdLst>
                <a:gd name="T0" fmla="*/ 0 w 295"/>
                <a:gd name="T1" fmla="*/ 0 h 146"/>
                <a:gd name="T2" fmla="*/ 1 w 295"/>
                <a:gd name="T3" fmla="*/ 0 h 146"/>
                <a:gd name="T4" fmla="*/ 1 w 295"/>
                <a:gd name="T5" fmla="*/ 0 h 146"/>
                <a:gd name="T6" fmla="*/ 1 w 295"/>
                <a:gd name="T7" fmla="*/ 0 h 146"/>
                <a:gd name="T8" fmla="*/ 1 w 295"/>
                <a:gd name="T9" fmla="*/ 0 h 146"/>
                <a:gd name="T10" fmla="*/ 1 w 295"/>
                <a:gd name="T11" fmla="*/ 0 h 146"/>
                <a:gd name="T12" fmla="*/ 1 w 295"/>
                <a:gd name="T13" fmla="*/ 0 h 146"/>
                <a:gd name="T14" fmla="*/ 1 w 295"/>
                <a:gd name="T15" fmla="*/ 0 h 146"/>
                <a:gd name="T16" fmla="*/ 1 w 295"/>
                <a:gd name="T17" fmla="*/ 0 h 146"/>
                <a:gd name="T18" fmla="*/ 1 w 295"/>
                <a:gd name="T19" fmla="*/ 0 h 146"/>
                <a:gd name="T20" fmla="*/ 1 w 295"/>
                <a:gd name="T21" fmla="*/ 0 h 146"/>
                <a:gd name="T22" fmla="*/ 1 w 295"/>
                <a:gd name="T23" fmla="*/ 0 h 146"/>
                <a:gd name="T24" fmla="*/ 1 w 295"/>
                <a:gd name="T25" fmla="*/ 0 h 146"/>
                <a:gd name="T26" fmla="*/ 1 w 295"/>
                <a:gd name="T27" fmla="*/ 0 h 146"/>
                <a:gd name="T28" fmla="*/ 1 w 295"/>
                <a:gd name="T29" fmla="*/ 0 h 146"/>
                <a:gd name="T30" fmla="*/ 1 w 295"/>
                <a:gd name="T31" fmla="*/ 0 h 146"/>
                <a:gd name="T32" fmla="*/ 1 w 295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5"/>
                <a:gd name="T52" fmla="*/ 0 h 146"/>
                <a:gd name="T53" fmla="*/ 295 w 295"/>
                <a:gd name="T54" fmla="*/ 146 h 1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5" h="146">
                  <a:moveTo>
                    <a:pt x="0" y="77"/>
                  </a:moveTo>
                  <a:lnTo>
                    <a:pt x="17" y="102"/>
                  </a:lnTo>
                  <a:lnTo>
                    <a:pt x="40" y="92"/>
                  </a:lnTo>
                  <a:lnTo>
                    <a:pt x="48" y="94"/>
                  </a:lnTo>
                  <a:lnTo>
                    <a:pt x="55" y="102"/>
                  </a:lnTo>
                  <a:lnTo>
                    <a:pt x="67" y="103"/>
                  </a:lnTo>
                  <a:lnTo>
                    <a:pt x="82" y="100"/>
                  </a:lnTo>
                  <a:lnTo>
                    <a:pt x="97" y="103"/>
                  </a:lnTo>
                  <a:lnTo>
                    <a:pt x="105" y="113"/>
                  </a:lnTo>
                  <a:lnTo>
                    <a:pt x="126" y="144"/>
                  </a:lnTo>
                  <a:lnTo>
                    <a:pt x="132" y="146"/>
                  </a:lnTo>
                  <a:lnTo>
                    <a:pt x="142" y="146"/>
                  </a:lnTo>
                  <a:lnTo>
                    <a:pt x="215" y="96"/>
                  </a:lnTo>
                  <a:lnTo>
                    <a:pt x="226" y="88"/>
                  </a:lnTo>
                  <a:lnTo>
                    <a:pt x="192" y="17"/>
                  </a:lnTo>
                  <a:lnTo>
                    <a:pt x="203" y="0"/>
                  </a:lnTo>
                  <a:lnTo>
                    <a:pt x="295" y="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7" name="Line 293"/>
            <p:cNvSpPr>
              <a:spLocks noChangeShapeType="1"/>
            </p:cNvSpPr>
            <p:nvPr/>
          </p:nvSpPr>
          <p:spPr bwMode="auto">
            <a:xfrm flipV="1">
              <a:off x="5270324" y="6342724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8" name="Line 294"/>
            <p:cNvSpPr>
              <a:spLocks noChangeShapeType="1"/>
            </p:cNvSpPr>
            <p:nvPr/>
          </p:nvSpPr>
          <p:spPr bwMode="auto">
            <a:xfrm>
              <a:off x="5270324" y="6342724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9" name="Line 295"/>
            <p:cNvSpPr>
              <a:spLocks noChangeShapeType="1"/>
            </p:cNvSpPr>
            <p:nvPr/>
          </p:nvSpPr>
          <p:spPr bwMode="auto">
            <a:xfrm>
              <a:off x="5274939" y="6342724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0" name="Line 296"/>
            <p:cNvSpPr>
              <a:spLocks noChangeShapeType="1"/>
            </p:cNvSpPr>
            <p:nvPr/>
          </p:nvSpPr>
          <p:spPr bwMode="auto">
            <a:xfrm flipH="1">
              <a:off x="5270324" y="6346676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1" name="Line 297"/>
            <p:cNvSpPr>
              <a:spLocks noChangeShapeType="1"/>
            </p:cNvSpPr>
            <p:nvPr/>
          </p:nvSpPr>
          <p:spPr bwMode="auto">
            <a:xfrm flipV="1">
              <a:off x="5434946" y="6204416"/>
              <a:ext cx="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2" name="Line 298"/>
            <p:cNvSpPr>
              <a:spLocks noChangeShapeType="1"/>
            </p:cNvSpPr>
            <p:nvPr/>
          </p:nvSpPr>
          <p:spPr bwMode="auto">
            <a:xfrm>
              <a:off x="5434946" y="6204416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3" name="Line 299"/>
            <p:cNvSpPr>
              <a:spLocks noChangeShapeType="1"/>
            </p:cNvSpPr>
            <p:nvPr/>
          </p:nvSpPr>
          <p:spPr bwMode="auto">
            <a:xfrm>
              <a:off x="5439562" y="6204416"/>
              <a:ext cx="1539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4" name="Line 300"/>
            <p:cNvSpPr>
              <a:spLocks noChangeShapeType="1"/>
            </p:cNvSpPr>
            <p:nvPr/>
          </p:nvSpPr>
          <p:spPr bwMode="auto">
            <a:xfrm flipH="1">
              <a:off x="5434946" y="6205734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5" name="Line 301"/>
            <p:cNvSpPr>
              <a:spLocks noChangeShapeType="1"/>
            </p:cNvSpPr>
            <p:nvPr/>
          </p:nvSpPr>
          <p:spPr bwMode="auto">
            <a:xfrm flipV="1">
              <a:off x="5418022" y="608718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6" name="Line 302"/>
            <p:cNvSpPr>
              <a:spLocks noChangeShapeType="1"/>
            </p:cNvSpPr>
            <p:nvPr/>
          </p:nvSpPr>
          <p:spPr bwMode="auto">
            <a:xfrm>
              <a:off x="5418022" y="6087184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7" name="Line 303"/>
            <p:cNvSpPr>
              <a:spLocks noChangeShapeType="1"/>
            </p:cNvSpPr>
            <p:nvPr/>
          </p:nvSpPr>
          <p:spPr bwMode="auto">
            <a:xfrm>
              <a:off x="5425715" y="608718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8" name="Line 304"/>
            <p:cNvSpPr>
              <a:spLocks noChangeShapeType="1"/>
            </p:cNvSpPr>
            <p:nvPr/>
          </p:nvSpPr>
          <p:spPr bwMode="auto">
            <a:xfrm flipH="1">
              <a:off x="5418022" y="6092453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9" name="Line 305"/>
            <p:cNvSpPr>
              <a:spLocks noChangeShapeType="1"/>
            </p:cNvSpPr>
            <p:nvPr/>
          </p:nvSpPr>
          <p:spPr bwMode="auto">
            <a:xfrm flipV="1">
              <a:off x="5462639" y="5981806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0" name="Line 306"/>
            <p:cNvSpPr>
              <a:spLocks noChangeShapeType="1"/>
            </p:cNvSpPr>
            <p:nvPr/>
          </p:nvSpPr>
          <p:spPr bwMode="auto">
            <a:xfrm>
              <a:off x="5462639" y="5981806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1" name="Line 307"/>
            <p:cNvSpPr>
              <a:spLocks noChangeShapeType="1"/>
            </p:cNvSpPr>
            <p:nvPr/>
          </p:nvSpPr>
          <p:spPr bwMode="auto">
            <a:xfrm>
              <a:off x="5470332" y="5981806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2" name="Line 308"/>
            <p:cNvSpPr>
              <a:spLocks noChangeShapeType="1"/>
            </p:cNvSpPr>
            <p:nvPr/>
          </p:nvSpPr>
          <p:spPr bwMode="auto">
            <a:xfrm flipH="1">
              <a:off x="5462639" y="5988392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3" name="Freeform 309"/>
            <p:cNvSpPr>
              <a:spLocks/>
            </p:cNvSpPr>
            <p:nvPr/>
          </p:nvSpPr>
          <p:spPr bwMode="auto">
            <a:xfrm>
              <a:off x="5718035" y="5947559"/>
              <a:ext cx="96927" cy="227879"/>
            </a:xfrm>
            <a:custGeom>
              <a:avLst/>
              <a:gdLst>
                <a:gd name="T0" fmla="*/ 1 w 116"/>
                <a:gd name="T1" fmla="*/ 0 h 376"/>
                <a:gd name="T2" fmla="*/ 0 w 116"/>
                <a:gd name="T3" fmla="*/ 0 h 376"/>
                <a:gd name="T4" fmla="*/ 1 w 116"/>
                <a:gd name="T5" fmla="*/ 0 h 376"/>
                <a:gd name="T6" fmla="*/ 1 w 116"/>
                <a:gd name="T7" fmla="*/ 0 h 376"/>
                <a:gd name="T8" fmla="*/ 1 w 116"/>
                <a:gd name="T9" fmla="*/ 0 h 376"/>
                <a:gd name="T10" fmla="*/ 1 w 116"/>
                <a:gd name="T11" fmla="*/ 0 h 376"/>
                <a:gd name="T12" fmla="*/ 1 w 116"/>
                <a:gd name="T13" fmla="*/ 0 h 376"/>
                <a:gd name="T14" fmla="*/ 1 w 116"/>
                <a:gd name="T15" fmla="*/ 0 h 376"/>
                <a:gd name="T16" fmla="*/ 1 w 116"/>
                <a:gd name="T17" fmla="*/ 0 h 376"/>
                <a:gd name="T18" fmla="*/ 1 w 116"/>
                <a:gd name="T19" fmla="*/ 0 h 376"/>
                <a:gd name="T20" fmla="*/ 1 w 116"/>
                <a:gd name="T21" fmla="*/ 0 h 376"/>
                <a:gd name="T22" fmla="*/ 1 w 116"/>
                <a:gd name="T23" fmla="*/ 0 h 376"/>
                <a:gd name="T24" fmla="*/ 1 w 116"/>
                <a:gd name="T25" fmla="*/ 0 h 376"/>
                <a:gd name="T26" fmla="*/ 1 w 116"/>
                <a:gd name="T27" fmla="*/ 0 h 376"/>
                <a:gd name="T28" fmla="*/ 1 w 116"/>
                <a:gd name="T29" fmla="*/ 0 h 376"/>
                <a:gd name="T30" fmla="*/ 1 w 116"/>
                <a:gd name="T31" fmla="*/ 0 h 376"/>
                <a:gd name="T32" fmla="*/ 1 w 116"/>
                <a:gd name="T33" fmla="*/ 0 h 376"/>
                <a:gd name="T34" fmla="*/ 1 w 116"/>
                <a:gd name="T35" fmla="*/ 0 h 376"/>
                <a:gd name="T36" fmla="*/ 1 w 116"/>
                <a:gd name="T37" fmla="*/ 0 h 376"/>
                <a:gd name="T38" fmla="*/ 1 w 116"/>
                <a:gd name="T39" fmla="*/ 0 h 376"/>
                <a:gd name="T40" fmla="*/ 1 w 116"/>
                <a:gd name="T41" fmla="*/ 0 h 376"/>
                <a:gd name="T42" fmla="*/ 1 w 116"/>
                <a:gd name="T43" fmla="*/ 0 h 3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6"/>
                <a:gd name="T67" fmla="*/ 0 h 376"/>
                <a:gd name="T68" fmla="*/ 116 w 116"/>
                <a:gd name="T69" fmla="*/ 376 h 37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6" h="376">
                  <a:moveTo>
                    <a:pt x="45" y="0"/>
                  </a:moveTo>
                  <a:lnTo>
                    <a:pt x="0" y="60"/>
                  </a:lnTo>
                  <a:lnTo>
                    <a:pt x="4" y="75"/>
                  </a:lnTo>
                  <a:lnTo>
                    <a:pt x="45" y="52"/>
                  </a:lnTo>
                  <a:lnTo>
                    <a:pt x="50" y="67"/>
                  </a:lnTo>
                  <a:lnTo>
                    <a:pt x="64" y="73"/>
                  </a:lnTo>
                  <a:lnTo>
                    <a:pt x="116" y="213"/>
                  </a:lnTo>
                  <a:lnTo>
                    <a:pt x="73" y="234"/>
                  </a:lnTo>
                  <a:lnTo>
                    <a:pt x="77" y="238"/>
                  </a:lnTo>
                  <a:lnTo>
                    <a:pt x="89" y="246"/>
                  </a:lnTo>
                  <a:lnTo>
                    <a:pt x="96" y="254"/>
                  </a:lnTo>
                  <a:lnTo>
                    <a:pt x="106" y="259"/>
                  </a:lnTo>
                  <a:lnTo>
                    <a:pt x="110" y="273"/>
                  </a:lnTo>
                  <a:lnTo>
                    <a:pt x="108" y="282"/>
                  </a:lnTo>
                  <a:lnTo>
                    <a:pt x="102" y="290"/>
                  </a:lnTo>
                  <a:lnTo>
                    <a:pt x="102" y="311"/>
                  </a:lnTo>
                  <a:lnTo>
                    <a:pt x="102" y="336"/>
                  </a:lnTo>
                  <a:lnTo>
                    <a:pt x="110" y="342"/>
                  </a:lnTo>
                  <a:lnTo>
                    <a:pt x="114" y="348"/>
                  </a:lnTo>
                  <a:lnTo>
                    <a:pt x="108" y="353"/>
                  </a:lnTo>
                  <a:lnTo>
                    <a:pt x="108" y="365"/>
                  </a:lnTo>
                  <a:lnTo>
                    <a:pt x="110" y="37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4" name="Freeform 310"/>
            <p:cNvSpPr>
              <a:spLocks/>
            </p:cNvSpPr>
            <p:nvPr/>
          </p:nvSpPr>
          <p:spPr bwMode="auto">
            <a:xfrm>
              <a:off x="5810347" y="6175438"/>
              <a:ext cx="72311" cy="185728"/>
            </a:xfrm>
            <a:custGeom>
              <a:avLst/>
              <a:gdLst>
                <a:gd name="T0" fmla="*/ 0 w 82"/>
                <a:gd name="T1" fmla="*/ 0 h 307"/>
                <a:gd name="T2" fmla="*/ 1 w 82"/>
                <a:gd name="T3" fmla="*/ 0 h 307"/>
                <a:gd name="T4" fmla="*/ 1 w 82"/>
                <a:gd name="T5" fmla="*/ 0 h 307"/>
                <a:gd name="T6" fmla="*/ 1 w 82"/>
                <a:gd name="T7" fmla="*/ 0 h 307"/>
                <a:gd name="T8" fmla="*/ 1 w 82"/>
                <a:gd name="T9" fmla="*/ 0 h 307"/>
                <a:gd name="T10" fmla="*/ 1 w 82"/>
                <a:gd name="T11" fmla="*/ 0 h 307"/>
                <a:gd name="T12" fmla="*/ 1 w 82"/>
                <a:gd name="T13" fmla="*/ 0 h 307"/>
                <a:gd name="T14" fmla="*/ 1 w 82"/>
                <a:gd name="T15" fmla="*/ 0 h 307"/>
                <a:gd name="T16" fmla="*/ 1 w 82"/>
                <a:gd name="T17" fmla="*/ 0 h 307"/>
                <a:gd name="T18" fmla="*/ 1 w 82"/>
                <a:gd name="T19" fmla="*/ 0 h 307"/>
                <a:gd name="T20" fmla="*/ 1 w 82"/>
                <a:gd name="T21" fmla="*/ 0 h 307"/>
                <a:gd name="T22" fmla="*/ 1 w 82"/>
                <a:gd name="T23" fmla="*/ 0 h 307"/>
                <a:gd name="T24" fmla="*/ 1 w 82"/>
                <a:gd name="T25" fmla="*/ 0 h 307"/>
                <a:gd name="T26" fmla="*/ 1 w 82"/>
                <a:gd name="T27" fmla="*/ 0 h 307"/>
                <a:gd name="T28" fmla="*/ 1 w 82"/>
                <a:gd name="T29" fmla="*/ 0 h 307"/>
                <a:gd name="T30" fmla="*/ 1 w 82"/>
                <a:gd name="T31" fmla="*/ 0 h 307"/>
                <a:gd name="T32" fmla="*/ 1 w 82"/>
                <a:gd name="T33" fmla="*/ 0 h 307"/>
                <a:gd name="T34" fmla="*/ 1 w 82"/>
                <a:gd name="T35" fmla="*/ 0 h 307"/>
                <a:gd name="T36" fmla="*/ 1 w 82"/>
                <a:gd name="T37" fmla="*/ 0 h 307"/>
                <a:gd name="T38" fmla="*/ 1 w 82"/>
                <a:gd name="T39" fmla="*/ 0 h 307"/>
                <a:gd name="T40" fmla="*/ 1 w 82"/>
                <a:gd name="T41" fmla="*/ 0 h 307"/>
                <a:gd name="T42" fmla="*/ 1 w 82"/>
                <a:gd name="T43" fmla="*/ 0 h 307"/>
                <a:gd name="T44" fmla="*/ 1 w 82"/>
                <a:gd name="T45" fmla="*/ 0 h 307"/>
                <a:gd name="T46" fmla="*/ 1 w 82"/>
                <a:gd name="T47" fmla="*/ 0 h 3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2"/>
                <a:gd name="T73" fmla="*/ 0 h 307"/>
                <a:gd name="T74" fmla="*/ 82 w 82"/>
                <a:gd name="T75" fmla="*/ 307 h 30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2" h="307">
                  <a:moveTo>
                    <a:pt x="0" y="0"/>
                  </a:moveTo>
                  <a:lnTo>
                    <a:pt x="6" y="12"/>
                  </a:lnTo>
                  <a:lnTo>
                    <a:pt x="7" y="25"/>
                  </a:lnTo>
                  <a:lnTo>
                    <a:pt x="11" y="37"/>
                  </a:lnTo>
                  <a:lnTo>
                    <a:pt x="23" y="41"/>
                  </a:lnTo>
                  <a:lnTo>
                    <a:pt x="31" y="46"/>
                  </a:lnTo>
                  <a:lnTo>
                    <a:pt x="36" y="60"/>
                  </a:lnTo>
                  <a:lnTo>
                    <a:pt x="50" y="69"/>
                  </a:lnTo>
                  <a:lnTo>
                    <a:pt x="57" y="79"/>
                  </a:lnTo>
                  <a:lnTo>
                    <a:pt x="67" y="83"/>
                  </a:lnTo>
                  <a:lnTo>
                    <a:pt x="71" y="79"/>
                  </a:lnTo>
                  <a:lnTo>
                    <a:pt x="78" y="87"/>
                  </a:lnTo>
                  <a:lnTo>
                    <a:pt x="78" y="94"/>
                  </a:lnTo>
                  <a:lnTo>
                    <a:pt x="75" y="100"/>
                  </a:lnTo>
                  <a:lnTo>
                    <a:pt x="71" y="112"/>
                  </a:lnTo>
                  <a:lnTo>
                    <a:pt x="71" y="127"/>
                  </a:lnTo>
                  <a:lnTo>
                    <a:pt x="59" y="215"/>
                  </a:lnTo>
                  <a:lnTo>
                    <a:pt x="80" y="233"/>
                  </a:lnTo>
                  <a:lnTo>
                    <a:pt x="82" y="244"/>
                  </a:lnTo>
                  <a:lnTo>
                    <a:pt x="78" y="254"/>
                  </a:lnTo>
                  <a:lnTo>
                    <a:pt x="57" y="259"/>
                  </a:lnTo>
                  <a:lnTo>
                    <a:pt x="50" y="279"/>
                  </a:lnTo>
                  <a:lnTo>
                    <a:pt x="40" y="296"/>
                  </a:lnTo>
                  <a:lnTo>
                    <a:pt x="34" y="30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5" name="Line 311"/>
            <p:cNvSpPr>
              <a:spLocks noChangeShapeType="1"/>
            </p:cNvSpPr>
            <p:nvPr/>
          </p:nvSpPr>
          <p:spPr bwMode="auto">
            <a:xfrm flipV="1">
              <a:off x="5581106" y="6333504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6" name="Line 312"/>
            <p:cNvSpPr>
              <a:spLocks noChangeShapeType="1"/>
            </p:cNvSpPr>
            <p:nvPr/>
          </p:nvSpPr>
          <p:spPr bwMode="auto">
            <a:xfrm>
              <a:off x="5581106" y="6333504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7" name="Line 313"/>
            <p:cNvSpPr>
              <a:spLocks noChangeShapeType="1"/>
            </p:cNvSpPr>
            <p:nvPr/>
          </p:nvSpPr>
          <p:spPr bwMode="auto">
            <a:xfrm>
              <a:off x="5587260" y="6333504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8" name="Line 314"/>
            <p:cNvSpPr>
              <a:spLocks noChangeShapeType="1"/>
            </p:cNvSpPr>
            <p:nvPr/>
          </p:nvSpPr>
          <p:spPr bwMode="auto">
            <a:xfrm flipH="1">
              <a:off x="5581106" y="6340090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9" name="Line 315"/>
            <p:cNvSpPr>
              <a:spLocks noChangeShapeType="1"/>
            </p:cNvSpPr>
            <p:nvPr/>
          </p:nvSpPr>
          <p:spPr bwMode="auto">
            <a:xfrm flipV="1">
              <a:off x="5679572" y="613987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0" name="Line 316"/>
            <p:cNvSpPr>
              <a:spLocks noChangeShapeType="1"/>
            </p:cNvSpPr>
            <p:nvPr/>
          </p:nvSpPr>
          <p:spPr bwMode="auto">
            <a:xfrm>
              <a:off x="5679572" y="6139873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1" name="Line 317"/>
            <p:cNvSpPr>
              <a:spLocks noChangeShapeType="1"/>
            </p:cNvSpPr>
            <p:nvPr/>
          </p:nvSpPr>
          <p:spPr bwMode="auto">
            <a:xfrm>
              <a:off x="5685726" y="6139873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2" name="Line 318"/>
            <p:cNvSpPr>
              <a:spLocks noChangeShapeType="1"/>
            </p:cNvSpPr>
            <p:nvPr/>
          </p:nvSpPr>
          <p:spPr bwMode="auto">
            <a:xfrm flipH="1">
              <a:off x="5679572" y="6143824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3" name="Line 319"/>
            <p:cNvSpPr>
              <a:spLocks noChangeShapeType="1"/>
            </p:cNvSpPr>
            <p:nvPr/>
          </p:nvSpPr>
          <p:spPr bwMode="auto">
            <a:xfrm flipV="1">
              <a:off x="5454947" y="5785541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4" name="Line 320"/>
            <p:cNvSpPr>
              <a:spLocks noChangeShapeType="1"/>
            </p:cNvSpPr>
            <p:nvPr/>
          </p:nvSpPr>
          <p:spPr bwMode="auto">
            <a:xfrm>
              <a:off x="5454947" y="5785541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5" name="Line 321"/>
            <p:cNvSpPr>
              <a:spLocks noChangeShapeType="1"/>
            </p:cNvSpPr>
            <p:nvPr/>
          </p:nvSpPr>
          <p:spPr bwMode="auto">
            <a:xfrm>
              <a:off x="5462639" y="5785541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6" name="Line 322"/>
            <p:cNvSpPr>
              <a:spLocks noChangeShapeType="1"/>
            </p:cNvSpPr>
            <p:nvPr/>
          </p:nvSpPr>
          <p:spPr bwMode="auto">
            <a:xfrm flipH="1">
              <a:off x="5454947" y="5789492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7" name="Freeform 323"/>
            <p:cNvSpPr>
              <a:spLocks/>
            </p:cNvSpPr>
            <p:nvPr/>
          </p:nvSpPr>
          <p:spPr bwMode="auto">
            <a:xfrm>
              <a:off x="6058050" y="5800030"/>
              <a:ext cx="176931" cy="384628"/>
            </a:xfrm>
            <a:custGeom>
              <a:avLst/>
              <a:gdLst>
                <a:gd name="T0" fmla="*/ 0 w 211"/>
                <a:gd name="T1" fmla="*/ 0 h 634"/>
                <a:gd name="T2" fmla="*/ 0 w 211"/>
                <a:gd name="T3" fmla="*/ 0 h 634"/>
                <a:gd name="T4" fmla="*/ 1 w 211"/>
                <a:gd name="T5" fmla="*/ 0 h 634"/>
                <a:gd name="T6" fmla="*/ 1 w 211"/>
                <a:gd name="T7" fmla="*/ 0 h 634"/>
                <a:gd name="T8" fmla="*/ 1 w 211"/>
                <a:gd name="T9" fmla="*/ 0 h 634"/>
                <a:gd name="T10" fmla="*/ 1 w 211"/>
                <a:gd name="T11" fmla="*/ 0 h 634"/>
                <a:gd name="T12" fmla="*/ 1 w 211"/>
                <a:gd name="T13" fmla="*/ 0 h 634"/>
                <a:gd name="T14" fmla="*/ 1 w 211"/>
                <a:gd name="T15" fmla="*/ 0 h 634"/>
                <a:gd name="T16" fmla="*/ 1 w 211"/>
                <a:gd name="T17" fmla="*/ 0 h 634"/>
                <a:gd name="T18" fmla="*/ 1 w 211"/>
                <a:gd name="T19" fmla="*/ 0 h 634"/>
                <a:gd name="T20" fmla="*/ 1 w 211"/>
                <a:gd name="T21" fmla="*/ 0 h 634"/>
                <a:gd name="T22" fmla="*/ 1 w 211"/>
                <a:gd name="T23" fmla="*/ 0 h 634"/>
                <a:gd name="T24" fmla="*/ 1 w 211"/>
                <a:gd name="T25" fmla="*/ 0 h 634"/>
                <a:gd name="T26" fmla="*/ 1 w 211"/>
                <a:gd name="T27" fmla="*/ 0 h 634"/>
                <a:gd name="T28" fmla="*/ 1 w 211"/>
                <a:gd name="T29" fmla="*/ 0 h 634"/>
                <a:gd name="T30" fmla="*/ 1 w 211"/>
                <a:gd name="T31" fmla="*/ 0 h 634"/>
                <a:gd name="T32" fmla="*/ 1 w 211"/>
                <a:gd name="T33" fmla="*/ 0 h 634"/>
                <a:gd name="T34" fmla="*/ 1 w 211"/>
                <a:gd name="T35" fmla="*/ 0 h 634"/>
                <a:gd name="T36" fmla="*/ 1 w 211"/>
                <a:gd name="T37" fmla="*/ 0 h 634"/>
                <a:gd name="T38" fmla="*/ 1 w 211"/>
                <a:gd name="T39" fmla="*/ 0 h 6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1"/>
                <a:gd name="T61" fmla="*/ 0 h 634"/>
                <a:gd name="T62" fmla="*/ 211 w 211"/>
                <a:gd name="T63" fmla="*/ 634 h 6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1" h="634">
                  <a:moveTo>
                    <a:pt x="0" y="0"/>
                  </a:moveTo>
                  <a:lnTo>
                    <a:pt x="0" y="108"/>
                  </a:lnTo>
                  <a:lnTo>
                    <a:pt x="46" y="244"/>
                  </a:lnTo>
                  <a:lnTo>
                    <a:pt x="147" y="283"/>
                  </a:lnTo>
                  <a:lnTo>
                    <a:pt x="144" y="325"/>
                  </a:lnTo>
                  <a:lnTo>
                    <a:pt x="119" y="332"/>
                  </a:lnTo>
                  <a:lnTo>
                    <a:pt x="88" y="496"/>
                  </a:lnTo>
                  <a:lnTo>
                    <a:pt x="144" y="524"/>
                  </a:lnTo>
                  <a:lnTo>
                    <a:pt x="190" y="524"/>
                  </a:lnTo>
                  <a:lnTo>
                    <a:pt x="188" y="532"/>
                  </a:lnTo>
                  <a:lnTo>
                    <a:pt x="184" y="542"/>
                  </a:lnTo>
                  <a:lnTo>
                    <a:pt x="188" y="549"/>
                  </a:lnTo>
                  <a:lnTo>
                    <a:pt x="197" y="549"/>
                  </a:lnTo>
                  <a:lnTo>
                    <a:pt x="203" y="557"/>
                  </a:lnTo>
                  <a:lnTo>
                    <a:pt x="203" y="568"/>
                  </a:lnTo>
                  <a:lnTo>
                    <a:pt x="192" y="572"/>
                  </a:lnTo>
                  <a:lnTo>
                    <a:pt x="192" y="582"/>
                  </a:lnTo>
                  <a:lnTo>
                    <a:pt x="186" y="615"/>
                  </a:lnTo>
                  <a:lnTo>
                    <a:pt x="211" y="624"/>
                  </a:lnTo>
                  <a:lnTo>
                    <a:pt x="209" y="6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8" name="Line 324"/>
            <p:cNvSpPr>
              <a:spLocks noChangeShapeType="1"/>
            </p:cNvSpPr>
            <p:nvPr/>
          </p:nvSpPr>
          <p:spPr bwMode="auto">
            <a:xfrm>
              <a:off x="6231903" y="6184658"/>
              <a:ext cx="115390" cy="4873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9" name="Freeform 325"/>
            <p:cNvSpPr>
              <a:spLocks/>
            </p:cNvSpPr>
            <p:nvPr/>
          </p:nvSpPr>
          <p:spPr bwMode="auto">
            <a:xfrm>
              <a:off x="6399603" y="5785541"/>
              <a:ext cx="118467" cy="314815"/>
            </a:xfrm>
            <a:custGeom>
              <a:avLst/>
              <a:gdLst>
                <a:gd name="T0" fmla="*/ 1 w 142"/>
                <a:gd name="T1" fmla="*/ 0 h 519"/>
                <a:gd name="T2" fmla="*/ 1 w 142"/>
                <a:gd name="T3" fmla="*/ 0 h 519"/>
                <a:gd name="T4" fmla="*/ 1 w 142"/>
                <a:gd name="T5" fmla="*/ 0 h 519"/>
                <a:gd name="T6" fmla="*/ 1 w 142"/>
                <a:gd name="T7" fmla="*/ 0 h 519"/>
                <a:gd name="T8" fmla="*/ 1 w 142"/>
                <a:gd name="T9" fmla="*/ 0 h 519"/>
                <a:gd name="T10" fmla="*/ 1 w 142"/>
                <a:gd name="T11" fmla="*/ 0 h 519"/>
                <a:gd name="T12" fmla="*/ 1 w 142"/>
                <a:gd name="T13" fmla="*/ 0 h 519"/>
                <a:gd name="T14" fmla="*/ 1 w 142"/>
                <a:gd name="T15" fmla="*/ 0 h 519"/>
                <a:gd name="T16" fmla="*/ 1 w 142"/>
                <a:gd name="T17" fmla="*/ 0 h 519"/>
                <a:gd name="T18" fmla="*/ 1 w 142"/>
                <a:gd name="T19" fmla="*/ 0 h 519"/>
                <a:gd name="T20" fmla="*/ 1 w 142"/>
                <a:gd name="T21" fmla="*/ 0 h 519"/>
                <a:gd name="T22" fmla="*/ 1 w 142"/>
                <a:gd name="T23" fmla="*/ 0 h 519"/>
                <a:gd name="T24" fmla="*/ 1 w 142"/>
                <a:gd name="T25" fmla="*/ 0 h 519"/>
                <a:gd name="T26" fmla="*/ 1 w 142"/>
                <a:gd name="T27" fmla="*/ 0 h 519"/>
                <a:gd name="T28" fmla="*/ 1 w 142"/>
                <a:gd name="T29" fmla="*/ 0 h 519"/>
                <a:gd name="T30" fmla="*/ 1 w 142"/>
                <a:gd name="T31" fmla="*/ 0 h 519"/>
                <a:gd name="T32" fmla="*/ 1 w 142"/>
                <a:gd name="T33" fmla="*/ 0 h 519"/>
                <a:gd name="T34" fmla="*/ 1 w 142"/>
                <a:gd name="T35" fmla="*/ 0 h 519"/>
                <a:gd name="T36" fmla="*/ 1 w 142"/>
                <a:gd name="T37" fmla="*/ 0 h 519"/>
                <a:gd name="T38" fmla="*/ 1 w 142"/>
                <a:gd name="T39" fmla="*/ 0 h 519"/>
                <a:gd name="T40" fmla="*/ 1 w 142"/>
                <a:gd name="T41" fmla="*/ 0 h 519"/>
                <a:gd name="T42" fmla="*/ 1 w 142"/>
                <a:gd name="T43" fmla="*/ 0 h 519"/>
                <a:gd name="T44" fmla="*/ 1 w 142"/>
                <a:gd name="T45" fmla="*/ 0 h 519"/>
                <a:gd name="T46" fmla="*/ 1 w 142"/>
                <a:gd name="T47" fmla="*/ 0 h 519"/>
                <a:gd name="T48" fmla="*/ 1 w 142"/>
                <a:gd name="T49" fmla="*/ 0 h 519"/>
                <a:gd name="T50" fmla="*/ 1 w 142"/>
                <a:gd name="T51" fmla="*/ 0 h 519"/>
                <a:gd name="T52" fmla="*/ 1 w 142"/>
                <a:gd name="T53" fmla="*/ 0 h 519"/>
                <a:gd name="T54" fmla="*/ 1 w 142"/>
                <a:gd name="T55" fmla="*/ 0 h 519"/>
                <a:gd name="T56" fmla="*/ 1 w 142"/>
                <a:gd name="T57" fmla="*/ 0 h 519"/>
                <a:gd name="T58" fmla="*/ 0 w 142"/>
                <a:gd name="T59" fmla="*/ 0 h 5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42"/>
                <a:gd name="T91" fmla="*/ 0 h 519"/>
                <a:gd name="T92" fmla="*/ 142 w 142"/>
                <a:gd name="T93" fmla="*/ 519 h 5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42" h="519">
                  <a:moveTo>
                    <a:pt x="142" y="519"/>
                  </a:moveTo>
                  <a:lnTo>
                    <a:pt x="131" y="480"/>
                  </a:lnTo>
                  <a:lnTo>
                    <a:pt x="87" y="442"/>
                  </a:lnTo>
                  <a:lnTo>
                    <a:pt x="60" y="430"/>
                  </a:lnTo>
                  <a:lnTo>
                    <a:pt x="60" y="415"/>
                  </a:lnTo>
                  <a:lnTo>
                    <a:pt x="60" y="403"/>
                  </a:lnTo>
                  <a:lnTo>
                    <a:pt x="52" y="388"/>
                  </a:lnTo>
                  <a:lnTo>
                    <a:pt x="50" y="369"/>
                  </a:lnTo>
                  <a:lnTo>
                    <a:pt x="56" y="348"/>
                  </a:lnTo>
                  <a:lnTo>
                    <a:pt x="62" y="332"/>
                  </a:lnTo>
                  <a:lnTo>
                    <a:pt x="58" y="315"/>
                  </a:lnTo>
                  <a:lnTo>
                    <a:pt x="52" y="309"/>
                  </a:lnTo>
                  <a:lnTo>
                    <a:pt x="47" y="286"/>
                  </a:lnTo>
                  <a:lnTo>
                    <a:pt x="48" y="283"/>
                  </a:lnTo>
                  <a:lnTo>
                    <a:pt x="56" y="277"/>
                  </a:lnTo>
                  <a:lnTo>
                    <a:pt x="56" y="271"/>
                  </a:lnTo>
                  <a:lnTo>
                    <a:pt x="52" y="256"/>
                  </a:lnTo>
                  <a:lnTo>
                    <a:pt x="50" y="248"/>
                  </a:lnTo>
                  <a:lnTo>
                    <a:pt x="52" y="237"/>
                  </a:lnTo>
                  <a:lnTo>
                    <a:pt x="56" y="225"/>
                  </a:lnTo>
                  <a:lnTo>
                    <a:pt x="56" y="213"/>
                  </a:lnTo>
                  <a:lnTo>
                    <a:pt x="54" y="190"/>
                  </a:lnTo>
                  <a:lnTo>
                    <a:pt x="52" y="169"/>
                  </a:lnTo>
                  <a:lnTo>
                    <a:pt x="45" y="160"/>
                  </a:lnTo>
                  <a:lnTo>
                    <a:pt x="39" y="146"/>
                  </a:lnTo>
                  <a:lnTo>
                    <a:pt x="31" y="139"/>
                  </a:lnTo>
                  <a:lnTo>
                    <a:pt x="22" y="129"/>
                  </a:lnTo>
                  <a:lnTo>
                    <a:pt x="16" y="127"/>
                  </a:lnTo>
                  <a:lnTo>
                    <a:pt x="2" y="10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0" name="Freeform 326"/>
            <p:cNvSpPr>
              <a:spLocks/>
            </p:cNvSpPr>
            <p:nvPr/>
          </p:nvSpPr>
          <p:spPr bwMode="auto">
            <a:xfrm>
              <a:off x="6294983" y="6300573"/>
              <a:ext cx="104620" cy="25027"/>
            </a:xfrm>
            <a:custGeom>
              <a:avLst/>
              <a:gdLst>
                <a:gd name="T0" fmla="*/ 0 w 122"/>
                <a:gd name="T1" fmla="*/ 0 h 42"/>
                <a:gd name="T2" fmla="*/ 1 w 122"/>
                <a:gd name="T3" fmla="*/ 0 h 42"/>
                <a:gd name="T4" fmla="*/ 1 w 122"/>
                <a:gd name="T5" fmla="*/ 0 h 42"/>
                <a:gd name="T6" fmla="*/ 0 60000 65536"/>
                <a:gd name="T7" fmla="*/ 0 60000 65536"/>
                <a:gd name="T8" fmla="*/ 0 60000 65536"/>
                <a:gd name="T9" fmla="*/ 0 w 122"/>
                <a:gd name="T10" fmla="*/ 0 h 42"/>
                <a:gd name="T11" fmla="*/ 122 w 122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" h="42">
                  <a:moveTo>
                    <a:pt x="0" y="42"/>
                  </a:moveTo>
                  <a:lnTo>
                    <a:pt x="101" y="36"/>
                  </a:lnTo>
                  <a:lnTo>
                    <a:pt x="12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1" name="Line 327"/>
            <p:cNvSpPr>
              <a:spLocks noChangeShapeType="1"/>
            </p:cNvSpPr>
            <p:nvPr/>
          </p:nvSpPr>
          <p:spPr bwMode="auto">
            <a:xfrm flipH="1" flipV="1">
              <a:off x="6399603" y="6300573"/>
              <a:ext cx="53848" cy="2107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2" name="Freeform 328"/>
            <p:cNvSpPr>
              <a:spLocks/>
            </p:cNvSpPr>
            <p:nvPr/>
          </p:nvSpPr>
          <p:spPr bwMode="auto">
            <a:xfrm>
              <a:off x="6325753" y="6233395"/>
              <a:ext cx="73849" cy="67178"/>
            </a:xfrm>
            <a:custGeom>
              <a:avLst/>
              <a:gdLst>
                <a:gd name="T0" fmla="*/ 1 w 84"/>
                <a:gd name="T1" fmla="*/ 0 h 114"/>
                <a:gd name="T2" fmla="*/ 0 w 84"/>
                <a:gd name="T3" fmla="*/ 0 h 114"/>
                <a:gd name="T4" fmla="*/ 1 w 84"/>
                <a:gd name="T5" fmla="*/ 0 h 114"/>
                <a:gd name="T6" fmla="*/ 0 60000 65536"/>
                <a:gd name="T7" fmla="*/ 0 60000 65536"/>
                <a:gd name="T8" fmla="*/ 0 60000 65536"/>
                <a:gd name="T9" fmla="*/ 0 w 84"/>
                <a:gd name="T10" fmla="*/ 0 h 114"/>
                <a:gd name="T11" fmla="*/ 84 w 84"/>
                <a:gd name="T12" fmla="*/ 114 h 1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4" h="114">
                  <a:moveTo>
                    <a:pt x="23" y="0"/>
                  </a:moveTo>
                  <a:lnTo>
                    <a:pt x="0" y="64"/>
                  </a:lnTo>
                  <a:lnTo>
                    <a:pt x="84" y="11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3" name="Line 329"/>
            <p:cNvSpPr>
              <a:spLocks noChangeShapeType="1"/>
            </p:cNvSpPr>
            <p:nvPr/>
          </p:nvSpPr>
          <p:spPr bwMode="auto">
            <a:xfrm flipV="1">
              <a:off x="6434989" y="6105625"/>
              <a:ext cx="52310" cy="2371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4" name="Line 330"/>
            <p:cNvSpPr>
              <a:spLocks noChangeShapeType="1"/>
            </p:cNvSpPr>
            <p:nvPr/>
          </p:nvSpPr>
          <p:spPr bwMode="auto">
            <a:xfrm flipV="1">
              <a:off x="6342677" y="6129335"/>
              <a:ext cx="92312" cy="35565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5" name="Line 331"/>
            <p:cNvSpPr>
              <a:spLocks noChangeShapeType="1"/>
            </p:cNvSpPr>
            <p:nvPr/>
          </p:nvSpPr>
          <p:spPr bwMode="auto">
            <a:xfrm flipH="1" flipV="1">
              <a:off x="6342677" y="6164900"/>
              <a:ext cx="40002" cy="4873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6" name="Line 332"/>
            <p:cNvSpPr>
              <a:spLocks noChangeShapeType="1"/>
            </p:cNvSpPr>
            <p:nvPr/>
          </p:nvSpPr>
          <p:spPr bwMode="auto">
            <a:xfrm flipV="1">
              <a:off x="6347293" y="6213637"/>
              <a:ext cx="35386" cy="19758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7" name="Freeform 333"/>
            <p:cNvSpPr>
              <a:spLocks/>
            </p:cNvSpPr>
            <p:nvPr/>
          </p:nvSpPr>
          <p:spPr bwMode="auto">
            <a:xfrm>
              <a:off x="6145746" y="6325601"/>
              <a:ext cx="96927" cy="21076"/>
            </a:xfrm>
            <a:custGeom>
              <a:avLst/>
              <a:gdLst>
                <a:gd name="T0" fmla="*/ 1 w 117"/>
                <a:gd name="T1" fmla="*/ 0 h 36"/>
                <a:gd name="T2" fmla="*/ 1 w 117"/>
                <a:gd name="T3" fmla="*/ 0 h 36"/>
                <a:gd name="T4" fmla="*/ 1 w 117"/>
                <a:gd name="T5" fmla="*/ 0 h 36"/>
                <a:gd name="T6" fmla="*/ 1 w 117"/>
                <a:gd name="T7" fmla="*/ 0 h 36"/>
                <a:gd name="T8" fmla="*/ 1 w 117"/>
                <a:gd name="T9" fmla="*/ 0 h 36"/>
                <a:gd name="T10" fmla="*/ 1 w 117"/>
                <a:gd name="T11" fmla="*/ 0 h 36"/>
                <a:gd name="T12" fmla="*/ 0 w 117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36"/>
                <a:gd name="T23" fmla="*/ 117 w 117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36">
                  <a:moveTo>
                    <a:pt x="117" y="25"/>
                  </a:moveTo>
                  <a:lnTo>
                    <a:pt x="111" y="13"/>
                  </a:lnTo>
                  <a:lnTo>
                    <a:pt x="79" y="23"/>
                  </a:lnTo>
                  <a:lnTo>
                    <a:pt x="63" y="0"/>
                  </a:lnTo>
                  <a:lnTo>
                    <a:pt x="44" y="8"/>
                  </a:lnTo>
                  <a:lnTo>
                    <a:pt x="48" y="23"/>
                  </a:lnTo>
                  <a:lnTo>
                    <a:pt x="0" y="3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8" name="Freeform 334"/>
            <p:cNvSpPr>
              <a:spLocks/>
            </p:cNvSpPr>
            <p:nvPr/>
          </p:nvSpPr>
          <p:spPr bwMode="auto">
            <a:xfrm>
              <a:off x="6048819" y="6184658"/>
              <a:ext cx="183085" cy="75082"/>
            </a:xfrm>
            <a:custGeom>
              <a:avLst/>
              <a:gdLst>
                <a:gd name="T0" fmla="*/ 0 w 215"/>
                <a:gd name="T1" fmla="*/ 0 h 123"/>
                <a:gd name="T2" fmla="*/ 1 w 215"/>
                <a:gd name="T3" fmla="*/ 0 h 123"/>
                <a:gd name="T4" fmla="*/ 1 w 215"/>
                <a:gd name="T5" fmla="*/ 0 h 123"/>
                <a:gd name="T6" fmla="*/ 1 w 215"/>
                <a:gd name="T7" fmla="*/ 0 h 123"/>
                <a:gd name="T8" fmla="*/ 1 w 215"/>
                <a:gd name="T9" fmla="*/ 0 h 123"/>
                <a:gd name="T10" fmla="*/ 1 w 215"/>
                <a:gd name="T11" fmla="*/ 0 h 123"/>
                <a:gd name="T12" fmla="*/ 1 w 215"/>
                <a:gd name="T13" fmla="*/ 0 h 123"/>
                <a:gd name="T14" fmla="*/ 1 w 215"/>
                <a:gd name="T15" fmla="*/ 0 h 123"/>
                <a:gd name="T16" fmla="*/ 1 w 215"/>
                <a:gd name="T17" fmla="*/ 0 h 123"/>
                <a:gd name="T18" fmla="*/ 1 w 215"/>
                <a:gd name="T19" fmla="*/ 0 h 123"/>
                <a:gd name="T20" fmla="*/ 1 w 215"/>
                <a:gd name="T21" fmla="*/ 0 h 123"/>
                <a:gd name="T22" fmla="*/ 1 w 215"/>
                <a:gd name="T23" fmla="*/ 0 h 123"/>
                <a:gd name="T24" fmla="*/ 1 w 215"/>
                <a:gd name="T25" fmla="*/ 0 h 123"/>
                <a:gd name="T26" fmla="*/ 1 w 215"/>
                <a:gd name="T27" fmla="*/ 0 h 123"/>
                <a:gd name="T28" fmla="*/ 1 w 215"/>
                <a:gd name="T29" fmla="*/ 0 h 123"/>
                <a:gd name="T30" fmla="*/ 1 w 215"/>
                <a:gd name="T31" fmla="*/ 0 h 123"/>
                <a:gd name="T32" fmla="*/ 1 w 215"/>
                <a:gd name="T33" fmla="*/ 0 h 123"/>
                <a:gd name="T34" fmla="*/ 1 w 215"/>
                <a:gd name="T35" fmla="*/ 0 h 123"/>
                <a:gd name="T36" fmla="*/ 1 w 215"/>
                <a:gd name="T37" fmla="*/ 0 h 123"/>
                <a:gd name="T38" fmla="*/ 1 w 215"/>
                <a:gd name="T39" fmla="*/ 0 h 123"/>
                <a:gd name="T40" fmla="*/ 1 w 215"/>
                <a:gd name="T41" fmla="*/ 0 h 123"/>
                <a:gd name="T42" fmla="*/ 1 w 215"/>
                <a:gd name="T43" fmla="*/ 0 h 123"/>
                <a:gd name="T44" fmla="*/ 1 w 215"/>
                <a:gd name="T45" fmla="*/ 0 h 123"/>
                <a:gd name="T46" fmla="*/ 1 w 215"/>
                <a:gd name="T47" fmla="*/ 0 h 123"/>
                <a:gd name="T48" fmla="*/ 1 w 215"/>
                <a:gd name="T49" fmla="*/ 0 h 123"/>
                <a:gd name="T50" fmla="*/ 1 w 215"/>
                <a:gd name="T51" fmla="*/ 0 h 123"/>
                <a:gd name="T52" fmla="*/ 1 w 215"/>
                <a:gd name="T53" fmla="*/ 0 h 1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5"/>
                <a:gd name="T82" fmla="*/ 0 h 123"/>
                <a:gd name="T83" fmla="*/ 215 w 215"/>
                <a:gd name="T84" fmla="*/ 123 h 1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5" h="123">
                  <a:moveTo>
                    <a:pt x="0" y="119"/>
                  </a:moveTo>
                  <a:lnTo>
                    <a:pt x="59" y="119"/>
                  </a:lnTo>
                  <a:lnTo>
                    <a:pt x="67" y="119"/>
                  </a:lnTo>
                  <a:lnTo>
                    <a:pt x="80" y="123"/>
                  </a:lnTo>
                  <a:lnTo>
                    <a:pt x="92" y="119"/>
                  </a:lnTo>
                  <a:lnTo>
                    <a:pt x="109" y="119"/>
                  </a:lnTo>
                  <a:lnTo>
                    <a:pt x="113" y="111"/>
                  </a:lnTo>
                  <a:lnTo>
                    <a:pt x="113" y="101"/>
                  </a:lnTo>
                  <a:lnTo>
                    <a:pt x="113" y="96"/>
                  </a:lnTo>
                  <a:lnTo>
                    <a:pt x="121" y="90"/>
                  </a:lnTo>
                  <a:lnTo>
                    <a:pt x="128" y="90"/>
                  </a:lnTo>
                  <a:lnTo>
                    <a:pt x="132" y="88"/>
                  </a:lnTo>
                  <a:lnTo>
                    <a:pt x="132" y="82"/>
                  </a:lnTo>
                  <a:lnTo>
                    <a:pt x="136" y="78"/>
                  </a:lnTo>
                  <a:lnTo>
                    <a:pt x="146" y="80"/>
                  </a:lnTo>
                  <a:lnTo>
                    <a:pt x="151" y="78"/>
                  </a:lnTo>
                  <a:lnTo>
                    <a:pt x="157" y="69"/>
                  </a:lnTo>
                  <a:lnTo>
                    <a:pt x="165" y="65"/>
                  </a:lnTo>
                  <a:lnTo>
                    <a:pt x="165" y="57"/>
                  </a:lnTo>
                  <a:lnTo>
                    <a:pt x="174" y="53"/>
                  </a:lnTo>
                  <a:lnTo>
                    <a:pt x="182" y="46"/>
                  </a:lnTo>
                  <a:lnTo>
                    <a:pt x="192" y="36"/>
                  </a:lnTo>
                  <a:lnTo>
                    <a:pt x="182" y="30"/>
                  </a:lnTo>
                  <a:lnTo>
                    <a:pt x="192" y="23"/>
                  </a:lnTo>
                  <a:lnTo>
                    <a:pt x="199" y="17"/>
                  </a:lnTo>
                  <a:lnTo>
                    <a:pt x="207" y="13"/>
                  </a:lnTo>
                  <a:lnTo>
                    <a:pt x="21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9" name="Freeform 335"/>
            <p:cNvSpPr>
              <a:spLocks/>
            </p:cNvSpPr>
            <p:nvPr/>
          </p:nvSpPr>
          <p:spPr bwMode="auto">
            <a:xfrm>
              <a:off x="6039587" y="6258422"/>
              <a:ext cx="32309" cy="14489"/>
            </a:xfrm>
            <a:custGeom>
              <a:avLst/>
              <a:gdLst>
                <a:gd name="T0" fmla="*/ 1 w 39"/>
                <a:gd name="T1" fmla="*/ 0 h 28"/>
                <a:gd name="T2" fmla="*/ 1 w 39"/>
                <a:gd name="T3" fmla="*/ 0 h 28"/>
                <a:gd name="T4" fmla="*/ 0 w 39"/>
                <a:gd name="T5" fmla="*/ 0 h 28"/>
                <a:gd name="T6" fmla="*/ 1 w 3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28"/>
                <a:gd name="T14" fmla="*/ 39 w 3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28">
                  <a:moveTo>
                    <a:pt x="39" y="28"/>
                  </a:moveTo>
                  <a:lnTo>
                    <a:pt x="22" y="21"/>
                  </a:lnTo>
                  <a:lnTo>
                    <a:pt x="0" y="0"/>
                  </a:lnTo>
                  <a:lnTo>
                    <a:pt x="1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0" name="Line 336"/>
            <p:cNvSpPr>
              <a:spLocks noChangeShapeType="1"/>
            </p:cNvSpPr>
            <p:nvPr/>
          </p:nvSpPr>
          <p:spPr bwMode="auto">
            <a:xfrm flipV="1">
              <a:off x="6039587" y="6354579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1" name="Line 337"/>
            <p:cNvSpPr>
              <a:spLocks noChangeShapeType="1"/>
            </p:cNvSpPr>
            <p:nvPr/>
          </p:nvSpPr>
          <p:spPr bwMode="auto">
            <a:xfrm>
              <a:off x="6039587" y="6354579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2" name="Line 338"/>
            <p:cNvSpPr>
              <a:spLocks noChangeShapeType="1"/>
            </p:cNvSpPr>
            <p:nvPr/>
          </p:nvSpPr>
          <p:spPr bwMode="auto">
            <a:xfrm>
              <a:off x="6045741" y="6354579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3" name="Line 339"/>
            <p:cNvSpPr>
              <a:spLocks noChangeShapeType="1"/>
            </p:cNvSpPr>
            <p:nvPr/>
          </p:nvSpPr>
          <p:spPr bwMode="auto">
            <a:xfrm flipH="1">
              <a:off x="6039587" y="635984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4" name="Line 340"/>
            <p:cNvSpPr>
              <a:spLocks noChangeShapeType="1"/>
            </p:cNvSpPr>
            <p:nvPr/>
          </p:nvSpPr>
          <p:spPr bwMode="auto">
            <a:xfrm>
              <a:off x="6071896" y="6272912"/>
              <a:ext cx="46156" cy="18441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5" name="Freeform 341"/>
            <p:cNvSpPr>
              <a:spLocks/>
            </p:cNvSpPr>
            <p:nvPr/>
          </p:nvSpPr>
          <p:spPr bwMode="auto">
            <a:xfrm>
              <a:off x="6071896" y="6272912"/>
              <a:ext cx="78465" cy="73764"/>
            </a:xfrm>
            <a:custGeom>
              <a:avLst/>
              <a:gdLst>
                <a:gd name="T0" fmla="*/ 0 w 94"/>
                <a:gd name="T1" fmla="*/ 0 h 121"/>
                <a:gd name="T2" fmla="*/ 1 w 94"/>
                <a:gd name="T3" fmla="*/ 0 h 121"/>
                <a:gd name="T4" fmla="*/ 1 w 94"/>
                <a:gd name="T5" fmla="*/ 0 h 121"/>
                <a:gd name="T6" fmla="*/ 1 w 94"/>
                <a:gd name="T7" fmla="*/ 0 h 121"/>
                <a:gd name="T8" fmla="*/ 1 w 94"/>
                <a:gd name="T9" fmla="*/ 0 h 121"/>
                <a:gd name="T10" fmla="*/ 1 w 94"/>
                <a:gd name="T11" fmla="*/ 0 h 121"/>
                <a:gd name="T12" fmla="*/ 1 w 94"/>
                <a:gd name="T13" fmla="*/ 0 h 121"/>
                <a:gd name="T14" fmla="*/ 1 w 94"/>
                <a:gd name="T15" fmla="*/ 0 h 121"/>
                <a:gd name="T16" fmla="*/ 1 w 94"/>
                <a:gd name="T17" fmla="*/ 0 h 121"/>
                <a:gd name="T18" fmla="*/ 1 w 94"/>
                <a:gd name="T19" fmla="*/ 0 h 121"/>
                <a:gd name="T20" fmla="*/ 1 w 94"/>
                <a:gd name="T21" fmla="*/ 0 h 121"/>
                <a:gd name="T22" fmla="*/ 1 w 94"/>
                <a:gd name="T23" fmla="*/ 0 h 1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4"/>
                <a:gd name="T37" fmla="*/ 0 h 121"/>
                <a:gd name="T38" fmla="*/ 94 w 94"/>
                <a:gd name="T39" fmla="*/ 121 h 12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4" h="121">
                  <a:moveTo>
                    <a:pt x="0" y="0"/>
                  </a:moveTo>
                  <a:lnTo>
                    <a:pt x="54" y="27"/>
                  </a:lnTo>
                  <a:lnTo>
                    <a:pt x="54" y="68"/>
                  </a:lnTo>
                  <a:lnTo>
                    <a:pt x="94" y="81"/>
                  </a:lnTo>
                  <a:lnTo>
                    <a:pt x="94" y="83"/>
                  </a:lnTo>
                  <a:lnTo>
                    <a:pt x="92" y="89"/>
                  </a:lnTo>
                  <a:lnTo>
                    <a:pt x="82" y="100"/>
                  </a:lnTo>
                  <a:lnTo>
                    <a:pt x="75" y="102"/>
                  </a:lnTo>
                  <a:lnTo>
                    <a:pt x="71" y="106"/>
                  </a:lnTo>
                  <a:lnTo>
                    <a:pt x="75" y="112"/>
                  </a:lnTo>
                  <a:lnTo>
                    <a:pt x="84" y="118"/>
                  </a:lnTo>
                  <a:lnTo>
                    <a:pt x="86" y="1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6" name="Line 342"/>
            <p:cNvSpPr>
              <a:spLocks noChangeShapeType="1"/>
            </p:cNvSpPr>
            <p:nvPr/>
          </p:nvSpPr>
          <p:spPr bwMode="auto">
            <a:xfrm flipV="1">
              <a:off x="6242673" y="6325601"/>
              <a:ext cx="52310" cy="1448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7" name="Line 343"/>
            <p:cNvSpPr>
              <a:spLocks noChangeShapeType="1"/>
            </p:cNvSpPr>
            <p:nvPr/>
          </p:nvSpPr>
          <p:spPr bwMode="auto">
            <a:xfrm flipV="1">
              <a:off x="6165747" y="6350628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8" name="Line 344"/>
            <p:cNvSpPr>
              <a:spLocks noChangeShapeType="1"/>
            </p:cNvSpPr>
            <p:nvPr/>
          </p:nvSpPr>
          <p:spPr bwMode="auto">
            <a:xfrm>
              <a:off x="6165747" y="6350628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9" name="Line 345"/>
            <p:cNvSpPr>
              <a:spLocks noChangeShapeType="1"/>
            </p:cNvSpPr>
            <p:nvPr/>
          </p:nvSpPr>
          <p:spPr bwMode="auto">
            <a:xfrm>
              <a:off x="6174978" y="6350628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0" name="Line 346"/>
            <p:cNvSpPr>
              <a:spLocks noChangeShapeType="1"/>
            </p:cNvSpPr>
            <p:nvPr/>
          </p:nvSpPr>
          <p:spPr bwMode="auto">
            <a:xfrm flipH="1">
              <a:off x="6165747" y="6357214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1" name="Line 347"/>
            <p:cNvSpPr>
              <a:spLocks noChangeShapeType="1"/>
            </p:cNvSpPr>
            <p:nvPr/>
          </p:nvSpPr>
          <p:spPr bwMode="auto">
            <a:xfrm flipV="1">
              <a:off x="6170362" y="6325601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2" name="Line 348"/>
            <p:cNvSpPr>
              <a:spLocks noChangeShapeType="1"/>
            </p:cNvSpPr>
            <p:nvPr/>
          </p:nvSpPr>
          <p:spPr bwMode="auto">
            <a:xfrm>
              <a:off x="6170362" y="6325601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3" name="Line 349"/>
            <p:cNvSpPr>
              <a:spLocks noChangeShapeType="1"/>
            </p:cNvSpPr>
            <p:nvPr/>
          </p:nvSpPr>
          <p:spPr bwMode="auto">
            <a:xfrm>
              <a:off x="6178055" y="6325601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4" name="Line 350"/>
            <p:cNvSpPr>
              <a:spLocks noChangeShapeType="1"/>
            </p:cNvSpPr>
            <p:nvPr/>
          </p:nvSpPr>
          <p:spPr bwMode="auto">
            <a:xfrm flipH="1">
              <a:off x="6170362" y="6332187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5" name="Line 351"/>
            <p:cNvSpPr>
              <a:spLocks noChangeShapeType="1"/>
            </p:cNvSpPr>
            <p:nvPr/>
          </p:nvSpPr>
          <p:spPr bwMode="auto">
            <a:xfrm flipV="1">
              <a:off x="6261135" y="6056888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6" name="Line 352"/>
            <p:cNvSpPr>
              <a:spLocks noChangeShapeType="1"/>
            </p:cNvSpPr>
            <p:nvPr/>
          </p:nvSpPr>
          <p:spPr bwMode="auto">
            <a:xfrm>
              <a:off x="6261135" y="6056888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7" name="Line 353"/>
            <p:cNvSpPr>
              <a:spLocks noChangeShapeType="1"/>
            </p:cNvSpPr>
            <p:nvPr/>
          </p:nvSpPr>
          <p:spPr bwMode="auto">
            <a:xfrm>
              <a:off x="6268828" y="6056888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8" name="Line 354"/>
            <p:cNvSpPr>
              <a:spLocks noChangeShapeType="1"/>
            </p:cNvSpPr>
            <p:nvPr/>
          </p:nvSpPr>
          <p:spPr bwMode="auto">
            <a:xfrm flipH="1">
              <a:off x="6261135" y="6062157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9" name="Line 355"/>
            <p:cNvSpPr>
              <a:spLocks noChangeShapeType="1"/>
            </p:cNvSpPr>
            <p:nvPr/>
          </p:nvSpPr>
          <p:spPr bwMode="auto">
            <a:xfrm flipV="1">
              <a:off x="6459605" y="6282132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0" name="Line 356"/>
            <p:cNvSpPr>
              <a:spLocks noChangeShapeType="1"/>
            </p:cNvSpPr>
            <p:nvPr/>
          </p:nvSpPr>
          <p:spPr bwMode="auto">
            <a:xfrm>
              <a:off x="6459605" y="6282132"/>
              <a:ext cx="3077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1" name="Line 357"/>
            <p:cNvSpPr>
              <a:spLocks noChangeShapeType="1"/>
            </p:cNvSpPr>
            <p:nvPr/>
          </p:nvSpPr>
          <p:spPr bwMode="auto">
            <a:xfrm>
              <a:off x="6462682" y="6282132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2" name="Line 358"/>
            <p:cNvSpPr>
              <a:spLocks noChangeShapeType="1"/>
            </p:cNvSpPr>
            <p:nvPr/>
          </p:nvSpPr>
          <p:spPr bwMode="auto">
            <a:xfrm flipH="1">
              <a:off x="6459605" y="6287401"/>
              <a:ext cx="3077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3" name="Freeform 359"/>
            <p:cNvSpPr>
              <a:spLocks/>
            </p:cNvSpPr>
            <p:nvPr/>
          </p:nvSpPr>
          <p:spPr bwMode="auto">
            <a:xfrm>
              <a:off x="4345668" y="4877976"/>
              <a:ext cx="203086" cy="296374"/>
            </a:xfrm>
            <a:custGeom>
              <a:avLst/>
              <a:gdLst>
                <a:gd name="T0" fmla="*/ 1 w 244"/>
                <a:gd name="T1" fmla="*/ 0 h 491"/>
                <a:gd name="T2" fmla="*/ 1 w 244"/>
                <a:gd name="T3" fmla="*/ 0 h 491"/>
                <a:gd name="T4" fmla="*/ 1 w 244"/>
                <a:gd name="T5" fmla="*/ 0 h 491"/>
                <a:gd name="T6" fmla="*/ 1 w 244"/>
                <a:gd name="T7" fmla="*/ 0 h 491"/>
                <a:gd name="T8" fmla="*/ 1 w 244"/>
                <a:gd name="T9" fmla="*/ 0 h 491"/>
                <a:gd name="T10" fmla="*/ 1 w 244"/>
                <a:gd name="T11" fmla="*/ 0 h 491"/>
                <a:gd name="T12" fmla="*/ 0 w 244"/>
                <a:gd name="T13" fmla="*/ 0 h 491"/>
                <a:gd name="T14" fmla="*/ 1 w 244"/>
                <a:gd name="T15" fmla="*/ 0 h 491"/>
                <a:gd name="T16" fmla="*/ 1 w 244"/>
                <a:gd name="T17" fmla="*/ 0 h 4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4"/>
                <a:gd name="T28" fmla="*/ 0 h 491"/>
                <a:gd name="T29" fmla="*/ 244 w 244"/>
                <a:gd name="T30" fmla="*/ 491 h 4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4" h="491">
                  <a:moveTo>
                    <a:pt x="244" y="491"/>
                  </a:moveTo>
                  <a:lnTo>
                    <a:pt x="146" y="477"/>
                  </a:lnTo>
                  <a:lnTo>
                    <a:pt x="88" y="376"/>
                  </a:lnTo>
                  <a:lnTo>
                    <a:pt x="127" y="335"/>
                  </a:lnTo>
                  <a:lnTo>
                    <a:pt x="104" y="201"/>
                  </a:lnTo>
                  <a:lnTo>
                    <a:pt x="11" y="155"/>
                  </a:lnTo>
                  <a:lnTo>
                    <a:pt x="0" y="92"/>
                  </a:lnTo>
                  <a:lnTo>
                    <a:pt x="33" y="84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4" name="Freeform 360"/>
            <p:cNvSpPr>
              <a:spLocks/>
            </p:cNvSpPr>
            <p:nvPr/>
          </p:nvSpPr>
          <p:spPr bwMode="auto">
            <a:xfrm>
              <a:off x="3799491" y="4185119"/>
              <a:ext cx="646182" cy="608555"/>
            </a:xfrm>
            <a:custGeom>
              <a:avLst/>
              <a:gdLst>
                <a:gd name="T0" fmla="*/ 1 w 766"/>
                <a:gd name="T1" fmla="*/ 0 h 1005"/>
                <a:gd name="T2" fmla="*/ 1 w 766"/>
                <a:gd name="T3" fmla="*/ 0 h 1005"/>
                <a:gd name="T4" fmla="*/ 1 w 766"/>
                <a:gd name="T5" fmla="*/ 0 h 1005"/>
                <a:gd name="T6" fmla="*/ 1 w 766"/>
                <a:gd name="T7" fmla="*/ 0 h 1005"/>
                <a:gd name="T8" fmla="*/ 1 w 766"/>
                <a:gd name="T9" fmla="*/ 0 h 1005"/>
                <a:gd name="T10" fmla="*/ 1 w 766"/>
                <a:gd name="T11" fmla="*/ 0 h 1005"/>
                <a:gd name="T12" fmla="*/ 1 w 766"/>
                <a:gd name="T13" fmla="*/ 0 h 1005"/>
                <a:gd name="T14" fmla="*/ 1 w 766"/>
                <a:gd name="T15" fmla="*/ 0 h 1005"/>
                <a:gd name="T16" fmla="*/ 1 w 766"/>
                <a:gd name="T17" fmla="*/ 0 h 1005"/>
                <a:gd name="T18" fmla="*/ 1 w 766"/>
                <a:gd name="T19" fmla="*/ 0 h 1005"/>
                <a:gd name="T20" fmla="*/ 1 w 766"/>
                <a:gd name="T21" fmla="*/ 0 h 1005"/>
                <a:gd name="T22" fmla="*/ 0 w 766"/>
                <a:gd name="T23" fmla="*/ 0 h 1005"/>
                <a:gd name="T24" fmla="*/ 1 w 766"/>
                <a:gd name="T25" fmla="*/ 0 h 1005"/>
                <a:gd name="T26" fmla="*/ 1 w 766"/>
                <a:gd name="T27" fmla="*/ 0 h 10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1005"/>
                <a:gd name="T44" fmla="*/ 766 w 766"/>
                <a:gd name="T45" fmla="*/ 1005 h 10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1005">
                  <a:moveTo>
                    <a:pt x="505" y="963"/>
                  </a:moveTo>
                  <a:lnTo>
                    <a:pt x="560" y="852"/>
                  </a:lnTo>
                  <a:lnTo>
                    <a:pt x="549" y="748"/>
                  </a:lnTo>
                  <a:lnTo>
                    <a:pt x="620" y="572"/>
                  </a:lnTo>
                  <a:lnTo>
                    <a:pt x="766" y="455"/>
                  </a:lnTo>
                  <a:lnTo>
                    <a:pt x="743" y="247"/>
                  </a:lnTo>
                  <a:lnTo>
                    <a:pt x="545" y="0"/>
                  </a:lnTo>
                  <a:lnTo>
                    <a:pt x="486" y="125"/>
                  </a:lnTo>
                  <a:lnTo>
                    <a:pt x="340" y="192"/>
                  </a:lnTo>
                  <a:lnTo>
                    <a:pt x="46" y="708"/>
                  </a:lnTo>
                  <a:lnTo>
                    <a:pt x="13" y="727"/>
                  </a:lnTo>
                  <a:lnTo>
                    <a:pt x="0" y="739"/>
                  </a:lnTo>
                  <a:lnTo>
                    <a:pt x="315" y="1005"/>
                  </a:lnTo>
                  <a:lnTo>
                    <a:pt x="505" y="9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5" name="Freeform 361"/>
            <p:cNvSpPr>
              <a:spLocks/>
            </p:cNvSpPr>
            <p:nvPr/>
          </p:nvSpPr>
          <p:spPr bwMode="auto">
            <a:xfrm>
              <a:off x="3799491" y="4185119"/>
              <a:ext cx="646182" cy="608555"/>
            </a:xfrm>
            <a:custGeom>
              <a:avLst/>
              <a:gdLst>
                <a:gd name="T0" fmla="*/ 1 w 766"/>
                <a:gd name="T1" fmla="*/ 0 h 1005"/>
                <a:gd name="T2" fmla="*/ 1 w 766"/>
                <a:gd name="T3" fmla="*/ 0 h 1005"/>
                <a:gd name="T4" fmla="*/ 1 w 766"/>
                <a:gd name="T5" fmla="*/ 0 h 1005"/>
                <a:gd name="T6" fmla="*/ 1 w 766"/>
                <a:gd name="T7" fmla="*/ 0 h 1005"/>
                <a:gd name="T8" fmla="*/ 1 w 766"/>
                <a:gd name="T9" fmla="*/ 0 h 1005"/>
                <a:gd name="T10" fmla="*/ 1 w 766"/>
                <a:gd name="T11" fmla="*/ 0 h 1005"/>
                <a:gd name="T12" fmla="*/ 1 w 766"/>
                <a:gd name="T13" fmla="*/ 0 h 1005"/>
                <a:gd name="T14" fmla="*/ 1 w 766"/>
                <a:gd name="T15" fmla="*/ 0 h 1005"/>
                <a:gd name="T16" fmla="*/ 1 w 766"/>
                <a:gd name="T17" fmla="*/ 0 h 1005"/>
                <a:gd name="T18" fmla="*/ 1 w 766"/>
                <a:gd name="T19" fmla="*/ 0 h 1005"/>
                <a:gd name="T20" fmla="*/ 1 w 766"/>
                <a:gd name="T21" fmla="*/ 0 h 1005"/>
                <a:gd name="T22" fmla="*/ 0 w 766"/>
                <a:gd name="T23" fmla="*/ 0 h 1005"/>
                <a:gd name="T24" fmla="*/ 1 w 766"/>
                <a:gd name="T25" fmla="*/ 0 h 1005"/>
                <a:gd name="T26" fmla="*/ 1 w 766"/>
                <a:gd name="T27" fmla="*/ 0 h 10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1005"/>
                <a:gd name="T44" fmla="*/ 766 w 766"/>
                <a:gd name="T45" fmla="*/ 1005 h 10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1005">
                  <a:moveTo>
                    <a:pt x="505" y="963"/>
                  </a:moveTo>
                  <a:lnTo>
                    <a:pt x="560" y="852"/>
                  </a:lnTo>
                  <a:lnTo>
                    <a:pt x="549" y="748"/>
                  </a:lnTo>
                  <a:lnTo>
                    <a:pt x="620" y="572"/>
                  </a:lnTo>
                  <a:lnTo>
                    <a:pt x="766" y="455"/>
                  </a:lnTo>
                  <a:lnTo>
                    <a:pt x="743" y="247"/>
                  </a:lnTo>
                  <a:lnTo>
                    <a:pt x="545" y="0"/>
                  </a:lnTo>
                  <a:lnTo>
                    <a:pt x="486" y="125"/>
                  </a:lnTo>
                  <a:lnTo>
                    <a:pt x="340" y="192"/>
                  </a:lnTo>
                  <a:lnTo>
                    <a:pt x="46" y="708"/>
                  </a:lnTo>
                  <a:lnTo>
                    <a:pt x="13" y="727"/>
                  </a:lnTo>
                  <a:lnTo>
                    <a:pt x="0" y="739"/>
                  </a:lnTo>
                  <a:lnTo>
                    <a:pt x="315" y="1005"/>
                  </a:lnTo>
                  <a:lnTo>
                    <a:pt x="505" y="96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6" name="Freeform 362"/>
            <p:cNvSpPr>
              <a:spLocks/>
            </p:cNvSpPr>
            <p:nvPr/>
          </p:nvSpPr>
          <p:spPr bwMode="auto">
            <a:xfrm>
              <a:off x="3727180" y="4631656"/>
              <a:ext cx="567717" cy="388580"/>
            </a:xfrm>
            <a:custGeom>
              <a:avLst/>
              <a:gdLst>
                <a:gd name="T0" fmla="*/ 1 w 677"/>
                <a:gd name="T1" fmla="*/ 0 h 641"/>
                <a:gd name="T2" fmla="*/ 1 w 677"/>
                <a:gd name="T3" fmla="*/ 0 h 641"/>
                <a:gd name="T4" fmla="*/ 1 w 677"/>
                <a:gd name="T5" fmla="*/ 0 h 641"/>
                <a:gd name="T6" fmla="*/ 1 w 677"/>
                <a:gd name="T7" fmla="*/ 0 h 641"/>
                <a:gd name="T8" fmla="*/ 0 w 677"/>
                <a:gd name="T9" fmla="*/ 0 h 641"/>
                <a:gd name="T10" fmla="*/ 1 w 677"/>
                <a:gd name="T11" fmla="*/ 0 h 641"/>
                <a:gd name="T12" fmla="*/ 1 w 677"/>
                <a:gd name="T13" fmla="*/ 0 h 641"/>
                <a:gd name="T14" fmla="*/ 1 w 677"/>
                <a:gd name="T15" fmla="*/ 0 h 641"/>
                <a:gd name="T16" fmla="*/ 1 w 677"/>
                <a:gd name="T17" fmla="*/ 0 h 641"/>
                <a:gd name="T18" fmla="*/ 1 w 677"/>
                <a:gd name="T19" fmla="*/ 0 h 641"/>
                <a:gd name="T20" fmla="*/ 1 w 677"/>
                <a:gd name="T21" fmla="*/ 0 h 641"/>
                <a:gd name="T22" fmla="*/ 1 w 677"/>
                <a:gd name="T23" fmla="*/ 0 h 641"/>
                <a:gd name="T24" fmla="*/ 1 w 677"/>
                <a:gd name="T25" fmla="*/ 0 h 641"/>
                <a:gd name="T26" fmla="*/ 1 w 677"/>
                <a:gd name="T27" fmla="*/ 0 h 641"/>
                <a:gd name="T28" fmla="*/ 1 w 677"/>
                <a:gd name="T29" fmla="*/ 0 h 641"/>
                <a:gd name="T30" fmla="*/ 1 w 677"/>
                <a:gd name="T31" fmla="*/ 0 h 641"/>
                <a:gd name="T32" fmla="*/ 1 w 677"/>
                <a:gd name="T33" fmla="*/ 0 h 641"/>
                <a:gd name="T34" fmla="*/ 1 w 677"/>
                <a:gd name="T35" fmla="*/ 0 h 641"/>
                <a:gd name="T36" fmla="*/ 1 w 677"/>
                <a:gd name="T37" fmla="*/ 0 h 641"/>
                <a:gd name="T38" fmla="*/ 1 w 677"/>
                <a:gd name="T39" fmla="*/ 0 h 641"/>
                <a:gd name="T40" fmla="*/ 1 w 677"/>
                <a:gd name="T41" fmla="*/ 0 h 641"/>
                <a:gd name="T42" fmla="*/ 1 w 677"/>
                <a:gd name="T43" fmla="*/ 0 h 641"/>
                <a:gd name="T44" fmla="*/ 1 w 677"/>
                <a:gd name="T45" fmla="*/ 0 h 641"/>
                <a:gd name="T46" fmla="*/ 1 w 677"/>
                <a:gd name="T47" fmla="*/ 0 h 641"/>
                <a:gd name="T48" fmla="*/ 1 w 677"/>
                <a:gd name="T49" fmla="*/ 0 h 641"/>
                <a:gd name="T50" fmla="*/ 1 w 677"/>
                <a:gd name="T51" fmla="*/ 0 h 641"/>
                <a:gd name="T52" fmla="*/ 1 w 677"/>
                <a:gd name="T53" fmla="*/ 0 h 6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77"/>
                <a:gd name="T82" fmla="*/ 0 h 641"/>
                <a:gd name="T83" fmla="*/ 677 w 677"/>
                <a:gd name="T84" fmla="*/ 641 h 6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77" h="641">
                  <a:moveTo>
                    <a:pt x="5" y="458"/>
                  </a:moveTo>
                  <a:lnTo>
                    <a:pt x="53" y="383"/>
                  </a:lnTo>
                  <a:lnTo>
                    <a:pt x="17" y="280"/>
                  </a:lnTo>
                  <a:lnTo>
                    <a:pt x="50" y="155"/>
                  </a:lnTo>
                  <a:lnTo>
                    <a:pt x="0" y="98"/>
                  </a:lnTo>
                  <a:lnTo>
                    <a:pt x="88" y="0"/>
                  </a:lnTo>
                  <a:lnTo>
                    <a:pt x="403" y="266"/>
                  </a:lnTo>
                  <a:lnTo>
                    <a:pt x="593" y="224"/>
                  </a:lnTo>
                  <a:lnTo>
                    <a:pt x="660" y="288"/>
                  </a:lnTo>
                  <a:lnTo>
                    <a:pt x="646" y="343"/>
                  </a:lnTo>
                  <a:lnTo>
                    <a:pt x="658" y="351"/>
                  </a:lnTo>
                  <a:lnTo>
                    <a:pt x="641" y="422"/>
                  </a:lnTo>
                  <a:lnTo>
                    <a:pt x="677" y="512"/>
                  </a:lnTo>
                  <a:lnTo>
                    <a:pt x="670" y="514"/>
                  </a:lnTo>
                  <a:lnTo>
                    <a:pt x="664" y="522"/>
                  </a:lnTo>
                  <a:lnTo>
                    <a:pt x="654" y="522"/>
                  </a:lnTo>
                  <a:lnTo>
                    <a:pt x="648" y="527"/>
                  </a:lnTo>
                  <a:lnTo>
                    <a:pt x="637" y="535"/>
                  </a:lnTo>
                  <a:lnTo>
                    <a:pt x="637" y="558"/>
                  </a:lnTo>
                  <a:lnTo>
                    <a:pt x="443" y="641"/>
                  </a:lnTo>
                  <a:lnTo>
                    <a:pt x="384" y="552"/>
                  </a:lnTo>
                  <a:lnTo>
                    <a:pt x="265" y="549"/>
                  </a:lnTo>
                  <a:lnTo>
                    <a:pt x="255" y="550"/>
                  </a:lnTo>
                  <a:lnTo>
                    <a:pt x="249" y="556"/>
                  </a:lnTo>
                  <a:lnTo>
                    <a:pt x="236" y="562"/>
                  </a:lnTo>
                  <a:lnTo>
                    <a:pt x="220" y="562"/>
                  </a:lnTo>
                  <a:lnTo>
                    <a:pt x="5" y="45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7" name="Freeform 363"/>
            <p:cNvSpPr>
              <a:spLocks/>
            </p:cNvSpPr>
            <p:nvPr/>
          </p:nvSpPr>
          <p:spPr bwMode="auto">
            <a:xfrm>
              <a:off x="3727180" y="4631656"/>
              <a:ext cx="567717" cy="388580"/>
            </a:xfrm>
            <a:custGeom>
              <a:avLst/>
              <a:gdLst>
                <a:gd name="T0" fmla="*/ 1 w 677"/>
                <a:gd name="T1" fmla="*/ 0 h 641"/>
                <a:gd name="T2" fmla="*/ 1 w 677"/>
                <a:gd name="T3" fmla="*/ 0 h 641"/>
                <a:gd name="T4" fmla="*/ 1 w 677"/>
                <a:gd name="T5" fmla="*/ 0 h 641"/>
                <a:gd name="T6" fmla="*/ 1 w 677"/>
                <a:gd name="T7" fmla="*/ 0 h 641"/>
                <a:gd name="T8" fmla="*/ 0 w 677"/>
                <a:gd name="T9" fmla="*/ 0 h 641"/>
                <a:gd name="T10" fmla="*/ 1 w 677"/>
                <a:gd name="T11" fmla="*/ 0 h 641"/>
                <a:gd name="T12" fmla="*/ 1 w 677"/>
                <a:gd name="T13" fmla="*/ 0 h 641"/>
                <a:gd name="T14" fmla="*/ 1 w 677"/>
                <a:gd name="T15" fmla="*/ 0 h 641"/>
                <a:gd name="T16" fmla="*/ 1 w 677"/>
                <a:gd name="T17" fmla="*/ 0 h 641"/>
                <a:gd name="T18" fmla="*/ 1 w 677"/>
                <a:gd name="T19" fmla="*/ 0 h 641"/>
                <a:gd name="T20" fmla="*/ 1 w 677"/>
                <a:gd name="T21" fmla="*/ 0 h 641"/>
                <a:gd name="T22" fmla="*/ 1 w 677"/>
                <a:gd name="T23" fmla="*/ 0 h 641"/>
                <a:gd name="T24" fmla="*/ 1 w 677"/>
                <a:gd name="T25" fmla="*/ 0 h 641"/>
                <a:gd name="T26" fmla="*/ 1 w 677"/>
                <a:gd name="T27" fmla="*/ 0 h 641"/>
                <a:gd name="T28" fmla="*/ 1 w 677"/>
                <a:gd name="T29" fmla="*/ 0 h 641"/>
                <a:gd name="T30" fmla="*/ 1 w 677"/>
                <a:gd name="T31" fmla="*/ 0 h 641"/>
                <a:gd name="T32" fmla="*/ 1 w 677"/>
                <a:gd name="T33" fmla="*/ 0 h 641"/>
                <a:gd name="T34" fmla="*/ 1 w 677"/>
                <a:gd name="T35" fmla="*/ 0 h 641"/>
                <a:gd name="T36" fmla="*/ 1 w 677"/>
                <a:gd name="T37" fmla="*/ 0 h 641"/>
                <a:gd name="T38" fmla="*/ 1 w 677"/>
                <a:gd name="T39" fmla="*/ 0 h 641"/>
                <a:gd name="T40" fmla="*/ 1 w 677"/>
                <a:gd name="T41" fmla="*/ 0 h 641"/>
                <a:gd name="T42" fmla="*/ 1 w 677"/>
                <a:gd name="T43" fmla="*/ 0 h 641"/>
                <a:gd name="T44" fmla="*/ 1 w 677"/>
                <a:gd name="T45" fmla="*/ 0 h 641"/>
                <a:gd name="T46" fmla="*/ 1 w 677"/>
                <a:gd name="T47" fmla="*/ 0 h 641"/>
                <a:gd name="T48" fmla="*/ 1 w 677"/>
                <a:gd name="T49" fmla="*/ 0 h 641"/>
                <a:gd name="T50" fmla="*/ 1 w 677"/>
                <a:gd name="T51" fmla="*/ 0 h 641"/>
                <a:gd name="T52" fmla="*/ 1 w 677"/>
                <a:gd name="T53" fmla="*/ 0 h 6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77"/>
                <a:gd name="T82" fmla="*/ 0 h 641"/>
                <a:gd name="T83" fmla="*/ 677 w 677"/>
                <a:gd name="T84" fmla="*/ 641 h 6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77" h="641">
                  <a:moveTo>
                    <a:pt x="5" y="458"/>
                  </a:moveTo>
                  <a:lnTo>
                    <a:pt x="53" y="383"/>
                  </a:lnTo>
                  <a:lnTo>
                    <a:pt x="17" y="280"/>
                  </a:lnTo>
                  <a:lnTo>
                    <a:pt x="50" y="155"/>
                  </a:lnTo>
                  <a:lnTo>
                    <a:pt x="0" y="98"/>
                  </a:lnTo>
                  <a:lnTo>
                    <a:pt x="88" y="0"/>
                  </a:lnTo>
                  <a:lnTo>
                    <a:pt x="403" y="266"/>
                  </a:lnTo>
                  <a:lnTo>
                    <a:pt x="593" y="224"/>
                  </a:lnTo>
                  <a:lnTo>
                    <a:pt x="660" y="288"/>
                  </a:lnTo>
                  <a:lnTo>
                    <a:pt x="646" y="343"/>
                  </a:lnTo>
                  <a:lnTo>
                    <a:pt x="658" y="351"/>
                  </a:lnTo>
                  <a:lnTo>
                    <a:pt x="641" y="422"/>
                  </a:lnTo>
                  <a:lnTo>
                    <a:pt x="677" y="512"/>
                  </a:lnTo>
                  <a:lnTo>
                    <a:pt x="670" y="514"/>
                  </a:lnTo>
                  <a:lnTo>
                    <a:pt x="664" y="522"/>
                  </a:lnTo>
                  <a:lnTo>
                    <a:pt x="654" y="522"/>
                  </a:lnTo>
                  <a:lnTo>
                    <a:pt x="648" y="527"/>
                  </a:lnTo>
                  <a:lnTo>
                    <a:pt x="637" y="535"/>
                  </a:lnTo>
                  <a:lnTo>
                    <a:pt x="637" y="558"/>
                  </a:lnTo>
                  <a:lnTo>
                    <a:pt x="443" y="641"/>
                  </a:lnTo>
                  <a:lnTo>
                    <a:pt x="384" y="552"/>
                  </a:lnTo>
                  <a:lnTo>
                    <a:pt x="265" y="549"/>
                  </a:lnTo>
                  <a:lnTo>
                    <a:pt x="255" y="550"/>
                  </a:lnTo>
                  <a:lnTo>
                    <a:pt x="249" y="556"/>
                  </a:lnTo>
                  <a:lnTo>
                    <a:pt x="236" y="562"/>
                  </a:lnTo>
                  <a:lnTo>
                    <a:pt x="220" y="562"/>
                  </a:lnTo>
                  <a:lnTo>
                    <a:pt x="5" y="458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8" name="Freeform 364"/>
            <p:cNvSpPr>
              <a:spLocks/>
            </p:cNvSpPr>
            <p:nvPr/>
          </p:nvSpPr>
          <p:spPr bwMode="auto">
            <a:xfrm>
              <a:off x="4225663" y="4460418"/>
              <a:ext cx="344630" cy="355649"/>
            </a:xfrm>
            <a:custGeom>
              <a:avLst/>
              <a:gdLst>
                <a:gd name="T0" fmla="*/ 0 w 407"/>
                <a:gd name="T1" fmla="*/ 0 h 589"/>
                <a:gd name="T2" fmla="*/ 1 w 407"/>
                <a:gd name="T3" fmla="*/ 0 h 589"/>
                <a:gd name="T4" fmla="*/ 1 w 407"/>
                <a:gd name="T5" fmla="*/ 0 h 589"/>
                <a:gd name="T6" fmla="*/ 1 w 407"/>
                <a:gd name="T7" fmla="*/ 0 h 589"/>
                <a:gd name="T8" fmla="*/ 1 w 407"/>
                <a:gd name="T9" fmla="*/ 0 h 589"/>
                <a:gd name="T10" fmla="*/ 1 w 407"/>
                <a:gd name="T11" fmla="*/ 0 h 589"/>
                <a:gd name="T12" fmla="*/ 1 w 407"/>
                <a:gd name="T13" fmla="*/ 0 h 589"/>
                <a:gd name="T14" fmla="*/ 1 w 407"/>
                <a:gd name="T15" fmla="*/ 0 h 589"/>
                <a:gd name="T16" fmla="*/ 1 w 407"/>
                <a:gd name="T17" fmla="*/ 0 h 589"/>
                <a:gd name="T18" fmla="*/ 1 w 407"/>
                <a:gd name="T19" fmla="*/ 0 h 589"/>
                <a:gd name="T20" fmla="*/ 1 w 407"/>
                <a:gd name="T21" fmla="*/ 0 h 589"/>
                <a:gd name="T22" fmla="*/ 1 w 407"/>
                <a:gd name="T23" fmla="*/ 0 h 589"/>
                <a:gd name="T24" fmla="*/ 1 w 407"/>
                <a:gd name="T25" fmla="*/ 0 h 589"/>
                <a:gd name="T26" fmla="*/ 1 w 407"/>
                <a:gd name="T27" fmla="*/ 0 h 589"/>
                <a:gd name="T28" fmla="*/ 0 w 407"/>
                <a:gd name="T29" fmla="*/ 0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7"/>
                <a:gd name="T46" fmla="*/ 0 h 589"/>
                <a:gd name="T47" fmla="*/ 407 w 407"/>
                <a:gd name="T48" fmla="*/ 589 h 5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7" h="589">
                  <a:moveTo>
                    <a:pt x="0" y="508"/>
                  </a:moveTo>
                  <a:lnTo>
                    <a:pt x="55" y="397"/>
                  </a:lnTo>
                  <a:lnTo>
                    <a:pt x="44" y="293"/>
                  </a:lnTo>
                  <a:lnTo>
                    <a:pt x="115" y="117"/>
                  </a:lnTo>
                  <a:lnTo>
                    <a:pt x="261" y="0"/>
                  </a:lnTo>
                  <a:lnTo>
                    <a:pt x="290" y="264"/>
                  </a:lnTo>
                  <a:lnTo>
                    <a:pt x="343" y="334"/>
                  </a:lnTo>
                  <a:lnTo>
                    <a:pt x="385" y="393"/>
                  </a:lnTo>
                  <a:lnTo>
                    <a:pt x="407" y="453"/>
                  </a:lnTo>
                  <a:lnTo>
                    <a:pt x="355" y="466"/>
                  </a:lnTo>
                  <a:lnTo>
                    <a:pt x="313" y="462"/>
                  </a:lnTo>
                  <a:lnTo>
                    <a:pt x="282" y="573"/>
                  </a:lnTo>
                  <a:lnTo>
                    <a:pt x="226" y="589"/>
                  </a:lnTo>
                  <a:lnTo>
                    <a:pt x="67" y="572"/>
                  </a:lnTo>
                  <a:lnTo>
                    <a:pt x="0" y="50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9" name="Freeform 365"/>
            <p:cNvSpPr>
              <a:spLocks/>
            </p:cNvSpPr>
            <p:nvPr/>
          </p:nvSpPr>
          <p:spPr bwMode="auto">
            <a:xfrm>
              <a:off x="4225663" y="4460418"/>
              <a:ext cx="344630" cy="355649"/>
            </a:xfrm>
            <a:custGeom>
              <a:avLst/>
              <a:gdLst>
                <a:gd name="T0" fmla="*/ 0 w 407"/>
                <a:gd name="T1" fmla="*/ 0 h 589"/>
                <a:gd name="T2" fmla="*/ 1 w 407"/>
                <a:gd name="T3" fmla="*/ 0 h 589"/>
                <a:gd name="T4" fmla="*/ 1 w 407"/>
                <a:gd name="T5" fmla="*/ 0 h 589"/>
                <a:gd name="T6" fmla="*/ 1 w 407"/>
                <a:gd name="T7" fmla="*/ 0 h 589"/>
                <a:gd name="T8" fmla="*/ 1 w 407"/>
                <a:gd name="T9" fmla="*/ 0 h 589"/>
                <a:gd name="T10" fmla="*/ 1 w 407"/>
                <a:gd name="T11" fmla="*/ 0 h 589"/>
                <a:gd name="T12" fmla="*/ 1 w 407"/>
                <a:gd name="T13" fmla="*/ 0 h 589"/>
                <a:gd name="T14" fmla="*/ 1 w 407"/>
                <a:gd name="T15" fmla="*/ 0 h 589"/>
                <a:gd name="T16" fmla="*/ 1 w 407"/>
                <a:gd name="T17" fmla="*/ 0 h 589"/>
                <a:gd name="T18" fmla="*/ 1 w 407"/>
                <a:gd name="T19" fmla="*/ 0 h 589"/>
                <a:gd name="T20" fmla="*/ 1 w 407"/>
                <a:gd name="T21" fmla="*/ 0 h 589"/>
                <a:gd name="T22" fmla="*/ 1 w 407"/>
                <a:gd name="T23" fmla="*/ 0 h 589"/>
                <a:gd name="T24" fmla="*/ 1 w 407"/>
                <a:gd name="T25" fmla="*/ 0 h 589"/>
                <a:gd name="T26" fmla="*/ 1 w 407"/>
                <a:gd name="T27" fmla="*/ 0 h 589"/>
                <a:gd name="T28" fmla="*/ 0 w 407"/>
                <a:gd name="T29" fmla="*/ 0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7"/>
                <a:gd name="T46" fmla="*/ 0 h 589"/>
                <a:gd name="T47" fmla="*/ 407 w 407"/>
                <a:gd name="T48" fmla="*/ 589 h 5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7" h="589">
                  <a:moveTo>
                    <a:pt x="0" y="508"/>
                  </a:moveTo>
                  <a:lnTo>
                    <a:pt x="55" y="397"/>
                  </a:lnTo>
                  <a:lnTo>
                    <a:pt x="44" y="293"/>
                  </a:lnTo>
                  <a:lnTo>
                    <a:pt x="115" y="117"/>
                  </a:lnTo>
                  <a:lnTo>
                    <a:pt x="261" y="0"/>
                  </a:lnTo>
                  <a:lnTo>
                    <a:pt x="290" y="264"/>
                  </a:lnTo>
                  <a:lnTo>
                    <a:pt x="343" y="334"/>
                  </a:lnTo>
                  <a:lnTo>
                    <a:pt x="385" y="393"/>
                  </a:lnTo>
                  <a:lnTo>
                    <a:pt x="407" y="453"/>
                  </a:lnTo>
                  <a:lnTo>
                    <a:pt x="355" y="466"/>
                  </a:lnTo>
                  <a:lnTo>
                    <a:pt x="313" y="462"/>
                  </a:lnTo>
                  <a:lnTo>
                    <a:pt x="282" y="573"/>
                  </a:lnTo>
                  <a:lnTo>
                    <a:pt x="226" y="589"/>
                  </a:lnTo>
                  <a:lnTo>
                    <a:pt x="67" y="572"/>
                  </a:lnTo>
                  <a:lnTo>
                    <a:pt x="0" y="508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0" name="Freeform 366"/>
            <p:cNvSpPr>
              <a:spLocks/>
            </p:cNvSpPr>
            <p:nvPr/>
          </p:nvSpPr>
          <p:spPr bwMode="auto">
            <a:xfrm>
              <a:off x="4267203" y="4806847"/>
              <a:ext cx="155391" cy="81668"/>
            </a:xfrm>
            <a:custGeom>
              <a:avLst/>
              <a:gdLst>
                <a:gd name="T0" fmla="*/ 0 w 188"/>
                <a:gd name="T1" fmla="*/ 0 h 134"/>
                <a:gd name="T2" fmla="*/ 1 w 188"/>
                <a:gd name="T3" fmla="*/ 0 h 134"/>
                <a:gd name="T4" fmla="*/ 1 w 188"/>
                <a:gd name="T5" fmla="*/ 0 h 134"/>
                <a:gd name="T6" fmla="*/ 1 w 188"/>
                <a:gd name="T7" fmla="*/ 0 h 134"/>
                <a:gd name="T8" fmla="*/ 1 w 188"/>
                <a:gd name="T9" fmla="*/ 0 h 134"/>
                <a:gd name="T10" fmla="*/ 1 w 188"/>
                <a:gd name="T11" fmla="*/ 0 h 134"/>
                <a:gd name="T12" fmla="*/ 1 w 188"/>
                <a:gd name="T13" fmla="*/ 0 h 134"/>
                <a:gd name="T14" fmla="*/ 1 w 188"/>
                <a:gd name="T15" fmla="*/ 0 h 134"/>
                <a:gd name="T16" fmla="*/ 1 w 188"/>
                <a:gd name="T17" fmla="*/ 0 h 134"/>
                <a:gd name="T18" fmla="*/ 1 w 188"/>
                <a:gd name="T19" fmla="*/ 0 h 134"/>
                <a:gd name="T20" fmla="*/ 0 w 188"/>
                <a:gd name="T21" fmla="*/ 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134"/>
                <a:gd name="T35" fmla="*/ 188 w 188"/>
                <a:gd name="T36" fmla="*/ 134 h 1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134">
                  <a:moveTo>
                    <a:pt x="0" y="134"/>
                  </a:moveTo>
                  <a:lnTo>
                    <a:pt x="55" y="134"/>
                  </a:lnTo>
                  <a:lnTo>
                    <a:pt x="117" y="119"/>
                  </a:lnTo>
                  <a:lnTo>
                    <a:pt x="134" y="113"/>
                  </a:lnTo>
                  <a:lnTo>
                    <a:pt x="130" y="90"/>
                  </a:lnTo>
                  <a:lnTo>
                    <a:pt x="188" y="76"/>
                  </a:lnTo>
                  <a:lnTo>
                    <a:pt x="178" y="17"/>
                  </a:lnTo>
                  <a:lnTo>
                    <a:pt x="19" y="0"/>
                  </a:lnTo>
                  <a:lnTo>
                    <a:pt x="5" y="55"/>
                  </a:lnTo>
                  <a:lnTo>
                    <a:pt x="17" y="63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1" name="Freeform 367"/>
            <p:cNvSpPr>
              <a:spLocks/>
            </p:cNvSpPr>
            <p:nvPr/>
          </p:nvSpPr>
          <p:spPr bwMode="auto">
            <a:xfrm>
              <a:off x="4267203" y="4806847"/>
              <a:ext cx="155391" cy="81668"/>
            </a:xfrm>
            <a:custGeom>
              <a:avLst/>
              <a:gdLst>
                <a:gd name="T0" fmla="*/ 0 w 188"/>
                <a:gd name="T1" fmla="*/ 0 h 134"/>
                <a:gd name="T2" fmla="*/ 1 w 188"/>
                <a:gd name="T3" fmla="*/ 0 h 134"/>
                <a:gd name="T4" fmla="*/ 1 w 188"/>
                <a:gd name="T5" fmla="*/ 0 h 134"/>
                <a:gd name="T6" fmla="*/ 1 w 188"/>
                <a:gd name="T7" fmla="*/ 0 h 134"/>
                <a:gd name="T8" fmla="*/ 1 w 188"/>
                <a:gd name="T9" fmla="*/ 0 h 134"/>
                <a:gd name="T10" fmla="*/ 1 w 188"/>
                <a:gd name="T11" fmla="*/ 0 h 134"/>
                <a:gd name="T12" fmla="*/ 1 w 188"/>
                <a:gd name="T13" fmla="*/ 0 h 134"/>
                <a:gd name="T14" fmla="*/ 1 w 188"/>
                <a:gd name="T15" fmla="*/ 0 h 134"/>
                <a:gd name="T16" fmla="*/ 1 w 188"/>
                <a:gd name="T17" fmla="*/ 0 h 134"/>
                <a:gd name="T18" fmla="*/ 1 w 188"/>
                <a:gd name="T19" fmla="*/ 0 h 134"/>
                <a:gd name="T20" fmla="*/ 0 w 188"/>
                <a:gd name="T21" fmla="*/ 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134"/>
                <a:gd name="T35" fmla="*/ 188 w 188"/>
                <a:gd name="T36" fmla="*/ 134 h 1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134">
                  <a:moveTo>
                    <a:pt x="0" y="134"/>
                  </a:moveTo>
                  <a:lnTo>
                    <a:pt x="55" y="134"/>
                  </a:lnTo>
                  <a:lnTo>
                    <a:pt x="117" y="119"/>
                  </a:lnTo>
                  <a:lnTo>
                    <a:pt x="134" y="113"/>
                  </a:lnTo>
                  <a:lnTo>
                    <a:pt x="130" y="90"/>
                  </a:lnTo>
                  <a:lnTo>
                    <a:pt x="188" y="76"/>
                  </a:lnTo>
                  <a:lnTo>
                    <a:pt x="178" y="17"/>
                  </a:lnTo>
                  <a:lnTo>
                    <a:pt x="19" y="0"/>
                  </a:lnTo>
                  <a:lnTo>
                    <a:pt x="5" y="55"/>
                  </a:lnTo>
                  <a:lnTo>
                    <a:pt x="17" y="63"/>
                  </a:lnTo>
                  <a:lnTo>
                    <a:pt x="0" y="1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2" name="Freeform 369"/>
            <p:cNvSpPr>
              <a:spLocks/>
            </p:cNvSpPr>
            <p:nvPr/>
          </p:nvSpPr>
          <p:spPr bwMode="auto">
            <a:xfrm>
              <a:off x="4345668" y="4734399"/>
              <a:ext cx="267704" cy="449172"/>
            </a:xfrm>
            <a:custGeom>
              <a:avLst/>
              <a:gdLst>
                <a:gd name="T0" fmla="*/ 1 w 320"/>
                <a:gd name="T1" fmla="*/ 0 h 740"/>
                <a:gd name="T2" fmla="*/ 1 w 320"/>
                <a:gd name="T3" fmla="*/ 0 h 740"/>
                <a:gd name="T4" fmla="*/ 1 w 320"/>
                <a:gd name="T5" fmla="*/ 0 h 740"/>
                <a:gd name="T6" fmla="*/ 1 w 320"/>
                <a:gd name="T7" fmla="*/ 0 h 740"/>
                <a:gd name="T8" fmla="*/ 1 w 320"/>
                <a:gd name="T9" fmla="*/ 0 h 740"/>
                <a:gd name="T10" fmla="*/ 1 w 320"/>
                <a:gd name="T11" fmla="*/ 0 h 740"/>
                <a:gd name="T12" fmla="*/ 1 w 320"/>
                <a:gd name="T13" fmla="*/ 0 h 740"/>
                <a:gd name="T14" fmla="*/ 1 w 320"/>
                <a:gd name="T15" fmla="*/ 0 h 740"/>
                <a:gd name="T16" fmla="*/ 1 w 320"/>
                <a:gd name="T17" fmla="*/ 0 h 740"/>
                <a:gd name="T18" fmla="*/ 1 w 320"/>
                <a:gd name="T19" fmla="*/ 0 h 740"/>
                <a:gd name="T20" fmla="*/ 1 w 320"/>
                <a:gd name="T21" fmla="*/ 0 h 740"/>
                <a:gd name="T22" fmla="*/ 1 w 320"/>
                <a:gd name="T23" fmla="*/ 0 h 740"/>
                <a:gd name="T24" fmla="*/ 1 w 320"/>
                <a:gd name="T25" fmla="*/ 0 h 740"/>
                <a:gd name="T26" fmla="*/ 1 w 320"/>
                <a:gd name="T27" fmla="*/ 0 h 740"/>
                <a:gd name="T28" fmla="*/ 1 w 320"/>
                <a:gd name="T29" fmla="*/ 0 h 740"/>
                <a:gd name="T30" fmla="*/ 1 w 320"/>
                <a:gd name="T31" fmla="*/ 0 h 740"/>
                <a:gd name="T32" fmla="*/ 1 w 320"/>
                <a:gd name="T33" fmla="*/ 0 h 740"/>
                <a:gd name="T34" fmla="*/ 1 w 320"/>
                <a:gd name="T35" fmla="*/ 0 h 740"/>
                <a:gd name="T36" fmla="*/ 1 w 320"/>
                <a:gd name="T37" fmla="*/ 0 h 740"/>
                <a:gd name="T38" fmla="*/ 1 w 320"/>
                <a:gd name="T39" fmla="*/ 0 h 740"/>
                <a:gd name="T40" fmla="*/ 1 w 320"/>
                <a:gd name="T41" fmla="*/ 0 h 740"/>
                <a:gd name="T42" fmla="*/ 1 w 320"/>
                <a:gd name="T43" fmla="*/ 0 h 740"/>
                <a:gd name="T44" fmla="*/ 1 w 320"/>
                <a:gd name="T45" fmla="*/ 0 h 740"/>
                <a:gd name="T46" fmla="*/ 0 w 320"/>
                <a:gd name="T47" fmla="*/ 0 h 740"/>
                <a:gd name="T48" fmla="*/ 1 w 320"/>
                <a:gd name="T49" fmla="*/ 0 h 740"/>
                <a:gd name="T50" fmla="*/ 1 w 320"/>
                <a:gd name="T51" fmla="*/ 0 h 740"/>
                <a:gd name="T52" fmla="*/ 1 w 320"/>
                <a:gd name="T53" fmla="*/ 0 h 740"/>
                <a:gd name="T54" fmla="*/ 1 w 320"/>
                <a:gd name="T55" fmla="*/ 0 h 740"/>
                <a:gd name="T56" fmla="*/ 1 w 320"/>
                <a:gd name="T57" fmla="*/ 0 h 740"/>
                <a:gd name="T58" fmla="*/ 1 w 320"/>
                <a:gd name="T59" fmla="*/ 0 h 740"/>
                <a:gd name="T60" fmla="*/ 1 w 320"/>
                <a:gd name="T61" fmla="*/ 0 h 7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0"/>
                <a:gd name="T94" fmla="*/ 0 h 740"/>
                <a:gd name="T95" fmla="*/ 320 w 320"/>
                <a:gd name="T96" fmla="*/ 740 h 74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0" h="740">
                  <a:moveTo>
                    <a:pt x="320" y="740"/>
                  </a:moveTo>
                  <a:lnTo>
                    <a:pt x="295" y="692"/>
                  </a:lnTo>
                  <a:lnTo>
                    <a:pt x="292" y="652"/>
                  </a:lnTo>
                  <a:lnTo>
                    <a:pt x="294" y="598"/>
                  </a:lnTo>
                  <a:lnTo>
                    <a:pt x="292" y="535"/>
                  </a:lnTo>
                  <a:lnTo>
                    <a:pt x="299" y="439"/>
                  </a:lnTo>
                  <a:lnTo>
                    <a:pt x="311" y="399"/>
                  </a:lnTo>
                  <a:lnTo>
                    <a:pt x="288" y="332"/>
                  </a:lnTo>
                  <a:lnTo>
                    <a:pt x="292" y="268"/>
                  </a:lnTo>
                  <a:lnTo>
                    <a:pt x="303" y="222"/>
                  </a:lnTo>
                  <a:lnTo>
                    <a:pt x="315" y="165"/>
                  </a:lnTo>
                  <a:lnTo>
                    <a:pt x="292" y="113"/>
                  </a:lnTo>
                  <a:lnTo>
                    <a:pt x="271" y="67"/>
                  </a:lnTo>
                  <a:lnTo>
                    <a:pt x="269" y="0"/>
                  </a:lnTo>
                  <a:lnTo>
                    <a:pt x="217" y="13"/>
                  </a:lnTo>
                  <a:lnTo>
                    <a:pt x="175" y="9"/>
                  </a:lnTo>
                  <a:lnTo>
                    <a:pt x="144" y="120"/>
                  </a:lnTo>
                  <a:lnTo>
                    <a:pt x="88" y="136"/>
                  </a:lnTo>
                  <a:lnTo>
                    <a:pt x="98" y="195"/>
                  </a:lnTo>
                  <a:lnTo>
                    <a:pt x="40" y="209"/>
                  </a:lnTo>
                  <a:lnTo>
                    <a:pt x="44" y="232"/>
                  </a:lnTo>
                  <a:lnTo>
                    <a:pt x="27" y="238"/>
                  </a:lnTo>
                  <a:lnTo>
                    <a:pt x="33" y="322"/>
                  </a:lnTo>
                  <a:lnTo>
                    <a:pt x="0" y="330"/>
                  </a:lnTo>
                  <a:lnTo>
                    <a:pt x="11" y="393"/>
                  </a:lnTo>
                  <a:lnTo>
                    <a:pt x="104" y="439"/>
                  </a:lnTo>
                  <a:lnTo>
                    <a:pt x="127" y="573"/>
                  </a:lnTo>
                  <a:lnTo>
                    <a:pt x="88" y="614"/>
                  </a:lnTo>
                  <a:lnTo>
                    <a:pt x="146" y="715"/>
                  </a:lnTo>
                  <a:lnTo>
                    <a:pt x="244" y="729"/>
                  </a:lnTo>
                  <a:lnTo>
                    <a:pt x="320" y="740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3" name="Freeform 370"/>
            <p:cNvSpPr>
              <a:spLocks/>
            </p:cNvSpPr>
            <p:nvPr/>
          </p:nvSpPr>
          <p:spPr bwMode="auto">
            <a:xfrm>
              <a:off x="4474905" y="5158544"/>
              <a:ext cx="692337" cy="553232"/>
            </a:xfrm>
            <a:custGeom>
              <a:avLst/>
              <a:gdLst>
                <a:gd name="T0" fmla="*/ 1 w 818"/>
                <a:gd name="T1" fmla="*/ 0 h 915"/>
                <a:gd name="T2" fmla="*/ 1 w 818"/>
                <a:gd name="T3" fmla="*/ 0 h 915"/>
                <a:gd name="T4" fmla="*/ 1 w 818"/>
                <a:gd name="T5" fmla="*/ 0 h 915"/>
                <a:gd name="T6" fmla="*/ 1 w 818"/>
                <a:gd name="T7" fmla="*/ 0 h 915"/>
                <a:gd name="T8" fmla="*/ 1 w 818"/>
                <a:gd name="T9" fmla="*/ 0 h 915"/>
                <a:gd name="T10" fmla="*/ 1 w 818"/>
                <a:gd name="T11" fmla="*/ 0 h 915"/>
                <a:gd name="T12" fmla="*/ 1 w 818"/>
                <a:gd name="T13" fmla="*/ 0 h 915"/>
                <a:gd name="T14" fmla="*/ 1 w 818"/>
                <a:gd name="T15" fmla="*/ 0 h 915"/>
                <a:gd name="T16" fmla="*/ 1 w 818"/>
                <a:gd name="T17" fmla="*/ 0 h 915"/>
                <a:gd name="T18" fmla="*/ 1 w 818"/>
                <a:gd name="T19" fmla="*/ 0 h 915"/>
                <a:gd name="T20" fmla="*/ 1 w 818"/>
                <a:gd name="T21" fmla="*/ 0 h 915"/>
                <a:gd name="T22" fmla="*/ 1 w 818"/>
                <a:gd name="T23" fmla="*/ 0 h 915"/>
                <a:gd name="T24" fmla="*/ 1 w 818"/>
                <a:gd name="T25" fmla="*/ 0 h 915"/>
                <a:gd name="T26" fmla="*/ 1 w 818"/>
                <a:gd name="T27" fmla="*/ 0 h 915"/>
                <a:gd name="T28" fmla="*/ 1 w 818"/>
                <a:gd name="T29" fmla="*/ 0 h 915"/>
                <a:gd name="T30" fmla="*/ 1 w 818"/>
                <a:gd name="T31" fmla="*/ 0 h 915"/>
                <a:gd name="T32" fmla="*/ 1 w 818"/>
                <a:gd name="T33" fmla="*/ 0 h 915"/>
                <a:gd name="T34" fmla="*/ 1 w 818"/>
                <a:gd name="T35" fmla="*/ 0 h 915"/>
                <a:gd name="T36" fmla="*/ 1 w 818"/>
                <a:gd name="T37" fmla="*/ 0 h 915"/>
                <a:gd name="T38" fmla="*/ 1 w 818"/>
                <a:gd name="T39" fmla="*/ 0 h 915"/>
                <a:gd name="T40" fmla="*/ 1 w 818"/>
                <a:gd name="T41" fmla="*/ 0 h 915"/>
                <a:gd name="T42" fmla="*/ 1 w 818"/>
                <a:gd name="T43" fmla="*/ 0 h 915"/>
                <a:gd name="T44" fmla="*/ 1 w 818"/>
                <a:gd name="T45" fmla="*/ 0 h 915"/>
                <a:gd name="T46" fmla="*/ 1 w 818"/>
                <a:gd name="T47" fmla="*/ 0 h 915"/>
                <a:gd name="T48" fmla="*/ 1 w 818"/>
                <a:gd name="T49" fmla="*/ 0 h 915"/>
                <a:gd name="T50" fmla="*/ 1 w 818"/>
                <a:gd name="T51" fmla="*/ 0 h 915"/>
                <a:gd name="T52" fmla="*/ 1 w 818"/>
                <a:gd name="T53" fmla="*/ 0 h 915"/>
                <a:gd name="T54" fmla="*/ 1 w 818"/>
                <a:gd name="T55" fmla="*/ 0 h 915"/>
                <a:gd name="T56" fmla="*/ 1 w 818"/>
                <a:gd name="T57" fmla="*/ 0 h 915"/>
                <a:gd name="T58" fmla="*/ 1 w 818"/>
                <a:gd name="T59" fmla="*/ 0 h 915"/>
                <a:gd name="T60" fmla="*/ 1 w 818"/>
                <a:gd name="T61" fmla="*/ 0 h 915"/>
                <a:gd name="T62" fmla="*/ 1 w 818"/>
                <a:gd name="T63" fmla="*/ 0 h 915"/>
                <a:gd name="T64" fmla="*/ 1 w 818"/>
                <a:gd name="T65" fmla="*/ 0 h 915"/>
                <a:gd name="T66" fmla="*/ 1 w 818"/>
                <a:gd name="T67" fmla="*/ 0 h 915"/>
                <a:gd name="T68" fmla="*/ 1 w 818"/>
                <a:gd name="T69" fmla="*/ 0 h 915"/>
                <a:gd name="T70" fmla="*/ 1 w 818"/>
                <a:gd name="T71" fmla="*/ 0 h 915"/>
                <a:gd name="T72" fmla="*/ 1 w 818"/>
                <a:gd name="T73" fmla="*/ 0 h 915"/>
                <a:gd name="T74" fmla="*/ 1 w 818"/>
                <a:gd name="T75" fmla="*/ 0 h 915"/>
                <a:gd name="T76" fmla="*/ 1 w 818"/>
                <a:gd name="T77" fmla="*/ 0 h 915"/>
                <a:gd name="T78" fmla="*/ 1 w 818"/>
                <a:gd name="T79" fmla="*/ 0 h 91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8"/>
                <a:gd name="T121" fmla="*/ 0 h 915"/>
                <a:gd name="T122" fmla="*/ 818 w 818"/>
                <a:gd name="T123" fmla="*/ 915 h 91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8" h="915">
                  <a:moveTo>
                    <a:pt x="114" y="852"/>
                  </a:moveTo>
                  <a:lnTo>
                    <a:pt x="190" y="856"/>
                  </a:lnTo>
                  <a:lnTo>
                    <a:pt x="267" y="915"/>
                  </a:lnTo>
                  <a:lnTo>
                    <a:pt x="398" y="844"/>
                  </a:lnTo>
                  <a:lnTo>
                    <a:pt x="401" y="848"/>
                  </a:lnTo>
                  <a:lnTo>
                    <a:pt x="392" y="869"/>
                  </a:lnTo>
                  <a:lnTo>
                    <a:pt x="392" y="881"/>
                  </a:lnTo>
                  <a:lnTo>
                    <a:pt x="403" y="889"/>
                  </a:lnTo>
                  <a:lnTo>
                    <a:pt x="415" y="894"/>
                  </a:lnTo>
                  <a:lnTo>
                    <a:pt x="426" y="892"/>
                  </a:lnTo>
                  <a:lnTo>
                    <a:pt x="440" y="885"/>
                  </a:lnTo>
                  <a:lnTo>
                    <a:pt x="449" y="889"/>
                  </a:lnTo>
                  <a:lnTo>
                    <a:pt x="453" y="894"/>
                  </a:lnTo>
                  <a:lnTo>
                    <a:pt x="461" y="894"/>
                  </a:lnTo>
                  <a:lnTo>
                    <a:pt x="467" y="889"/>
                  </a:lnTo>
                  <a:lnTo>
                    <a:pt x="472" y="889"/>
                  </a:lnTo>
                  <a:lnTo>
                    <a:pt x="478" y="887"/>
                  </a:lnTo>
                  <a:lnTo>
                    <a:pt x="586" y="868"/>
                  </a:lnTo>
                  <a:lnTo>
                    <a:pt x="609" y="887"/>
                  </a:lnTo>
                  <a:lnTo>
                    <a:pt x="701" y="831"/>
                  </a:lnTo>
                  <a:lnTo>
                    <a:pt x="693" y="660"/>
                  </a:lnTo>
                  <a:lnTo>
                    <a:pt x="743" y="591"/>
                  </a:lnTo>
                  <a:lnTo>
                    <a:pt x="734" y="587"/>
                  </a:lnTo>
                  <a:lnTo>
                    <a:pt x="699" y="568"/>
                  </a:lnTo>
                  <a:lnTo>
                    <a:pt x="680" y="524"/>
                  </a:lnTo>
                  <a:lnTo>
                    <a:pt x="659" y="486"/>
                  </a:lnTo>
                  <a:lnTo>
                    <a:pt x="659" y="472"/>
                  </a:lnTo>
                  <a:lnTo>
                    <a:pt x="710" y="438"/>
                  </a:lnTo>
                  <a:lnTo>
                    <a:pt x="747" y="399"/>
                  </a:lnTo>
                  <a:lnTo>
                    <a:pt x="789" y="347"/>
                  </a:lnTo>
                  <a:lnTo>
                    <a:pt x="818" y="299"/>
                  </a:lnTo>
                  <a:lnTo>
                    <a:pt x="812" y="280"/>
                  </a:lnTo>
                  <a:lnTo>
                    <a:pt x="776" y="250"/>
                  </a:lnTo>
                  <a:lnTo>
                    <a:pt x="737" y="215"/>
                  </a:lnTo>
                  <a:lnTo>
                    <a:pt x="709" y="173"/>
                  </a:lnTo>
                  <a:lnTo>
                    <a:pt x="691" y="136"/>
                  </a:lnTo>
                  <a:lnTo>
                    <a:pt x="680" y="111"/>
                  </a:lnTo>
                  <a:lnTo>
                    <a:pt x="643" y="119"/>
                  </a:lnTo>
                  <a:lnTo>
                    <a:pt x="641" y="119"/>
                  </a:lnTo>
                  <a:lnTo>
                    <a:pt x="641" y="121"/>
                  </a:lnTo>
                  <a:lnTo>
                    <a:pt x="639" y="121"/>
                  </a:lnTo>
                  <a:lnTo>
                    <a:pt x="638" y="123"/>
                  </a:lnTo>
                  <a:lnTo>
                    <a:pt x="636" y="123"/>
                  </a:lnTo>
                  <a:lnTo>
                    <a:pt x="634" y="123"/>
                  </a:lnTo>
                  <a:lnTo>
                    <a:pt x="634" y="125"/>
                  </a:lnTo>
                  <a:lnTo>
                    <a:pt x="632" y="125"/>
                  </a:lnTo>
                  <a:lnTo>
                    <a:pt x="630" y="125"/>
                  </a:lnTo>
                  <a:lnTo>
                    <a:pt x="628" y="127"/>
                  </a:lnTo>
                  <a:lnTo>
                    <a:pt x="626" y="127"/>
                  </a:lnTo>
                  <a:lnTo>
                    <a:pt x="624" y="127"/>
                  </a:lnTo>
                  <a:lnTo>
                    <a:pt x="622" y="129"/>
                  </a:lnTo>
                  <a:lnTo>
                    <a:pt x="620" y="129"/>
                  </a:lnTo>
                  <a:lnTo>
                    <a:pt x="618" y="129"/>
                  </a:lnTo>
                  <a:lnTo>
                    <a:pt x="618" y="131"/>
                  </a:lnTo>
                  <a:lnTo>
                    <a:pt x="616" y="131"/>
                  </a:lnTo>
                  <a:lnTo>
                    <a:pt x="615" y="131"/>
                  </a:lnTo>
                  <a:lnTo>
                    <a:pt x="613" y="131"/>
                  </a:lnTo>
                  <a:lnTo>
                    <a:pt x="611" y="131"/>
                  </a:lnTo>
                  <a:lnTo>
                    <a:pt x="580" y="136"/>
                  </a:lnTo>
                  <a:lnTo>
                    <a:pt x="580" y="106"/>
                  </a:lnTo>
                  <a:lnTo>
                    <a:pt x="590" y="58"/>
                  </a:lnTo>
                  <a:lnTo>
                    <a:pt x="603" y="0"/>
                  </a:lnTo>
                  <a:lnTo>
                    <a:pt x="313" y="6"/>
                  </a:lnTo>
                  <a:lnTo>
                    <a:pt x="298" y="31"/>
                  </a:lnTo>
                  <a:lnTo>
                    <a:pt x="292" y="54"/>
                  </a:lnTo>
                  <a:lnTo>
                    <a:pt x="294" y="79"/>
                  </a:lnTo>
                  <a:lnTo>
                    <a:pt x="267" y="75"/>
                  </a:lnTo>
                  <a:lnTo>
                    <a:pt x="244" y="77"/>
                  </a:lnTo>
                  <a:lnTo>
                    <a:pt x="213" y="85"/>
                  </a:lnTo>
                  <a:lnTo>
                    <a:pt x="175" y="60"/>
                  </a:lnTo>
                  <a:lnTo>
                    <a:pt x="165" y="42"/>
                  </a:lnTo>
                  <a:lnTo>
                    <a:pt x="89" y="31"/>
                  </a:lnTo>
                  <a:lnTo>
                    <a:pt x="185" y="376"/>
                  </a:lnTo>
                  <a:lnTo>
                    <a:pt x="73" y="438"/>
                  </a:lnTo>
                  <a:lnTo>
                    <a:pt x="12" y="518"/>
                  </a:lnTo>
                  <a:lnTo>
                    <a:pt x="29" y="630"/>
                  </a:lnTo>
                  <a:lnTo>
                    <a:pt x="0" y="647"/>
                  </a:lnTo>
                  <a:lnTo>
                    <a:pt x="8" y="739"/>
                  </a:lnTo>
                  <a:lnTo>
                    <a:pt x="69" y="848"/>
                  </a:lnTo>
                  <a:lnTo>
                    <a:pt x="114" y="85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4" name="Freeform 371"/>
            <p:cNvSpPr>
              <a:spLocks/>
            </p:cNvSpPr>
            <p:nvPr/>
          </p:nvSpPr>
          <p:spPr bwMode="auto">
            <a:xfrm>
              <a:off x="4474905" y="5158544"/>
              <a:ext cx="692337" cy="553232"/>
            </a:xfrm>
            <a:custGeom>
              <a:avLst/>
              <a:gdLst>
                <a:gd name="T0" fmla="*/ 1 w 818"/>
                <a:gd name="T1" fmla="*/ 0 h 915"/>
                <a:gd name="T2" fmla="*/ 1 w 818"/>
                <a:gd name="T3" fmla="*/ 0 h 915"/>
                <a:gd name="T4" fmla="*/ 1 w 818"/>
                <a:gd name="T5" fmla="*/ 0 h 915"/>
                <a:gd name="T6" fmla="*/ 1 w 818"/>
                <a:gd name="T7" fmla="*/ 0 h 915"/>
                <a:gd name="T8" fmla="*/ 1 w 818"/>
                <a:gd name="T9" fmla="*/ 0 h 915"/>
                <a:gd name="T10" fmla="*/ 1 w 818"/>
                <a:gd name="T11" fmla="*/ 0 h 915"/>
                <a:gd name="T12" fmla="*/ 1 w 818"/>
                <a:gd name="T13" fmla="*/ 0 h 915"/>
                <a:gd name="T14" fmla="*/ 1 w 818"/>
                <a:gd name="T15" fmla="*/ 0 h 915"/>
                <a:gd name="T16" fmla="*/ 1 w 818"/>
                <a:gd name="T17" fmla="*/ 0 h 915"/>
                <a:gd name="T18" fmla="*/ 1 w 818"/>
                <a:gd name="T19" fmla="*/ 0 h 915"/>
                <a:gd name="T20" fmla="*/ 1 w 818"/>
                <a:gd name="T21" fmla="*/ 0 h 915"/>
                <a:gd name="T22" fmla="*/ 1 w 818"/>
                <a:gd name="T23" fmla="*/ 0 h 915"/>
                <a:gd name="T24" fmla="*/ 1 w 818"/>
                <a:gd name="T25" fmla="*/ 0 h 915"/>
                <a:gd name="T26" fmla="*/ 1 w 818"/>
                <a:gd name="T27" fmla="*/ 0 h 915"/>
                <a:gd name="T28" fmla="*/ 1 w 818"/>
                <a:gd name="T29" fmla="*/ 0 h 915"/>
                <a:gd name="T30" fmla="*/ 1 w 818"/>
                <a:gd name="T31" fmla="*/ 0 h 915"/>
                <a:gd name="T32" fmla="*/ 1 w 818"/>
                <a:gd name="T33" fmla="*/ 0 h 915"/>
                <a:gd name="T34" fmla="*/ 1 w 818"/>
                <a:gd name="T35" fmla="*/ 0 h 915"/>
                <a:gd name="T36" fmla="*/ 1 w 818"/>
                <a:gd name="T37" fmla="*/ 0 h 915"/>
                <a:gd name="T38" fmla="*/ 1 w 818"/>
                <a:gd name="T39" fmla="*/ 0 h 915"/>
                <a:gd name="T40" fmla="*/ 1 w 818"/>
                <a:gd name="T41" fmla="*/ 0 h 915"/>
                <a:gd name="T42" fmla="*/ 1 w 818"/>
                <a:gd name="T43" fmla="*/ 0 h 915"/>
                <a:gd name="T44" fmla="*/ 1 w 818"/>
                <a:gd name="T45" fmla="*/ 0 h 915"/>
                <a:gd name="T46" fmla="*/ 1 w 818"/>
                <a:gd name="T47" fmla="*/ 0 h 915"/>
                <a:gd name="T48" fmla="*/ 1 w 818"/>
                <a:gd name="T49" fmla="*/ 0 h 915"/>
                <a:gd name="T50" fmla="*/ 1 w 818"/>
                <a:gd name="T51" fmla="*/ 0 h 915"/>
                <a:gd name="T52" fmla="*/ 1 w 818"/>
                <a:gd name="T53" fmla="*/ 0 h 915"/>
                <a:gd name="T54" fmla="*/ 1 w 818"/>
                <a:gd name="T55" fmla="*/ 0 h 915"/>
                <a:gd name="T56" fmla="*/ 1 w 818"/>
                <a:gd name="T57" fmla="*/ 0 h 915"/>
                <a:gd name="T58" fmla="*/ 1 w 818"/>
                <a:gd name="T59" fmla="*/ 0 h 915"/>
                <a:gd name="T60" fmla="*/ 1 w 818"/>
                <a:gd name="T61" fmla="*/ 0 h 915"/>
                <a:gd name="T62" fmla="*/ 1 w 818"/>
                <a:gd name="T63" fmla="*/ 0 h 915"/>
                <a:gd name="T64" fmla="*/ 1 w 818"/>
                <a:gd name="T65" fmla="*/ 0 h 915"/>
                <a:gd name="T66" fmla="*/ 1 w 818"/>
                <a:gd name="T67" fmla="*/ 0 h 915"/>
                <a:gd name="T68" fmla="*/ 1 w 818"/>
                <a:gd name="T69" fmla="*/ 0 h 915"/>
                <a:gd name="T70" fmla="*/ 1 w 818"/>
                <a:gd name="T71" fmla="*/ 0 h 915"/>
                <a:gd name="T72" fmla="*/ 1 w 818"/>
                <a:gd name="T73" fmla="*/ 0 h 915"/>
                <a:gd name="T74" fmla="*/ 1 w 818"/>
                <a:gd name="T75" fmla="*/ 0 h 915"/>
                <a:gd name="T76" fmla="*/ 1 w 818"/>
                <a:gd name="T77" fmla="*/ 0 h 915"/>
                <a:gd name="T78" fmla="*/ 1 w 818"/>
                <a:gd name="T79" fmla="*/ 0 h 91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8"/>
                <a:gd name="T121" fmla="*/ 0 h 915"/>
                <a:gd name="T122" fmla="*/ 818 w 818"/>
                <a:gd name="T123" fmla="*/ 915 h 91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8" h="915">
                  <a:moveTo>
                    <a:pt x="114" y="852"/>
                  </a:moveTo>
                  <a:lnTo>
                    <a:pt x="190" y="856"/>
                  </a:lnTo>
                  <a:lnTo>
                    <a:pt x="267" y="915"/>
                  </a:lnTo>
                  <a:lnTo>
                    <a:pt x="398" y="844"/>
                  </a:lnTo>
                  <a:lnTo>
                    <a:pt x="401" y="848"/>
                  </a:lnTo>
                  <a:lnTo>
                    <a:pt x="392" y="869"/>
                  </a:lnTo>
                  <a:lnTo>
                    <a:pt x="392" y="881"/>
                  </a:lnTo>
                  <a:lnTo>
                    <a:pt x="403" y="889"/>
                  </a:lnTo>
                  <a:lnTo>
                    <a:pt x="415" y="894"/>
                  </a:lnTo>
                  <a:lnTo>
                    <a:pt x="426" y="892"/>
                  </a:lnTo>
                  <a:lnTo>
                    <a:pt x="440" y="885"/>
                  </a:lnTo>
                  <a:lnTo>
                    <a:pt x="449" y="889"/>
                  </a:lnTo>
                  <a:lnTo>
                    <a:pt x="453" y="894"/>
                  </a:lnTo>
                  <a:lnTo>
                    <a:pt x="461" y="894"/>
                  </a:lnTo>
                  <a:lnTo>
                    <a:pt x="467" y="889"/>
                  </a:lnTo>
                  <a:lnTo>
                    <a:pt x="472" y="889"/>
                  </a:lnTo>
                  <a:lnTo>
                    <a:pt x="478" y="887"/>
                  </a:lnTo>
                  <a:lnTo>
                    <a:pt x="586" y="868"/>
                  </a:lnTo>
                  <a:lnTo>
                    <a:pt x="609" y="887"/>
                  </a:lnTo>
                  <a:lnTo>
                    <a:pt x="701" y="831"/>
                  </a:lnTo>
                  <a:lnTo>
                    <a:pt x="693" y="660"/>
                  </a:lnTo>
                  <a:lnTo>
                    <a:pt x="743" y="591"/>
                  </a:lnTo>
                  <a:lnTo>
                    <a:pt x="734" y="587"/>
                  </a:lnTo>
                  <a:lnTo>
                    <a:pt x="699" y="568"/>
                  </a:lnTo>
                  <a:lnTo>
                    <a:pt x="680" y="524"/>
                  </a:lnTo>
                  <a:lnTo>
                    <a:pt x="659" y="486"/>
                  </a:lnTo>
                  <a:lnTo>
                    <a:pt x="659" y="472"/>
                  </a:lnTo>
                  <a:lnTo>
                    <a:pt x="710" y="438"/>
                  </a:lnTo>
                  <a:lnTo>
                    <a:pt x="747" y="399"/>
                  </a:lnTo>
                  <a:lnTo>
                    <a:pt x="789" y="347"/>
                  </a:lnTo>
                  <a:lnTo>
                    <a:pt x="818" y="299"/>
                  </a:lnTo>
                  <a:lnTo>
                    <a:pt x="812" y="280"/>
                  </a:lnTo>
                  <a:lnTo>
                    <a:pt x="776" y="250"/>
                  </a:lnTo>
                  <a:lnTo>
                    <a:pt x="737" y="215"/>
                  </a:lnTo>
                  <a:lnTo>
                    <a:pt x="709" y="173"/>
                  </a:lnTo>
                  <a:lnTo>
                    <a:pt x="691" y="136"/>
                  </a:lnTo>
                  <a:lnTo>
                    <a:pt x="680" y="111"/>
                  </a:lnTo>
                  <a:lnTo>
                    <a:pt x="643" y="119"/>
                  </a:lnTo>
                  <a:lnTo>
                    <a:pt x="641" y="119"/>
                  </a:lnTo>
                  <a:lnTo>
                    <a:pt x="641" y="121"/>
                  </a:lnTo>
                  <a:lnTo>
                    <a:pt x="639" y="121"/>
                  </a:lnTo>
                  <a:lnTo>
                    <a:pt x="638" y="123"/>
                  </a:lnTo>
                  <a:lnTo>
                    <a:pt x="636" y="123"/>
                  </a:lnTo>
                  <a:lnTo>
                    <a:pt x="634" y="123"/>
                  </a:lnTo>
                  <a:lnTo>
                    <a:pt x="634" y="125"/>
                  </a:lnTo>
                  <a:lnTo>
                    <a:pt x="632" y="125"/>
                  </a:lnTo>
                  <a:lnTo>
                    <a:pt x="630" y="125"/>
                  </a:lnTo>
                  <a:lnTo>
                    <a:pt x="628" y="127"/>
                  </a:lnTo>
                  <a:lnTo>
                    <a:pt x="626" y="127"/>
                  </a:lnTo>
                  <a:lnTo>
                    <a:pt x="624" y="127"/>
                  </a:lnTo>
                  <a:lnTo>
                    <a:pt x="622" y="129"/>
                  </a:lnTo>
                  <a:lnTo>
                    <a:pt x="620" y="129"/>
                  </a:lnTo>
                  <a:lnTo>
                    <a:pt x="618" y="129"/>
                  </a:lnTo>
                  <a:lnTo>
                    <a:pt x="618" y="131"/>
                  </a:lnTo>
                  <a:lnTo>
                    <a:pt x="616" y="131"/>
                  </a:lnTo>
                  <a:lnTo>
                    <a:pt x="615" y="131"/>
                  </a:lnTo>
                  <a:lnTo>
                    <a:pt x="613" y="131"/>
                  </a:lnTo>
                  <a:lnTo>
                    <a:pt x="611" y="131"/>
                  </a:lnTo>
                  <a:lnTo>
                    <a:pt x="580" y="136"/>
                  </a:lnTo>
                  <a:lnTo>
                    <a:pt x="580" y="106"/>
                  </a:lnTo>
                  <a:lnTo>
                    <a:pt x="590" y="58"/>
                  </a:lnTo>
                  <a:lnTo>
                    <a:pt x="603" y="0"/>
                  </a:lnTo>
                  <a:lnTo>
                    <a:pt x="313" y="6"/>
                  </a:lnTo>
                  <a:lnTo>
                    <a:pt x="298" y="31"/>
                  </a:lnTo>
                  <a:lnTo>
                    <a:pt x="292" y="54"/>
                  </a:lnTo>
                  <a:lnTo>
                    <a:pt x="294" y="79"/>
                  </a:lnTo>
                  <a:lnTo>
                    <a:pt x="267" y="75"/>
                  </a:lnTo>
                  <a:lnTo>
                    <a:pt x="244" y="77"/>
                  </a:lnTo>
                  <a:lnTo>
                    <a:pt x="213" y="85"/>
                  </a:lnTo>
                  <a:lnTo>
                    <a:pt x="175" y="60"/>
                  </a:lnTo>
                  <a:lnTo>
                    <a:pt x="165" y="42"/>
                  </a:lnTo>
                  <a:lnTo>
                    <a:pt x="89" y="31"/>
                  </a:lnTo>
                  <a:lnTo>
                    <a:pt x="185" y="376"/>
                  </a:lnTo>
                  <a:lnTo>
                    <a:pt x="73" y="438"/>
                  </a:lnTo>
                  <a:lnTo>
                    <a:pt x="12" y="518"/>
                  </a:lnTo>
                  <a:lnTo>
                    <a:pt x="29" y="630"/>
                  </a:lnTo>
                  <a:lnTo>
                    <a:pt x="0" y="647"/>
                  </a:lnTo>
                  <a:lnTo>
                    <a:pt x="8" y="739"/>
                  </a:lnTo>
                  <a:lnTo>
                    <a:pt x="69" y="848"/>
                  </a:lnTo>
                  <a:lnTo>
                    <a:pt x="114" y="852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5" name="Freeform 372"/>
            <p:cNvSpPr>
              <a:spLocks/>
            </p:cNvSpPr>
            <p:nvPr/>
          </p:nvSpPr>
          <p:spPr bwMode="auto">
            <a:xfrm>
              <a:off x="4310282" y="5378520"/>
              <a:ext cx="224625" cy="171239"/>
            </a:xfrm>
            <a:custGeom>
              <a:avLst/>
              <a:gdLst>
                <a:gd name="T0" fmla="*/ 1 w 265"/>
                <a:gd name="T1" fmla="*/ 0 h 284"/>
                <a:gd name="T2" fmla="*/ 1 w 265"/>
                <a:gd name="T3" fmla="*/ 0 h 284"/>
                <a:gd name="T4" fmla="*/ 1 w 265"/>
                <a:gd name="T5" fmla="*/ 0 h 284"/>
                <a:gd name="T6" fmla="*/ 1 w 265"/>
                <a:gd name="T7" fmla="*/ 0 h 284"/>
                <a:gd name="T8" fmla="*/ 1 w 265"/>
                <a:gd name="T9" fmla="*/ 0 h 284"/>
                <a:gd name="T10" fmla="*/ 1 w 265"/>
                <a:gd name="T11" fmla="*/ 0 h 284"/>
                <a:gd name="T12" fmla="*/ 1 w 265"/>
                <a:gd name="T13" fmla="*/ 0 h 284"/>
                <a:gd name="T14" fmla="*/ 1 w 265"/>
                <a:gd name="T15" fmla="*/ 0 h 284"/>
                <a:gd name="T16" fmla="*/ 1 w 265"/>
                <a:gd name="T17" fmla="*/ 0 h 284"/>
                <a:gd name="T18" fmla="*/ 1 w 265"/>
                <a:gd name="T19" fmla="*/ 0 h 284"/>
                <a:gd name="T20" fmla="*/ 1 w 265"/>
                <a:gd name="T21" fmla="*/ 0 h 284"/>
                <a:gd name="T22" fmla="*/ 0 w 265"/>
                <a:gd name="T23" fmla="*/ 0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5"/>
                <a:gd name="T37" fmla="*/ 0 h 284"/>
                <a:gd name="T38" fmla="*/ 265 w 265"/>
                <a:gd name="T39" fmla="*/ 284 h 28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5" h="284">
                  <a:moveTo>
                    <a:pt x="265" y="77"/>
                  </a:moveTo>
                  <a:lnTo>
                    <a:pt x="148" y="0"/>
                  </a:lnTo>
                  <a:lnTo>
                    <a:pt x="127" y="90"/>
                  </a:lnTo>
                  <a:lnTo>
                    <a:pt x="91" y="134"/>
                  </a:lnTo>
                  <a:lnTo>
                    <a:pt x="89" y="205"/>
                  </a:lnTo>
                  <a:lnTo>
                    <a:pt x="71" y="207"/>
                  </a:lnTo>
                  <a:lnTo>
                    <a:pt x="45" y="217"/>
                  </a:lnTo>
                  <a:lnTo>
                    <a:pt x="31" y="224"/>
                  </a:lnTo>
                  <a:lnTo>
                    <a:pt x="20" y="242"/>
                  </a:lnTo>
                  <a:lnTo>
                    <a:pt x="16" y="251"/>
                  </a:lnTo>
                  <a:lnTo>
                    <a:pt x="6" y="272"/>
                  </a:lnTo>
                  <a:lnTo>
                    <a:pt x="0" y="28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6" name="Freeform 373"/>
            <p:cNvSpPr>
              <a:spLocks/>
            </p:cNvSpPr>
            <p:nvPr/>
          </p:nvSpPr>
          <p:spPr bwMode="auto">
            <a:xfrm>
              <a:off x="4237971" y="5454919"/>
              <a:ext cx="72311" cy="94840"/>
            </a:xfrm>
            <a:custGeom>
              <a:avLst/>
              <a:gdLst>
                <a:gd name="T0" fmla="*/ 1 w 86"/>
                <a:gd name="T1" fmla="*/ 0 h 156"/>
                <a:gd name="T2" fmla="*/ 1 w 86"/>
                <a:gd name="T3" fmla="*/ 0 h 156"/>
                <a:gd name="T4" fmla="*/ 1 w 86"/>
                <a:gd name="T5" fmla="*/ 0 h 156"/>
                <a:gd name="T6" fmla="*/ 1 w 86"/>
                <a:gd name="T7" fmla="*/ 0 h 156"/>
                <a:gd name="T8" fmla="*/ 0 w 86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156"/>
                <a:gd name="T17" fmla="*/ 86 w 86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156">
                  <a:moveTo>
                    <a:pt x="86" y="156"/>
                  </a:moveTo>
                  <a:lnTo>
                    <a:pt x="50" y="135"/>
                  </a:lnTo>
                  <a:lnTo>
                    <a:pt x="67" y="87"/>
                  </a:lnTo>
                  <a:lnTo>
                    <a:pt x="46" y="18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7" name="Freeform 374"/>
            <p:cNvSpPr>
              <a:spLocks/>
            </p:cNvSpPr>
            <p:nvPr/>
          </p:nvSpPr>
          <p:spPr bwMode="auto">
            <a:xfrm>
              <a:off x="4193354" y="5350858"/>
              <a:ext cx="64618" cy="104060"/>
            </a:xfrm>
            <a:custGeom>
              <a:avLst/>
              <a:gdLst>
                <a:gd name="T0" fmla="*/ 1 w 77"/>
                <a:gd name="T1" fmla="*/ 0 h 170"/>
                <a:gd name="T2" fmla="*/ 1 w 77"/>
                <a:gd name="T3" fmla="*/ 0 h 170"/>
                <a:gd name="T4" fmla="*/ 0 w 77"/>
                <a:gd name="T5" fmla="*/ 0 h 170"/>
                <a:gd name="T6" fmla="*/ 0 60000 65536"/>
                <a:gd name="T7" fmla="*/ 0 60000 65536"/>
                <a:gd name="T8" fmla="*/ 0 60000 65536"/>
                <a:gd name="T9" fmla="*/ 0 w 77"/>
                <a:gd name="T10" fmla="*/ 0 h 170"/>
                <a:gd name="T11" fmla="*/ 77 w 77"/>
                <a:gd name="T12" fmla="*/ 170 h 1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170">
                  <a:moveTo>
                    <a:pt x="54" y="170"/>
                  </a:moveTo>
                  <a:lnTo>
                    <a:pt x="77" y="5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8" name="Freeform 375"/>
            <p:cNvSpPr>
              <a:spLocks/>
            </p:cNvSpPr>
            <p:nvPr/>
          </p:nvSpPr>
          <p:spPr bwMode="auto">
            <a:xfrm>
              <a:off x="4097965" y="5020236"/>
              <a:ext cx="143083" cy="330622"/>
            </a:xfrm>
            <a:custGeom>
              <a:avLst/>
              <a:gdLst>
                <a:gd name="T0" fmla="*/ 1 w 173"/>
                <a:gd name="T1" fmla="*/ 0 h 545"/>
                <a:gd name="T2" fmla="*/ 1 w 173"/>
                <a:gd name="T3" fmla="*/ 0 h 545"/>
                <a:gd name="T4" fmla="*/ 1 w 173"/>
                <a:gd name="T5" fmla="*/ 0 h 545"/>
                <a:gd name="T6" fmla="*/ 1 w 173"/>
                <a:gd name="T7" fmla="*/ 0 h 545"/>
                <a:gd name="T8" fmla="*/ 0 w 173"/>
                <a:gd name="T9" fmla="*/ 0 h 545"/>
                <a:gd name="T10" fmla="*/ 1 w 173"/>
                <a:gd name="T11" fmla="*/ 0 h 5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"/>
                <a:gd name="T19" fmla="*/ 0 h 545"/>
                <a:gd name="T20" fmla="*/ 173 w 173"/>
                <a:gd name="T21" fmla="*/ 545 h 5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" h="545">
                  <a:moveTo>
                    <a:pt x="115" y="545"/>
                  </a:moveTo>
                  <a:lnTo>
                    <a:pt x="173" y="456"/>
                  </a:lnTo>
                  <a:lnTo>
                    <a:pt x="115" y="357"/>
                  </a:lnTo>
                  <a:lnTo>
                    <a:pt x="110" y="84"/>
                  </a:lnTo>
                  <a:lnTo>
                    <a:pt x="0" y="51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9" name="Freeform 376"/>
            <p:cNvSpPr>
              <a:spLocks/>
            </p:cNvSpPr>
            <p:nvPr/>
          </p:nvSpPr>
          <p:spPr bwMode="auto">
            <a:xfrm>
              <a:off x="4097965" y="4888514"/>
              <a:ext cx="196932" cy="131722"/>
            </a:xfrm>
            <a:custGeom>
              <a:avLst/>
              <a:gdLst>
                <a:gd name="T0" fmla="*/ 0 w 234"/>
                <a:gd name="T1" fmla="*/ 0 h 219"/>
                <a:gd name="T2" fmla="*/ 1 w 234"/>
                <a:gd name="T3" fmla="*/ 0 h 219"/>
                <a:gd name="T4" fmla="*/ 1 w 234"/>
                <a:gd name="T5" fmla="*/ 0 h 219"/>
                <a:gd name="T6" fmla="*/ 1 w 234"/>
                <a:gd name="T7" fmla="*/ 0 h 219"/>
                <a:gd name="T8" fmla="*/ 1 w 234"/>
                <a:gd name="T9" fmla="*/ 0 h 219"/>
                <a:gd name="T10" fmla="*/ 1 w 234"/>
                <a:gd name="T11" fmla="*/ 0 h 219"/>
                <a:gd name="T12" fmla="*/ 1 w 234"/>
                <a:gd name="T13" fmla="*/ 0 h 219"/>
                <a:gd name="T14" fmla="*/ 1 w 234"/>
                <a:gd name="T15" fmla="*/ 0 h 219"/>
                <a:gd name="T16" fmla="*/ 1 w 234"/>
                <a:gd name="T17" fmla="*/ 0 h 2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4"/>
                <a:gd name="T28" fmla="*/ 0 h 219"/>
                <a:gd name="T29" fmla="*/ 234 w 234"/>
                <a:gd name="T30" fmla="*/ 219 h 2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4" h="219">
                  <a:moveTo>
                    <a:pt x="0" y="219"/>
                  </a:moveTo>
                  <a:lnTo>
                    <a:pt x="194" y="136"/>
                  </a:lnTo>
                  <a:lnTo>
                    <a:pt x="194" y="113"/>
                  </a:lnTo>
                  <a:lnTo>
                    <a:pt x="205" y="105"/>
                  </a:lnTo>
                  <a:lnTo>
                    <a:pt x="211" y="100"/>
                  </a:lnTo>
                  <a:lnTo>
                    <a:pt x="221" y="100"/>
                  </a:lnTo>
                  <a:lnTo>
                    <a:pt x="227" y="92"/>
                  </a:lnTo>
                  <a:lnTo>
                    <a:pt x="234" y="90"/>
                  </a:lnTo>
                  <a:lnTo>
                    <a:pt x="198" y="0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0" name="Freeform 377"/>
            <p:cNvSpPr>
              <a:spLocks/>
            </p:cNvSpPr>
            <p:nvPr/>
          </p:nvSpPr>
          <p:spPr bwMode="auto">
            <a:xfrm>
              <a:off x="4267203" y="4877976"/>
              <a:ext cx="96927" cy="10538"/>
            </a:xfrm>
            <a:custGeom>
              <a:avLst/>
              <a:gdLst>
                <a:gd name="T0" fmla="*/ 0 w 117"/>
                <a:gd name="T1" fmla="*/ 1 h 15"/>
                <a:gd name="T2" fmla="*/ 1 w 117"/>
                <a:gd name="T3" fmla="*/ 1 h 15"/>
                <a:gd name="T4" fmla="*/ 1 w 117"/>
                <a:gd name="T5" fmla="*/ 0 h 15"/>
                <a:gd name="T6" fmla="*/ 0 60000 65536"/>
                <a:gd name="T7" fmla="*/ 0 60000 65536"/>
                <a:gd name="T8" fmla="*/ 0 60000 65536"/>
                <a:gd name="T9" fmla="*/ 0 w 117"/>
                <a:gd name="T10" fmla="*/ 0 h 15"/>
                <a:gd name="T11" fmla="*/ 117 w 1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" h="15">
                  <a:moveTo>
                    <a:pt x="0" y="15"/>
                  </a:moveTo>
                  <a:lnTo>
                    <a:pt x="55" y="15"/>
                  </a:lnTo>
                  <a:lnTo>
                    <a:pt x="1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1" name="Freeform 378"/>
            <p:cNvSpPr>
              <a:spLocks/>
            </p:cNvSpPr>
            <p:nvPr/>
          </p:nvSpPr>
          <p:spPr bwMode="auto">
            <a:xfrm>
              <a:off x="4534907" y="5174351"/>
              <a:ext cx="95389" cy="248954"/>
            </a:xfrm>
            <a:custGeom>
              <a:avLst/>
              <a:gdLst>
                <a:gd name="T0" fmla="*/ 0 w 112"/>
                <a:gd name="T1" fmla="*/ 0 h 407"/>
                <a:gd name="T2" fmla="*/ 1 w 112"/>
                <a:gd name="T3" fmla="*/ 0 h 407"/>
                <a:gd name="T4" fmla="*/ 1 w 112"/>
                <a:gd name="T5" fmla="*/ 0 h 407"/>
                <a:gd name="T6" fmla="*/ 0 60000 65536"/>
                <a:gd name="T7" fmla="*/ 0 60000 65536"/>
                <a:gd name="T8" fmla="*/ 0 60000 65536"/>
                <a:gd name="T9" fmla="*/ 0 w 112"/>
                <a:gd name="T10" fmla="*/ 0 h 407"/>
                <a:gd name="T11" fmla="*/ 112 w 112"/>
                <a:gd name="T12" fmla="*/ 407 h 4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407">
                  <a:moveTo>
                    <a:pt x="0" y="407"/>
                  </a:moveTo>
                  <a:lnTo>
                    <a:pt x="112" y="345"/>
                  </a:lnTo>
                  <a:lnTo>
                    <a:pt x="1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2" name="Freeform 379"/>
            <p:cNvSpPr>
              <a:spLocks/>
            </p:cNvSpPr>
            <p:nvPr/>
          </p:nvSpPr>
          <p:spPr bwMode="auto">
            <a:xfrm>
              <a:off x="4345668" y="4877976"/>
              <a:ext cx="180008" cy="296374"/>
            </a:xfrm>
            <a:custGeom>
              <a:avLst/>
              <a:gdLst>
                <a:gd name="T0" fmla="*/ 1 w 244"/>
                <a:gd name="T1" fmla="*/ 0 h 491"/>
                <a:gd name="T2" fmla="*/ 1 w 244"/>
                <a:gd name="T3" fmla="*/ 0 h 491"/>
                <a:gd name="T4" fmla="*/ 1 w 244"/>
                <a:gd name="T5" fmla="*/ 0 h 491"/>
                <a:gd name="T6" fmla="*/ 1 w 244"/>
                <a:gd name="T7" fmla="*/ 0 h 491"/>
                <a:gd name="T8" fmla="*/ 1 w 244"/>
                <a:gd name="T9" fmla="*/ 0 h 491"/>
                <a:gd name="T10" fmla="*/ 1 w 244"/>
                <a:gd name="T11" fmla="*/ 0 h 491"/>
                <a:gd name="T12" fmla="*/ 0 w 244"/>
                <a:gd name="T13" fmla="*/ 0 h 491"/>
                <a:gd name="T14" fmla="*/ 1 w 244"/>
                <a:gd name="T15" fmla="*/ 0 h 491"/>
                <a:gd name="T16" fmla="*/ 1 w 244"/>
                <a:gd name="T17" fmla="*/ 0 h 4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4"/>
                <a:gd name="T28" fmla="*/ 0 h 491"/>
                <a:gd name="T29" fmla="*/ 244 w 244"/>
                <a:gd name="T30" fmla="*/ 491 h 4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4" h="491">
                  <a:moveTo>
                    <a:pt x="244" y="491"/>
                  </a:moveTo>
                  <a:lnTo>
                    <a:pt x="146" y="477"/>
                  </a:lnTo>
                  <a:lnTo>
                    <a:pt x="88" y="376"/>
                  </a:lnTo>
                  <a:lnTo>
                    <a:pt x="127" y="335"/>
                  </a:lnTo>
                  <a:lnTo>
                    <a:pt x="104" y="201"/>
                  </a:lnTo>
                  <a:lnTo>
                    <a:pt x="11" y="155"/>
                  </a:lnTo>
                  <a:lnTo>
                    <a:pt x="0" y="92"/>
                  </a:lnTo>
                  <a:lnTo>
                    <a:pt x="33" y="84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3" name="Freeform 380"/>
            <p:cNvSpPr>
              <a:spLocks/>
            </p:cNvSpPr>
            <p:nvPr/>
          </p:nvSpPr>
          <p:spPr bwMode="auto">
            <a:xfrm>
              <a:off x="4097965" y="4877976"/>
              <a:ext cx="532331" cy="671782"/>
            </a:xfrm>
            <a:custGeom>
              <a:avLst/>
              <a:gdLst>
                <a:gd name="T0" fmla="*/ 1 w 632"/>
                <a:gd name="T1" fmla="*/ 0 h 1105"/>
                <a:gd name="T2" fmla="*/ 1 w 632"/>
                <a:gd name="T3" fmla="*/ 0 h 1105"/>
                <a:gd name="T4" fmla="*/ 1 w 632"/>
                <a:gd name="T5" fmla="*/ 0 h 1105"/>
                <a:gd name="T6" fmla="*/ 1 w 632"/>
                <a:gd name="T7" fmla="*/ 0 h 1105"/>
                <a:gd name="T8" fmla="*/ 1 w 632"/>
                <a:gd name="T9" fmla="*/ 0 h 1105"/>
                <a:gd name="T10" fmla="*/ 1 w 632"/>
                <a:gd name="T11" fmla="*/ 0 h 1105"/>
                <a:gd name="T12" fmla="*/ 1 w 632"/>
                <a:gd name="T13" fmla="*/ 0 h 1105"/>
                <a:gd name="T14" fmla="*/ 1 w 632"/>
                <a:gd name="T15" fmla="*/ 0 h 1105"/>
                <a:gd name="T16" fmla="*/ 1 w 632"/>
                <a:gd name="T17" fmla="*/ 0 h 1105"/>
                <a:gd name="T18" fmla="*/ 1 w 632"/>
                <a:gd name="T19" fmla="*/ 0 h 1105"/>
                <a:gd name="T20" fmla="*/ 1 w 632"/>
                <a:gd name="T21" fmla="*/ 0 h 1105"/>
                <a:gd name="T22" fmla="*/ 1 w 632"/>
                <a:gd name="T23" fmla="*/ 0 h 1105"/>
                <a:gd name="T24" fmla="*/ 1 w 632"/>
                <a:gd name="T25" fmla="*/ 0 h 1105"/>
                <a:gd name="T26" fmla="*/ 1 w 632"/>
                <a:gd name="T27" fmla="*/ 0 h 1105"/>
                <a:gd name="T28" fmla="*/ 1 w 632"/>
                <a:gd name="T29" fmla="*/ 0 h 1105"/>
                <a:gd name="T30" fmla="*/ 1 w 632"/>
                <a:gd name="T31" fmla="*/ 0 h 1105"/>
                <a:gd name="T32" fmla="*/ 1 w 632"/>
                <a:gd name="T33" fmla="*/ 0 h 1105"/>
                <a:gd name="T34" fmla="*/ 1 w 632"/>
                <a:gd name="T35" fmla="*/ 0 h 1105"/>
                <a:gd name="T36" fmla="*/ 1 w 632"/>
                <a:gd name="T37" fmla="*/ 0 h 1105"/>
                <a:gd name="T38" fmla="*/ 1 w 632"/>
                <a:gd name="T39" fmla="*/ 0 h 1105"/>
                <a:gd name="T40" fmla="*/ 1 w 632"/>
                <a:gd name="T41" fmla="*/ 0 h 1105"/>
                <a:gd name="T42" fmla="*/ 1 w 632"/>
                <a:gd name="T43" fmla="*/ 0 h 1105"/>
                <a:gd name="T44" fmla="*/ 1 w 632"/>
                <a:gd name="T45" fmla="*/ 0 h 1105"/>
                <a:gd name="T46" fmla="*/ 1 w 632"/>
                <a:gd name="T47" fmla="*/ 0 h 1105"/>
                <a:gd name="T48" fmla="*/ 1 w 632"/>
                <a:gd name="T49" fmla="*/ 0 h 1105"/>
                <a:gd name="T50" fmla="*/ 1 w 632"/>
                <a:gd name="T51" fmla="*/ 0 h 1105"/>
                <a:gd name="T52" fmla="*/ 1 w 632"/>
                <a:gd name="T53" fmla="*/ 0 h 1105"/>
                <a:gd name="T54" fmla="*/ 1 w 632"/>
                <a:gd name="T55" fmla="*/ 0 h 1105"/>
                <a:gd name="T56" fmla="*/ 1 w 632"/>
                <a:gd name="T57" fmla="*/ 0 h 1105"/>
                <a:gd name="T58" fmla="*/ 1 w 632"/>
                <a:gd name="T59" fmla="*/ 0 h 1105"/>
                <a:gd name="T60" fmla="*/ 1 w 632"/>
                <a:gd name="T61" fmla="*/ 0 h 1105"/>
                <a:gd name="T62" fmla="*/ 1 w 632"/>
                <a:gd name="T63" fmla="*/ 0 h 1105"/>
                <a:gd name="T64" fmla="*/ 0 w 632"/>
                <a:gd name="T65" fmla="*/ 0 h 1105"/>
                <a:gd name="T66" fmla="*/ 1 w 632"/>
                <a:gd name="T67" fmla="*/ 0 h 1105"/>
                <a:gd name="T68" fmla="*/ 1 w 632"/>
                <a:gd name="T69" fmla="*/ 0 h 1105"/>
                <a:gd name="T70" fmla="*/ 1 w 632"/>
                <a:gd name="T71" fmla="*/ 0 h 1105"/>
                <a:gd name="T72" fmla="*/ 1 w 632"/>
                <a:gd name="T73" fmla="*/ 0 h 1105"/>
                <a:gd name="T74" fmla="*/ 1 w 632"/>
                <a:gd name="T75" fmla="*/ 0 h 1105"/>
                <a:gd name="T76" fmla="*/ 1 w 632"/>
                <a:gd name="T77" fmla="*/ 0 h 1105"/>
                <a:gd name="T78" fmla="*/ 1 w 632"/>
                <a:gd name="T79" fmla="*/ 0 h 1105"/>
                <a:gd name="T80" fmla="*/ 1 w 632"/>
                <a:gd name="T81" fmla="*/ 0 h 1105"/>
                <a:gd name="T82" fmla="*/ 1 w 632"/>
                <a:gd name="T83" fmla="*/ 0 h 1105"/>
                <a:gd name="T84" fmla="*/ 1 w 632"/>
                <a:gd name="T85" fmla="*/ 0 h 11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2"/>
                <a:gd name="T130" fmla="*/ 0 h 1105"/>
                <a:gd name="T131" fmla="*/ 632 w 632"/>
                <a:gd name="T132" fmla="*/ 1105 h 110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2" h="1105">
                  <a:moveTo>
                    <a:pt x="255" y="1105"/>
                  </a:moveTo>
                  <a:lnTo>
                    <a:pt x="261" y="1093"/>
                  </a:lnTo>
                  <a:lnTo>
                    <a:pt x="271" y="1072"/>
                  </a:lnTo>
                  <a:lnTo>
                    <a:pt x="275" y="1063"/>
                  </a:lnTo>
                  <a:lnTo>
                    <a:pt x="286" y="1045"/>
                  </a:lnTo>
                  <a:lnTo>
                    <a:pt x="300" y="1038"/>
                  </a:lnTo>
                  <a:lnTo>
                    <a:pt x="326" y="1028"/>
                  </a:lnTo>
                  <a:lnTo>
                    <a:pt x="344" y="1026"/>
                  </a:lnTo>
                  <a:lnTo>
                    <a:pt x="346" y="955"/>
                  </a:lnTo>
                  <a:lnTo>
                    <a:pt x="382" y="911"/>
                  </a:lnTo>
                  <a:lnTo>
                    <a:pt x="403" y="821"/>
                  </a:lnTo>
                  <a:lnTo>
                    <a:pt x="520" y="898"/>
                  </a:lnTo>
                  <a:lnTo>
                    <a:pt x="632" y="836"/>
                  </a:lnTo>
                  <a:lnTo>
                    <a:pt x="536" y="491"/>
                  </a:lnTo>
                  <a:lnTo>
                    <a:pt x="438" y="477"/>
                  </a:lnTo>
                  <a:lnTo>
                    <a:pt x="380" y="376"/>
                  </a:lnTo>
                  <a:lnTo>
                    <a:pt x="419" y="335"/>
                  </a:lnTo>
                  <a:lnTo>
                    <a:pt x="396" y="201"/>
                  </a:lnTo>
                  <a:lnTo>
                    <a:pt x="303" y="155"/>
                  </a:lnTo>
                  <a:lnTo>
                    <a:pt x="292" y="92"/>
                  </a:lnTo>
                  <a:lnTo>
                    <a:pt x="325" y="84"/>
                  </a:lnTo>
                  <a:lnTo>
                    <a:pt x="319" y="0"/>
                  </a:lnTo>
                  <a:lnTo>
                    <a:pt x="257" y="15"/>
                  </a:lnTo>
                  <a:lnTo>
                    <a:pt x="202" y="15"/>
                  </a:lnTo>
                  <a:lnTo>
                    <a:pt x="238" y="105"/>
                  </a:lnTo>
                  <a:lnTo>
                    <a:pt x="231" y="107"/>
                  </a:lnTo>
                  <a:lnTo>
                    <a:pt x="225" y="115"/>
                  </a:lnTo>
                  <a:lnTo>
                    <a:pt x="215" y="115"/>
                  </a:lnTo>
                  <a:lnTo>
                    <a:pt x="209" y="120"/>
                  </a:lnTo>
                  <a:lnTo>
                    <a:pt x="198" y="128"/>
                  </a:lnTo>
                  <a:lnTo>
                    <a:pt x="198" y="151"/>
                  </a:lnTo>
                  <a:lnTo>
                    <a:pt x="4" y="234"/>
                  </a:lnTo>
                  <a:lnTo>
                    <a:pt x="0" y="285"/>
                  </a:lnTo>
                  <a:lnTo>
                    <a:pt x="110" y="318"/>
                  </a:lnTo>
                  <a:lnTo>
                    <a:pt x="115" y="591"/>
                  </a:lnTo>
                  <a:lnTo>
                    <a:pt x="173" y="690"/>
                  </a:lnTo>
                  <a:lnTo>
                    <a:pt x="115" y="779"/>
                  </a:lnTo>
                  <a:lnTo>
                    <a:pt x="192" y="829"/>
                  </a:lnTo>
                  <a:lnTo>
                    <a:pt x="169" y="949"/>
                  </a:lnTo>
                  <a:lnTo>
                    <a:pt x="215" y="967"/>
                  </a:lnTo>
                  <a:lnTo>
                    <a:pt x="236" y="1036"/>
                  </a:lnTo>
                  <a:lnTo>
                    <a:pt x="219" y="1084"/>
                  </a:lnTo>
                  <a:lnTo>
                    <a:pt x="255" y="110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4" name="Freeform 381"/>
            <p:cNvSpPr>
              <a:spLocks/>
            </p:cNvSpPr>
            <p:nvPr/>
          </p:nvSpPr>
          <p:spPr bwMode="auto">
            <a:xfrm>
              <a:off x="4097965" y="4877976"/>
              <a:ext cx="532331" cy="671782"/>
            </a:xfrm>
            <a:custGeom>
              <a:avLst/>
              <a:gdLst>
                <a:gd name="T0" fmla="*/ 1 w 632"/>
                <a:gd name="T1" fmla="*/ 0 h 1105"/>
                <a:gd name="T2" fmla="*/ 1 w 632"/>
                <a:gd name="T3" fmla="*/ 0 h 1105"/>
                <a:gd name="T4" fmla="*/ 1 w 632"/>
                <a:gd name="T5" fmla="*/ 0 h 1105"/>
                <a:gd name="T6" fmla="*/ 1 w 632"/>
                <a:gd name="T7" fmla="*/ 0 h 1105"/>
                <a:gd name="T8" fmla="*/ 1 w 632"/>
                <a:gd name="T9" fmla="*/ 0 h 1105"/>
                <a:gd name="T10" fmla="*/ 1 w 632"/>
                <a:gd name="T11" fmla="*/ 0 h 1105"/>
                <a:gd name="T12" fmla="*/ 1 w 632"/>
                <a:gd name="T13" fmla="*/ 0 h 1105"/>
                <a:gd name="T14" fmla="*/ 1 w 632"/>
                <a:gd name="T15" fmla="*/ 0 h 1105"/>
                <a:gd name="T16" fmla="*/ 1 w 632"/>
                <a:gd name="T17" fmla="*/ 0 h 1105"/>
                <a:gd name="T18" fmla="*/ 1 w 632"/>
                <a:gd name="T19" fmla="*/ 0 h 1105"/>
                <a:gd name="T20" fmla="*/ 1 w 632"/>
                <a:gd name="T21" fmla="*/ 0 h 1105"/>
                <a:gd name="T22" fmla="*/ 1 w 632"/>
                <a:gd name="T23" fmla="*/ 0 h 1105"/>
                <a:gd name="T24" fmla="*/ 1 w 632"/>
                <a:gd name="T25" fmla="*/ 0 h 1105"/>
                <a:gd name="T26" fmla="*/ 1 w 632"/>
                <a:gd name="T27" fmla="*/ 0 h 1105"/>
                <a:gd name="T28" fmla="*/ 1 w 632"/>
                <a:gd name="T29" fmla="*/ 0 h 1105"/>
                <a:gd name="T30" fmla="*/ 1 w 632"/>
                <a:gd name="T31" fmla="*/ 0 h 1105"/>
                <a:gd name="T32" fmla="*/ 1 w 632"/>
                <a:gd name="T33" fmla="*/ 0 h 1105"/>
                <a:gd name="T34" fmla="*/ 1 w 632"/>
                <a:gd name="T35" fmla="*/ 0 h 1105"/>
                <a:gd name="T36" fmla="*/ 1 w 632"/>
                <a:gd name="T37" fmla="*/ 0 h 1105"/>
                <a:gd name="T38" fmla="*/ 1 w 632"/>
                <a:gd name="T39" fmla="*/ 0 h 1105"/>
                <a:gd name="T40" fmla="*/ 1 w 632"/>
                <a:gd name="T41" fmla="*/ 0 h 1105"/>
                <a:gd name="T42" fmla="*/ 1 w 632"/>
                <a:gd name="T43" fmla="*/ 0 h 1105"/>
                <a:gd name="T44" fmla="*/ 1 w 632"/>
                <a:gd name="T45" fmla="*/ 0 h 1105"/>
                <a:gd name="T46" fmla="*/ 1 w 632"/>
                <a:gd name="T47" fmla="*/ 0 h 1105"/>
                <a:gd name="T48" fmla="*/ 1 w 632"/>
                <a:gd name="T49" fmla="*/ 0 h 1105"/>
                <a:gd name="T50" fmla="*/ 1 w 632"/>
                <a:gd name="T51" fmla="*/ 0 h 1105"/>
                <a:gd name="T52" fmla="*/ 1 w 632"/>
                <a:gd name="T53" fmla="*/ 0 h 1105"/>
                <a:gd name="T54" fmla="*/ 1 w 632"/>
                <a:gd name="T55" fmla="*/ 0 h 1105"/>
                <a:gd name="T56" fmla="*/ 1 w 632"/>
                <a:gd name="T57" fmla="*/ 0 h 1105"/>
                <a:gd name="T58" fmla="*/ 1 w 632"/>
                <a:gd name="T59" fmla="*/ 0 h 1105"/>
                <a:gd name="T60" fmla="*/ 1 w 632"/>
                <a:gd name="T61" fmla="*/ 0 h 1105"/>
                <a:gd name="T62" fmla="*/ 1 w 632"/>
                <a:gd name="T63" fmla="*/ 0 h 1105"/>
                <a:gd name="T64" fmla="*/ 0 w 632"/>
                <a:gd name="T65" fmla="*/ 0 h 1105"/>
                <a:gd name="T66" fmla="*/ 1 w 632"/>
                <a:gd name="T67" fmla="*/ 0 h 1105"/>
                <a:gd name="T68" fmla="*/ 1 w 632"/>
                <a:gd name="T69" fmla="*/ 0 h 1105"/>
                <a:gd name="T70" fmla="*/ 1 w 632"/>
                <a:gd name="T71" fmla="*/ 0 h 1105"/>
                <a:gd name="T72" fmla="*/ 1 w 632"/>
                <a:gd name="T73" fmla="*/ 0 h 1105"/>
                <a:gd name="T74" fmla="*/ 1 w 632"/>
                <a:gd name="T75" fmla="*/ 0 h 1105"/>
                <a:gd name="T76" fmla="*/ 1 w 632"/>
                <a:gd name="T77" fmla="*/ 0 h 1105"/>
                <a:gd name="T78" fmla="*/ 1 w 632"/>
                <a:gd name="T79" fmla="*/ 0 h 1105"/>
                <a:gd name="T80" fmla="*/ 1 w 632"/>
                <a:gd name="T81" fmla="*/ 0 h 1105"/>
                <a:gd name="T82" fmla="*/ 1 w 632"/>
                <a:gd name="T83" fmla="*/ 0 h 1105"/>
                <a:gd name="T84" fmla="*/ 1 w 632"/>
                <a:gd name="T85" fmla="*/ 0 h 11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2"/>
                <a:gd name="T130" fmla="*/ 0 h 1105"/>
                <a:gd name="T131" fmla="*/ 632 w 632"/>
                <a:gd name="T132" fmla="*/ 1105 h 110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2" h="1105">
                  <a:moveTo>
                    <a:pt x="255" y="1105"/>
                  </a:moveTo>
                  <a:lnTo>
                    <a:pt x="261" y="1093"/>
                  </a:lnTo>
                  <a:lnTo>
                    <a:pt x="271" y="1072"/>
                  </a:lnTo>
                  <a:lnTo>
                    <a:pt x="275" y="1063"/>
                  </a:lnTo>
                  <a:lnTo>
                    <a:pt x="286" y="1045"/>
                  </a:lnTo>
                  <a:lnTo>
                    <a:pt x="300" y="1038"/>
                  </a:lnTo>
                  <a:lnTo>
                    <a:pt x="326" y="1028"/>
                  </a:lnTo>
                  <a:lnTo>
                    <a:pt x="344" y="1026"/>
                  </a:lnTo>
                  <a:lnTo>
                    <a:pt x="346" y="955"/>
                  </a:lnTo>
                  <a:lnTo>
                    <a:pt x="382" y="911"/>
                  </a:lnTo>
                  <a:lnTo>
                    <a:pt x="403" y="821"/>
                  </a:lnTo>
                  <a:lnTo>
                    <a:pt x="520" y="898"/>
                  </a:lnTo>
                  <a:lnTo>
                    <a:pt x="632" y="836"/>
                  </a:lnTo>
                  <a:lnTo>
                    <a:pt x="536" y="491"/>
                  </a:lnTo>
                  <a:lnTo>
                    <a:pt x="438" y="477"/>
                  </a:lnTo>
                  <a:lnTo>
                    <a:pt x="380" y="376"/>
                  </a:lnTo>
                  <a:lnTo>
                    <a:pt x="419" y="335"/>
                  </a:lnTo>
                  <a:lnTo>
                    <a:pt x="396" y="201"/>
                  </a:lnTo>
                  <a:lnTo>
                    <a:pt x="303" y="155"/>
                  </a:lnTo>
                  <a:lnTo>
                    <a:pt x="292" y="92"/>
                  </a:lnTo>
                  <a:lnTo>
                    <a:pt x="325" y="84"/>
                  </a:lnTo>
                  <a:lnTo>
                    <a:pt x="319" y="0"/>
                  </a:lnTo>
                  <a:lnTo>
                    <a:pt x="257" y="15"/>
                  </a:lnTo>
                  <a:lnTo>
                    <a:pt x="202" y="15"/>
                  </a:lnTo>
                  <a:lnTo>
                    <a:pt x="238" y="105"/>
                  </a:lnTo>
                  <a:lnTo>
                    <a:pt x="231" y="107"/>
                  </a:lnTo>
                  <a:lnTo>
                    <a:pt x="225" y="115"/>
                  </a:lnTo>
                  <a:lnTo>
                    <a:pt x="215" y="115"/>
                  </a:lnTo>
                  <a:lnTo>
                    <a:pt x="209" y="120"/>
                  </a:lnTo>
                  <a:lnTo>
                    <a:pt x="198" y="128"/>
                  </a:lnTo>
                  <a:lnTo>
                    <a:pt x="198" y="151"/>
                  </a:lnTo>
                  <a:lnTo>
                    <a:pt x="4" y="234"/>
                  </a:lnTo>
                  <a:lnTo>
                    <a:pt x="0" y="285"/>
                  </a:lnTo>
                  <a:lnTo>
                    <a:pt x="110" y="318"/>
                  </a:lnTo>
                  <a:lnTo>
                    <a:pt x="115" y="591"/>
                  </a:lnTo>
                  <a:lnTo>
                    <a:pt x="173" y="690"/>
                  </a:lnTo>
                  <a:lnTo>
                    <a:pt x="115" y="779"/>
                  </a:lnTo>
                  <a:lnTo>
                    <a:pt x="192" y="829"/>
                  </a:lnTo>
                  <a:lnTo>
                    <a:pt x="169" y="949"/>
                  </a:lnTo>
                  <a:lnTo>
                    <a:pt x="215" y="967"/>
                  </a:lnTo>
                  <a:lnTo>
                    <a:pt x="236" y="1036"/>
                  </a:lnTo>
                  <a:lnTo>
                    <a:pt x="219" y="1084"/>
                  </a:lnTo>
                  <a:lnTo>
                    <a:pt x="255" y="110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5" name="Freeform 382"/>
            <p:cNvSpPr>
              <a:spLocks/>
            </p:cNvSpPr>
            <p:nvPr/>
          </p:nvSpPr>
          <p:spPr bwMode="auto">
            <a:xfrm>
              <a:off x="3654869" y="4909590"/>
              <a:ext cx="586179" cy="474199"/>
            </a:xfrm>
            <a:custGeom>
              <a:avLst/>
              <a:gdLst>
                <a:gd name="T0" fmla="*/ 1 w 693"/>
                <a:gd name="T1" fmla="*/ 0 h 781"/>
                <a:gd name="T2" fmla="*/ 1 w 693"/>
                <a:gd name="T3" fmla="*/ 0 h 781"/>
                <a:gd name="T4" fmla="*/ 1 w 693"/>
                <a:gd name="T5" fmla="*/ 0 h 781"/>
                <a:gd name="T6" fmla="*/ 1 w 693"/>
                <a:gd name="T7" fmla="*/ 0 h 781"/>
                <a:gd name="T8" fmla="*/ 1 w 693"/>
                <a:gd name="T9" fmla="*/ 0 h 781"/>
                <a:gd name="T10" fmla="*/ 1 w 693"/>
                <a:gd name="T11" fmla="*/ 0 h 781"/>
                <a:gd name="T12" fmla="*/ 1 w 693"/>
                <a:gd name="T13" fmla="*/ 0 h 781"/>
                <a:gd name="T14" fmla="*/ 1 w 693"/>
                <a:gd name="T15" fmla="*/ 0 h 781"/>
                <a:gd name="T16" fmla="*/ 1 w 693"/>
                <a:gd name="T17" fmla="*/ 0 h 781"/>
                <a:gd name="T18" fmla="*/ 1 w 693"/>
                <a:gd name="T19" fmla="*/ 0 h 781"/>
                <a:gd name="T20" fmla="*/ 1 w 693"/>
                <a:gd name="T21" fmla="*/ 0 h 781"/>
                <a:gd name="T22" fmla="*/ 0 w 693"/>
                <a:gd name="T23" fmla="*/ 0 h 781"/>
                <a:gd name="T24" fmla="*/ 1 w 693"/>
                <a:gd name="T25" fmla="*/ 0 h 781"/>
                <a:gd name="T26" fmla="*/ 1 w 693"/>
                <a:gd name="T27" fmla="*/ 0 h 781"/>
                <a:gd name="T28" fmla="*/ 1 w 693"/>
                <a:gd name="T29" fmla="*/ 0 h 781"/>
                <a:gd name="T30" fmla="*/ 1 w 693"/>
                <a:gd name="T31" fmla="*/ 0 h 781"/>
                <a:gd name="T32" fmla="*/ 1 w 693"/>
                <a:gd name="T33" fmla="*/ 0 h 781"/>
                <a:gd name="T34" fmla="*/ 1 w 693"/>
                <a:gd name="T35" fmla="*/ 0 h 781"/>
                <a:gd name="T36" fmla="*/ 1 w 693"/>
                <a:gd name="T37" fmla="*/ 0 h 781"/>
                <a:gd name="T38" fmla="*/ 1 w 693"/>
                <a:gd name="T39" fmla="*/ 0 h 781"/>
                <a:gd name="T40" fmla="*/ 1 w 693"/>
                <a:gd name="T41" fmla="*/ 0 h 781"/>
                <a:gd name="T42" fmla="*/ 1 w 693"/>
                <a:gd name="T43" fmla="*/ 0 h 781"/>
                <a:gd name="T44" fmla="*/ 1 w 693"/>
                <a:gd name="T45" fmla="*/ 0 h 781"/>
                <a:gd name="T46" fmla="*/ 1 w 693"/>
                <a:gd name="T47" fmla="*/ 0 h 7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3"/>
                <a:gd name="T73" fmla="*/ 0 h 781"/>
                <a:gd name="T74" fmla="*/ 693 w 693"/>
                <a:gd name="T75" fmla="*/ 781 h 78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3" h="781">
                  <a:moveTo>
                    <a:pt x="524" y="183"/>
                  </a:moveTo>
                  <a:lnTo>
                    <a:pt x="520" y="234"/>
                  </a:lnTo>
                  <a:lnTo>
                    <a:pt x="630" y="267"/>
                  </a:lnTo>
                  <a:lnTo>
                    <a:pt x="635" y="540"/>
                  </a:lnTo>
                  <a:lnTo>
                    <a:pt x="693" y="639"/>
                  </a:lnTo>
                  <a:lnTo>
                    <a:pt x="635" y="728"/>
                  </a:lnTo>
                  <a:lnTo>
                    <a:pt x="559" y="680"/>
                  </a:lnTo>
                  <a:lnTo>
                    <a:pt x="532" y="703"/>
                  </a:lnTo>
                  <a:lnTo>
                    <a:pt x="411" y="705"/>
                  </a:lnTo>
                  <a:lnTo>
                    <a:pt x="413" y="720"/>
                  </a:lnTo>
                  <a:lnTo>
                    <a:pt x="190" y="718"/>
                  </a:lnTo>
                  <a:lnTo>
                    <a:pt x="0" y="781"/>
                  </a:lnTo>
                  <a:lnTo>
                    <a:pt x="14" y="495"/>
                  </a:lnTo>
                  <a:lnTo>
                    <a:pt x="111" y="455"/>
                  </a:lnTo>
                  <a:lnTo>
                    <a:pt x="111" y="98"/>
                  </a:lnTo>
                  <a:lnTo>
                    <a:pt x="71" y="25"/>
                  </a:lnTo>
                  <a:lnTo>
                    <a:pt x="86" y="0"/>
                  </a:lnTo>
                  <a:lnTo>
                    <a:pt x="301" y="104"/>
                  </a:lnTo>
                  <a:lnTo>
                    <a:pt x="317" y="104"/>
                  </a:lnTo>
                  <a:lnTo>
                    <a:pt x="330" y="98"/>
                  </a:lnTo>
                  <a:lnTo>
                    <a:pt x="336" y="92"/>
                  </a:lnTo>
                  <a:lnTo>
                    <a:pt x="346" y="91"/>
                  </a:lnTo>
                  <a:lnTo>
                    <a:pt x="465" y="94"/>
                  </a:lnTo>
                  <a:lnTo>
                    <a:pt x="524" y="18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6" name="Freeform 383"/>
            <p:cNvSpPr>
              <a:spLocks/>
            </p:cNvSpPr>
            <p:nvPr/>
          </p:nvSpPr>
          <p:spPr bwMode="auto">
            <a:xfrm>
              <a:off x="3654869" y="4909590"/>
              <a:ext cx="586179" cy="474199"/>
            </a:xfrm>
            <a:custGeom>
              <a:avLst/>
              <a:gdLst>
                <a:gd name="T0" fmla="*/ 1 w 693"/>
                <a:gd name="T1" fmla="*/ 0 h 781"/>
                <a:gd name="T2" fmla="*/ 1 w 693"/>
                <a:gd name="T3" fmla="*/ 0 h 781"/>
                <a:gd name="T4" fmla="*/ 1 w 693"/>
                <a:gd name="T5" fmla="*/ 0 h 781"/>
                <a:gd name="T6" fmla="*/ 1 w 693"/>
                <a:gd name="T7" fmla="*/ 0 h 781"/>
                <a:gd name="T8" fmla="*/ 1 w 693"/>
                <a:gd name="T9" fmla="*/ 0 h 781"/>
                <a:gd name="T10" fmla="*/ 1 w 693"/>
                <a:gd name="T11" fmla="*/ 0 h 781"/>
                <a:gd name="T12" fmla="*/ 1 w 693"/>
                <a:gd name="T13" fmla="*/ 0 h 781"/>
                <a:gd name="T14" fmla="*/ 1 w 693"/>
                <a:gd name="T15" fmla="*/ 0 h 781"/>
                <a:gd name="T16" fmla="*/ 1 w 693"/>
                <a:gd name="T17" fmla="*/ 0 h 781"/>
                <a:gd name="T18" fmla="*/ 1 w 693"/>
                <a:gd name="T19" fmla="*/ 0 h 781"/>
                <a:gd name="T20" fmla="*/ 1 w 693"/>
                <a:gd name="T21" fmla="*/ 0 h 781"/>
                <a:gd name="T22" fmla="*/ 0 w 693"/>
                <a:gd name="T23" fmla="*/ 0 h 781"/>
                <a:gd name="T24" fmla="*/ 1 w 693"/>
                <a:gd name="T25" fmla="*/ 0 h 781"/>
                <a:gd name="T26" fmla="*/ 1 w 693"/>
                <a:gd name="T27" fmla="*/ 0 h 781"/>
                <a:gd name="T28" fmla="*/ 1 w 693"/>
                <a:gd name="T29" fmla="*/ 0 h 781"/>
                <a:gd name="T30" fmla="*/ 1 w 693"/>
                <a:gd name="T31" fmla="*/ 0 h 781"/>
                <a:gd name="T32" fmla="*/ 1 w 693"/>
                <a:gd name="T33" fmla="*/ 0 h 781"/>
                <a:gd name="T34" fmla="*/ 1 w 693"/>
                <a:gd name="T35" fmla="*/ 0 h 781"/>
                <a:gd name="T36" fmla="*/ 1 w 693"/>
                <a:gd name="T37" fmla="*/ 0 h 781"/>
                <a:gd name="T38" fmla="*/ 1 w 693"/>
                <a:gd name="T39" fmla="*/ 0 h 781"/>
                <a:gd name="T40" fmla="*/ 1 w 693"/>
                <a:gd name="T41" fmla="*/ 0 h 781"/>
                <a:gd name="T42" fmla="*/ 1 w 693"/>
                <a:gd name="T43" fmla="*/ 0 h 781"/>
                <a:gd name="T44" fmla="*/ 1 w 693"/>
                <a:gd name="T45" fmla="*/ 0 h 781"/>
                <a:gd name="T46" fmla="*/ 1 w 693"/>
                <a:gd name="T47" fmla="*/ 0 h 7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3"/>
                <a:gd name="T73" fmla="*/ 0 h 781"/>
                <a:gd name="T74" fmla="*/ 693 w 693"/>
                <a:gd name="T75" fmla="*/ 781 h 78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3" h="781">
                  <a:moveTo>
                    <a:pt x="524" y="183"/>
                  </a:moveTo>
                  <a:lnTo>
                    <a:pt x="520" y="234"/>
                  </a:lnTo>
                  <a:lnTo>
                    <a:pt x="630" y="267"/>
                  </a:lnTo>
                  <a:lnTo>
                    <a:pt x="635" y="540"/>
                  </a:lnTo>
                  <a:lnTo>
                    <a:pt x="693" y="639"/>
                  </a:lnTo>
                  <a:lnTo>
                    <a:pt x="635" y="728"/>
                  </a:lnTo>
                  <a:lnTo>
                    <a:pt x="559" y="680"/>
                  </a:lnTo>
                  <a:lnTo>
                    <a:pt x="532" y="703"/>
                  </a:lnTo>
                  <a:lnTo>
                    <a:pt x="411" y="705"/>
                  </a:lnTo>
                  <a:lnTo>
                    <a:pt x="413" y="720"/>
                  </a:lnTo>
                  <a:lnTo>
                    <a:pt x="190" y="718"/>
                  </a:lnTo>
                  <a:lnTo>
                    <a:pt x="0" y="781"/>
                  </a:lnTo>
                  <a:lnTo>
                    <a:pt x="14" y="495"/>
                  </a:lnTo>
                  <a:lnTo>
                    <a:pt x="111" y="455"/>
                  </a:lnTo>
                  <a:lnTo>
                    <a:pt x="111" y="98"/>
                  </a:lnTo>
                  <a:lnTo>
                    <a:pt x="71" y="25"/>
                  </a:lnTo>
                  <a:lnTo>
                    <a:pt x="86" y="0"/>
                  </a:lnTo>
                  <a:lnTo>
                    <a:pt x="301" y="104"/>
                  </a:lnTo>
                  <a:lnTo>
                    <a:pt x="317" y="104"/>
                  </a:lnTo>
                  <a:lnTo>
                    <a:pt x="330" y="98"/>
                  </a:lnTo>
                  <a:lnTo>
                    <a:pt x="336" y="92"/>
                  </a:lnTo>
                  <a:lnTo>
                    <a:pt x="346" y="91"/>
                  </a:lnTo>
                  <a:lnTo>
                    <a:pt x="465" y="94"/>
                  </a:lnTo>
                  <a:lnTo>
                    <a:pt x="524" y="18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7" name="Freeform 384"/>
            <p:cNvSpPr>
              <a:spLocks/>
            </p:cNvSpPr>
            <p:nvPr/>
          </p:nvSpPr>
          <p:spPr bwMode="auto">
            <a:xfrm>
              <a:off x="6051896" y="6382241"/>
              <a:ext cx="64618" cy="96157"/>
            </a:xfrm>
            <a:custGeom>
              <a:avLst/>
              <a:gdLst>
                <a:gd name="T0" fmla="*/ 1 w 75"/>
                <a:gd name="T1" fmla="*/ 0 h 157"/>
                <a:gd name="T2" fmla="*/ 1 w 75"/>
                <a:gd name="T3" fmla="*/ 0 h 157"/>
                <a:gd name="T4" fmla="*/ 1 w 75"/>
                <a:gd name="T5" fmla="*/ 0 h 157"/>
                <a:gd name="T6" fmla="*/ 1 w 75"/>
                <a:gd name="T7" fmla="*/ 0 h 157"/>
                <a:gd name="T8" fmla="*/ 1 w 75"/>
                <a:gd name="T9" fmla="*/ 0 h 157"/>
                <a:gd name="T10" fmla="*/ 1 w 75"/>
                <a:gd name="T11" fmla="*/ 0 h 157"/>
                <a:gd name="T12" fmla="*/ 1 w 75"/>
                <a:gd name="T13" fmla="*/ 0 h 157"/>
                <a:gd name="T14" fmla="*/ 1 w 75"/>
                <a:gd name="T15" fmla="*/ 0 h 157"/>
                <a:gd name="T16" fmla="*/ 1 w 75"/>
                <a:gd name="T17" fmla="*/ 0 h 157"/>
                <a:gd name="T18" fmla="*/ 1 w 75"/>
                <a:gd name="T19" fmla="*/ 0 h 157"/>
                <a:gd name="T20" fmla="*/ 1 w 75"/>
                <a:gd name="T21" fmla="*/ 0 h 157"/>
                <a:gd name="T22" fmla="*/ 1 w 75"/>
                <a:gd name="T23" fmla="*/ 0 h 157"/>
                <a:gd name="T24" fmla="*/ 1 w 75"/>
                <a:gd name="T25" fmla="*/ 0 h 157"/>
                <a:gd name="T26" fmla="*/ 1 w 75"/>
                <a:gd name="T27" fmla="*/ 0 h 157"/>
                <a:gd name="T28" fmla="*/ 1 w 75"/>
                <a:gd name="T29" fmla="*/ 0 h 157"/>
                <a:gd name="T30" fmla="*/ 1 w 75"/>
                <a:gd name="T31" fmla="*/ 0 h 157"/>
                <a:gd name="T32" fmla="*/ 1 w 75"/>
                <a:gd name="T33" fmla="*/ 0 h 157"/>
                <a:gd name="T34" fmla="*/ 1 w 75"/>
                <a:gd name="T35" fmla="*/ 0 h 157"/>
                <a:gd name="T36" fmla="*/ 1 w 75"/>
                <a:gd name="T37" fmla="*/ 0 h 157"/>
                <a:gd name="T38" fmla="*/ 1 w 75"/>
                <a:gd name="T39" fmla="*/ 0 h 157"/>
                <a:gd name="T40" fmla="*/ 1 w 75"/>
                <a:gd name="T41" fmla="*/ 0 h 157"/>
                <a:gd name="T42" fmla="*/ 0 w 75"/>
                <a:gd name="T43" fmla="*/ 0 h 157"/>
                <a:gd name="T44" fmla="*/ 1 w 75"/>
                <a:gd name="T45" fmla="*/ 0 h 157"/>
                <a:gd name="T46" fmla="*/ 1 w 75"/>
                <a:gd name="T47" fmla="*/ 0 h 157"/>
                <a:gd name="T48" fmla="*/ 1 w 75"/>
                <a:gd name="T49" fmla="*/ 0 h 157"/>
                <a:gd name="T50" fmla="*/ 1 w 75"/>
                <a:gd name="T51" fmla="*/ 0 h 157"/>
                <a:gd name="T52" fmla="*/ 1 w 75"/>
                <a:gd name="T53" fmla="*/ 0 h 157"/>
                <a:gd name="T54" fmla="*/ 1 w 75"/>
                <a:gd name="T55" fmla="*/ 0 h 157"/>
                <a:gd name="T56" fmla="*/ 1 w 75"/>
                <a:gd name="T57" fmla="*/ 0 h 157"/>
                <a:gd name="T58" fmla="*/ 1 w 75"/>
                <a:gd name="T59" fmla="*/ 0 h 157"/>
                <a:gd name="T60" fmla="*/ 1 w 75"/>
                <a:gd name="T61" fmla="*/ 0 h 157"/>
                <a:gd name="T62" fmla="*/ 1 w 75"/>
                <a:gd name="T63" fmla="*/ 0 h 157"/>
                <a:gd name="T64" fmla="*/ 1 w 75"/>
                <a:gd name="T65" fmla="*/ 0 h 1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5"/>
                <a:gd name="T100" fmla="*/ 0 h 157"/>
                <a:gd name="T101" fmla="*/ 75 w 75"/>
                <a:gd name="T102" fmla="*/ 157 h 1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5" h="157">
                  <a:moveTo>
                    <a:pt x="75" y="155"/>
                  </a:moveTo>
                  <a:lnTo>
                    <a:pt x="65" y="123"/>
                  </a:lnTo>
                  <a:lnTo>
                    <a:pt x="55" y="111"/>
                  </a:lnTo>
                  <a:lnTo>
                    <a:pt x="54" y="104"/>
                  </a:lnTo>
                  <a:lnTo>
                    <a:pt x="52" y="102"/>
                  </a:lnTo>
                  <a:lnTo>
                    <a:pt x="50" y="88"/>
                  </a:lnTo>
                  <a:lnTo>
                    <a:pt x="52" y="79"/>
                  </a:lnTo>
                  <a:lnTo>
                    <a:pt x="54" y="73"/>
                  </a:lnTo>
                  <a:lnTo>
                    <a:pt x="55" y="67"/>
                  </a:lnTo>
                  <a:lnTo>
                    <a:pt x="59" y="65"/>
                  </a:lnTo>
                  <a:lnTo>
                    <a:pt x="67" y="63"/>
                  </a:lnTo>
                  <a:lnTo>
                    <a:pt x="71" y="59"/>
                  </a:lnTo>
                  <a:lnTo>
                    <a:pt x="67" y="44"/>
                  </a:lnTo>
                  <a:lnTo>
                    <a:pt x="59" y="33"/>
                  </a:lnTo>
                  <a:lnTo>
                    <a:pt x="54" y="21"/>
                  </a:lnTo>
                  <a:lnTo>
                    <a:pt x="54" y="6"/>
                  </a:lnTo>
                  <a:lnTo>
                    <a:pt x="19" y="0"/>
                  </a:lnTo>
                  <a:lnTo>
                    <a:pt x="17" y="10"/>
                  </a:lnTo>
                  <a:lnTo>
                    <a:pt x="15" y="17"/>
                  </a:lnTo>
                  <a:lnTo>
                    <a:pt x="9" y="27"/>
                  </a:lnTo>
                  <a:lnTo>
                    <a:pt x="6" y="3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7" y="67"/>
                  </a:lnTo>
                  <a:lnTo>
                    <a:pt x="11" y="81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25" y="109"/>
                  </a:lnTo>
                  <a:lnTo>
                    <a:pt x="30" y="127"/>
                  </a:lnTo>
                  <a:lnTo>
                    <a:pt x="40" y="140"/>
                  </a:lnTo>
                  <a:lnTo>
                    <a:pt x="55" y="146"/>
                  </a:lnTo>
                  <a:lnTo>
                    <a:pt x="71" y="157"/>
                  </a:lnTo>
                  <a:lnTo>
                    <a:pt x="75" y="1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8" name="Freeform 385"/>
            <p:cNvSpPr>
              <a:spLocks/>
            </p:cNvSpPr>
            <p:nvPr/>
          </p:nvSpPr>
          <p:spPr bwMode="auto">
            <a:xfrm>
              <a:off x="6051896" y="6382241"/>
              <a:ext cx="64618" cy="96157"/>
            </a:xfrm>
            <a:custGeom>
              <a:avLst/>
              <a:gdLst>
                <a:gd name="T0" fmla="*/ 1 w 75"/>
                <a:gd name="T1" fmla="*/ 0 h 157"/>
                <a:gd name="T2" fmla="*/ 1 w 75"/>
                <a:gd name="T3" fmla="*/ 0 h 157"/>
                <a:gd name="T4" fmla="*/ 1 w 75"/>
                <a:gd name="T5" fmla="*/ 0 h 157"/>
                <a:gd name="T6" fmla="*/ 1 w 75"/>
                <a:gd name="T7" fmla="*/ 0 h 157"/>
                <a:gd name="T8" fmla="*/ 1 w 75"/>
                <a:gd name="T9" fmla="*/ 0 h 157"/>
                <a:gd name="T10" fmla="*/ 1 w 75"/>
                <a:gd name="T11" fmla="*/ 0 h 157"/>
                <a:gd name="T12" fmla="*/ 1 w 75"/>
                <a:gd name="T13" fmla="*/ 0 h 157"/>
                <a:gd name="T14" fmla="*/ 1 w 75"/>
                <a:gd name="T15" fmla="*/ 0 h 157"/>
                <a:gd name="T16" fmla="*/ 1 w 75"/>
                <a:gd name="T17" fmla="*/ 0 h 157"/>
                <a:gd name="T18" fmla="*/ 1 w 75"/>
                <a:gd name="T19" fmla="*/ 0 h 157"/>
                <a:gd name="T20" fmla="*/ 1 w 75"/>
                <a:gd name="T21" fmla="*/ 0 h 157"/>
                <a:gd name="T22" fmla="*/ 1 w 75"/>
                <a:gd name="T23" fmla="*/ 0 h 157"/>
                <a:gd name="T24" fmla="*/ 1 w 75"/>
                <a:gd name="T25" fmla="*/ 0 h 157"/>
                <a:gd name="T26" fmla="*/ 1 w 75"/>
                <a:gd name="T27" fmla="*/ 0 h 157"/>
                <a:gd name="T28" fmla="*/ 1 w 75"/>
                <a:gd name="T29" fmla="*/ 0 h 157"/>
                <a:gd name="T30" fmla="*/ 1 w 75"/>
                <a:gd name="T31" fmla="*/ 0 h 157"/>
                <a:gd name="T32" fmla="*/ 1 w 75"/>
                <a:gd name="T33" fmla="*/ 0 h 157"/>
                <a:gd name="T34" fmla="*/ 1 w 75"/>
                <a:gd name="T35" fmla="*/ 0 h 157"/>
                <a:gd name="T36" fmla="*/ 1 w 75"/>
                <a:gd name="T37" fmla="*/ 0 h 157"/>
                <a:gd name="T38" fmla="*/ 1 w 75"/>
                <a:gd name="T39" fmla="*/ 0 h 157"/>
                <a:gd name="T40" fmla="*/ 1 w 75"/>
                <a:gd name="T41" fmla="*/ 0 h 157"/>
                <a:gd name="T42" fmla="*/ 0 w 75"/>
                <a:gd name="T43" fmla="*/ 0 h 157"/>
                <a:gd name="T44" fmla="*/ 1 w 75"/>
                <a:gd name="T45" fmla="*/ 0 h 157"/>
                <a:gd name="T46" fmla="*/ 1 w 75"/>
                <a:gd name="T47" fmla="*/ 0 h 157"/>
                <a:gd name="T48" fmla="*/ 1 w 75"/>
                <a:gd name="T49" fmla="*/ 0 h 157"/>
                <a:gd name="T50" fmla="*/ 1 w 75"/>
                <a:gd name="T51" fmla="*/ 0 h 157"/>
                <a:gd name="T52" fmla="*/ 1 w 75"/>
                <a:gd name="T53" fmla="*/ 0 h 157"/>
                <a:gd name="T54" fmla="*/ 1 w 75"/>
                <a:gd name="T55" fmla="*/ 0 h 157"/>
                <a:gd name="T56" fmla="*/ 1 w 75"/>
                <a:gd name="T57" fmla="*/ 0 h 157"/>
                <a:gd name="T58" fmla="*/ 1 w 75"/>
                <a:gd name="T59" fmla="*/ 0 h 157"/>
                <a:gd name="T60" fmla="*/ 1 w 75"/>
                <a:gd name="T61" fmla="*/ 0 h 157"/>
                <a:gd name="T62" fmla="*/ 1 w 75"/>
                <a:gd name="T63" fmla="*/ 0 h 157"/>
                <a:gd name="T64" fmla="*/ 1 w 75"/>
                <a:gd name="T65" fmla="*/ 0 h 1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5"/>
                <a:gd name="T100" fmla="*/ 0 h 157"/>
                <a:gd name="T101" fmla="*/ 75 w 75"/>
                <a:gd name="T102" fmla="*/ 157 h 1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5" h="157">
                  <a:moveTo>
                    <a:pt x="75" y="155"/>
                  </a:moveTo>
                  <a:lnTo>
                    <a:pt x="65" y="123"/>
                  </a:lnTo>
                  <a:lnTo>
                    <a:pt x="55" y="111"/>
                  </a:lnTo>
                  <a:lnTo>
                    <a:pt x="54" y="104"/>
                  </a:lnTo>
                  <a:lnTo>
                    <a:pt x="52" y="102"/>
                  </a:lnTo>
                  <a:lnTo>
                    <a:pt x="50" y="88"/>
                  </a:lnTo>
                  <a:lnTo>
                    <a:pt x="52" y="79"/>
                  </a:lnTo>
                  <a:lnTo>
                    <a:pt x="54" y="73"/>
                  </a:lnTo>
                  <a:lnTo>
                    <a:pt x="55" y="67"/>
                  </a:lnTo>
                  <a:lnTo>
                    <a:pt x="59" y="65"/>
                  </a:lnTo>
                  <a:lnTo>
                    <a:pt x="67" y="63"/>
                  </a:lnTo>
                  <a:lnTo>
                    <a:pt x="71" y="59"/>
                  </a:lnTo>
                  <a:lnTo>
                    <a:pt x="67" y="44"/>
                  </a:lnTo>
                  <a:lnTo>
                    <a:pt x="59" y="33"/>
                  </a:lnTo>
                  <a:lnTo>
                    <a:pt x="54" y="21"/>
                  </a:lnTo>
                  <a:lnTo>
                    <a:pt x="54" y="6"/>
                  </a:lnTo>
                  <a:lnTo>
                    <a:pt x="19" y="0"/>
                  </a:lnTo>
                  <a:lnTo>
                    <a:pt x="17" y="10"/>
                  </a:lnTo>
                  <a:lnTo>
                    <a:pt x="15" y="17"/>
                  </a:lnTo>
                  <a:lnTo>
                    <a:pt x="9" y="27"/>
                  </a:lnTo>
                  <a:lnTo>
                    <a:pt x="6" y="3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7" y="67"/>
                  </a:lnTo>
                  <a:lnTo>
                    <a:pt x="11" y="81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25" y="109"/>
                  </a:lnTo>
                  <a:lnTo>
                    <a:pt x="30" y="127"/>
                  </a:lnTo>
                  <a:lnTo>
                    <a:pt x="40" y="140"/>
                  </a:lnTo>
                  <a:lnTo>
                    <a:pt x="55" y="146"/>
                  </a:lnTo>
                  <a:lnTo>
                    <a:pt x="71" y="157"/>
                  </a:lnTo>
                  <a:lnTo>
                    <a:pt x="75" y="15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9" name="Freeform 386"/>
            <p:cNvSpPr>
              <a:spLocks/>
            </p:cNvSpPr>
            <p:nvPr/>
          </p:nvSpPr>
          <p:spPr bwMode="auto">
            <a:xfrm>
              <a:off x="6134976" y="6325601"/>
              <a:ext cx="112313" cy="55323"/>
            </a:xfrm>
            <a:custGeom>
              <a:avLst/>
              <a:gdLst>
                <a:gd name="T0" fmla="*/ 1 w 134"/>
                <a:gd name="T1" fmla="*/ 0 h 90"/>
                <a:gd name="T2" fmla="*/ 1 w 134"/>
                <a:gd name="T3" fmla="*/ 0 h 90"/>
                <a:gd name="T4" fmla="*/ 1 w 134"/>
                <a:gd name="T5" fmla="*/ 0 h 90"/>
                <a:gd name="T6" fmla="*/ 1 w 134"/>
                <a:gd name="T7" fmla="*/ 0 h 90"/>
                <a:gd name="T8" fmla="*/ 1 w 134"/>
                <a:gd name="T9" fmla="*/ 0 h 90"/>
                <a:gd name="T10" fmla="*/ 1 w 134"/>
                <a:gd name="T11" fmla="*/ 0 h 90"/>
                <a:gd name="T12" fmla="*/ 1 w 134"/>
                <a:gd name="T13" fmla="*/ 0 h 90"/>
                <a:gd name="T14" fmla="*/ 1 w 134"/>
                <a:gd name="T15" fmla="*/ 0 h 90"/>
                <a:gd name="T16" fmla="*/ 1 w 134"/>
                <a:gd name="T17" fmla="*/ 0 h 90"/>
                <a:gd name="T18" fmla="*/ 0 w 134"/>
                <a:gd name="T19" fmla="*/ 0 h 90"/>
                <a:gd name="T20" fmla="*/ 1 w 134"/>
                <a:gd name="T21" fmla="*/ 0 h 90"/>
                <a:gd name="T22" fmla="*/ 1 w 134"/>
                <a:gd name="T23" fmla="*/ 0 h 90"/>
                <a:gd name="T24" fmla="*/ 1 w 134"/>
                <a:gd name="T25" fmla="*/ 0 h 90"/>
                <a:gd name="T26" fmla="*/ 1 w 134"/>
                <a:gd name="T27" fmla="*/ 0 h 90"/>
                <a:gd name="T28" fmla="*/ 1 w 134"/>
                <a:gd name="T29" fmla="*/ 0 h 90"/>
                <a:gd name="T30" fmla="*/ 1 w 134"/>
                <a:gd name="T31" fmla="*/ 0 h 90"/>
                <a:gd name="T32" fmla="*/ 1 w 134"/>
                <a:gd name="T33" fmla="*/ 0 h 90"/>
                <a:gd name="T34" fmla="*/ 1 w 134"/>
                <a:gd name="T35" fmla="*/ 0 h 90"/>
                <a:gd name="T36" fmla="*/ 1 w 134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4"/>
                <a:gd name="T58" fmla="*/ 0 h 90"/>
                <a:gd name="T59" fmla="*/ 134 w 134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4" h="90">
                  <a:moveTo>
                    <a:pt x="128" y="25"/>
                  </a:moveTo>
                  <a:lnTo>
                    <a:pt x="122" y="13"/>
                  </a:lnTo>
                  <a:lnTo>
                    <a:pt x="90" y="23"/>
                  </a:lnTo>
                  <a:lnTo>
                    <a:pt x="74" y="0"/>
                  </a:lnTo>
                  <a:lnTo>
                    <a:pt x="55" y="8"/>
                  </a:lnTo>
                  <a:lnTo>
                    <a:pt x="59" y="23"/>
                  </a:lnTo>
                  <a:lnTo>
                    <a:pt x="11" y="36"/>
                  </a:lnTo>
                  <a:lnTo>
                    <a:pt x="11" y="38"/>
                  </a:lnTo>
                  <a:lnTo>
                    <a:pt x="5" y="59"/>
                  </a:lnTo>
                  <a:lnTo>
                    <a:pt x="0" y="69"/>
                  </a:lnTo>
                  <a:lnTo>
                    <a:pt x="21" y="90"/>
                  </a:lnTo>
                  <a:lnTo>
                    <a:pt x="74" y="67"/>
                  </a:lnTo>
                  <a:lnTo>
                    <a:pt x="90" y="71"/>
                  </a:lnTo>
                  <a:lnTo>
                    <a:pt x="99" y="65"/>
                  </a:lnTo>
                  <a:lnTo>
                    <a:pt x="90" y="52"/>
                  </a:lnTo>
                  <a:lnTo>
                    <a:pt x="115" y="38"/>
                  </a:lnTo>
                  <a:lnTo>
                    <a:pt x="121" y="42"/>
                  </a:lnTo>
                  <a:lnTo>
                    <a:pt x="134" y="36"/>
                  </a:lnTo>
                  <a:lnTo>
                    <a:pt x="128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0" name="Freeform 387"/>
            <p:cNvSpPr>
              <a:spLocks/>
            </p:cNvSpPr>
            <p:nvPr/>
          </p:nvSpPr>
          <p:spPr bwMode="auto">
            <a:xfrm>
              <a:off x="6134976" y="6325601"/>
              <a:ext cx="112313" cy="55323"/>
            </a:xfrm>
            <a:custGeom>
              <a:avLst/>
              <a:gdLst>
                <a:gd name="T0" fmla="*/ 1 w 134"/>
                <a:gd name="T1" fmla="*/ 0 h 90"/>
                <a:gd name="T2" fmla="*/ 1 w 134"/>
                <a:gd name="T3" fmla="*/ 0 h 90"/>
                <a:gd name="T4" fmla="*/ 1 w 134"/>
                <a:gd name="T5" fmla="*/ 0 h 90"/>
                <a:gd name="T6" fmla="*/ 1 w 134"/>
                <a:gd name="T7" fmla="*/ 0 h 90"/>
                <a:gd name="T8" fmla="*/ 1 w 134"/>
                <a:gd name="T9" fmla="*/ 0 h 90"/>
                <a:gd name="T10" fmla="*/ 1 w 134"/>
                <a:gd name="T11" fmla="*/ 0 h 90"/>
                <a:gd name="T12" fmla="*/ 1 w 134"/>
                <a:gd name="T13" fmla="*/ 0 h 90"/>
                <a:gd name="T14" fmla="*/ 1 w 134"/>
                <a:gd name="T15" fmla="*/ 0 h 90"/>
                <a:gd name="T16" fmla="*/ 1 w 134"/>
                <a:gd name="T17" fmla="*/ 0 h 90"/>
                <a:gd name="T18" fmla="*/ 0 w 134"/>
                <a:gd name="T19" fmla="*/ 0 h 90"/>
                <a:gd name="T20" fmla="*/ 1 w 134"/>
                <a:gd name="T21" fmla="*/ 0 h 90"/>
                <a:gd name="T22" fmla="*/ 1 w 134"/>
                <a:gd name="T23" fmla="*/ 0 h 90"/>
                <a:gd name="T24" fmla="*/ 1 w 134"/>
                <a:gd name="T25" fmla="*/ 0 h 90"/>
                <a:gd name="T26" fmla="*/ 1 w 134"/>
                <a:gd name="T27" fmla="*/ 0 h 90"/>
                <a:gd name="T28" fmla="*/ 1 w 134"/>
                <a:gd name="T29" fmla="*/ 0 h 90"/>
                <a:gd name="T30" fmla="*/ 1 w 134"/>
                <a:gd name="T31" fmla="*/ 0 h 90"/>
                <a:gd name="T32" fmla="*/ 1 w 134"/>
                <a:gd name="T33" fmla="*/ 0 h 90"/>
                <a:gd name="T34" fmla="*/ 1 w 134"/>
                <a:gd name="T35" fmla="*/ 0 h 90"/>
                <a:gd name="T36" fmla="*/ 1 w 134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4"/>
                <a:gd name="T58" fmla="*/ 0 h 90"/>
                <a:gd name="T59" fmla="*/ 134 w 134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4" h="90">
                  <a:moveTo>
                    <a:pt x="128" y="25"/>
                  </a:moveTo>
                  <a:lnTo>
                    <a:pt x="122" y="13"/>
                  </a:lnTo>
                  <a:lnTo>
                    <a:pt x="90" y="23"/>
                  </a:lnTo>
                  <a:lnTo>
                    <a:pt x="74" y="0"/>
                  </a:lnTo>
                  <a:lnTo>
                    <a:pt x="55" y="8"/>
                  </a:lnTo>
                  <a:lnTo>
                    <a:pt x="59" y="23"/>
                  </a:lnTo>
                  <a:lnTo>
                    <a:pt x="11" y="36"/>
                  </a:lnTo>
                  <a:lnTo>
                    <a:pt x="11" y="38"/>
                  </a:lnTo>
                  <a:lnTo>
                    <a:pt x="5" y="59"/>
                  </a:lnTo>
                  <a:lnTo>
                    <a:pt x="0" y="69"/>
                  </a:lnTo>
                  <a:lnTo>
                    <a:pt x="21" y="90"/>
                  </a:lnTo>
                  <a:lnTo>
                    <a:pt x="74" y="67"/>
                  </a:lnTo>
                  <a:lnTo>
                    <a:pt x="90" y="71"/>
                  </a:lnTo>
                  <a:lnTo>
                    <a:pt x="99" y="65"/>
                  </a:lnTo>
                  <a:lnTo>
                    <a:pt x="90" y="52"/>
                  </a:lnTo>
                  <a:lnTo>
                    <a:pt x="115" y="38"/>
                  </a:lnTo>
                  <a:lnTo>
                    <a:pt x="121" y="42"/>
                  </a:lnTo>
                  <a:lnTo>
                    <a:pt x="134" y="36"/>
                  </a:lnTo>
                  <a:lnTo>
                    <a:pt x="128" y="2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1" name="Freeform 388"/>
            <p:cNvSpPr>
              <a:spLocks/>
            </p:cNvSpPr>
            <p:nvPr/>
          </p:nvSpPr>
          <p:spPr bwMode="auto">
            <a:xfrm>
              <a:off x="6096513" y="6395413"/>
              <a:ext cx="138467" cy="80350"/>
            </a:xfrm>
            <a:custGeom>
              <a:avLst/>
              <a:gdLst>
                <a:gd name="T0" fmla="*/ 1 w 167"/>
                <a:gd name="T1" fmla="*/ 0 h 134"/>
                <a:gd name="T2" fmla="*/ 1 w 167"/>
                <a:gd name="T3" fmla="*/ 0 h 134"/>
                <a:gd name="T4" fmla="*/ 1 w 167"/>
                <a:gd name="T5" fmla="*/ 0 h 134"/>
                <a:gd name="T6" fmla="*/ 1 w 167"/>
                <a:gd name="T7" fmla="*/ 0 h 134"/>
                <a:gd name="T8" fmla="*/ 1 w 167"/>
                <a:gd name="T9" fmla="*/ 0 h 134"/>
                <a:gd name="T10" fmla="*/ 0 w 167"/>
                <a:gd name="T11" fmla="*/ 0 h 134"/>
                <a:gd name="T12" fmla="*/ 1 w 167"/>
                <a:gd name="T13" fmla="*/ 0 h 134"/>
                <a:gd name="T14" fmla="*/ 1 w 167"/>
                <a:gd name="T15" fmla="*/ 0 h 134"/>
                <a:gd name="T16" fmla="*/ 1 w 167"/>
                <a:gd name="T17" fmla="*/ 0 h 134"/>
                <a:gd name="T18" fmla="*/ 1 w 167"/>
                <a:gd name="T19" fmla="*/ 0 h 134"/>
                <a:gd name="T20" fmla="*/ 1 w 167"/>
                <a:gd name="T21" fmla="*/ 0 h 134"/>
                <a:gd name="T22" fmla="*/ 1 w 167"/>
                <a:gd name="T23" fmla="*/ 0 h 134"/>
                <a:gd name="T24" fmla="*/ 1 w 167"/>
                <a:gd name="T25" fmla="*/ 0 h 134"/>
                <a:gd name="T26" fmla="*/ 1 w 167"/>
                <a:gd name="T27" fmla="*/ 0 h 134"/>
                <a:gd name="T28" fmla="*/ 1 w 167"/>
                <a:gd name="T29" fmla="*/ 0 h 134"/>
                <a:gd name="T30" fmla="*/ 1 w 167"/>
                <a:gd name="T31" fmla="*/ 0 h 134"/>
                <a:gd name="T32" fmla="*/ 1 w 167"/>
                <a:gd name="T33" fmla="*/ 0 h 134"/>
                <a:gd name="T34" fmla="*/ 1 w 167"/>
                <a:gd name="T35" fmla="*/ 0 h 134"/>
                <a:gd name="T36" fmla="*/ 1 w 167"/>
                <a:gd name="T37" fmla="*/ 0 h 134"/>
                <a:gd name="T38" fmla="*/ 1 w 167"/>
                <a:gd name="T39" fmla="*/ 0 h 134"/>
                <a:gd name="T40" fmla="*/ 1 w 167"/>
                <a:gd name="T41" fmla="*/ 0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34"/>
                <a:gd name="T65" fmla="*/ 167 w 167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34">
                  <a:moveTo>
                    <a:pt x="25" y="134"/>
                  </a:moveTo>
                  <a:lnTo>
                    <a:pt x="15" y="102"/>
                  </a:lnTo>
                  <a:lnTo>
                    <a:pt x="5" y="90"/>
                  </a:lnTo>
                  <a:lnTo>
                    <a:pt x="4" y="83"/>
                  </a:lnTo>
                  <a:lnTo>
                    <a:pt x="2" y="81"/>
                  </a:lnTo>
                  <a:lnTo>
                    <a:pt x="0" y="67"/>
                  </a:lnTo>
                  <a:lnTo>
                    <a:pt x="2" y="58"/>
                  </a:lnTo>
                  <a:lnTo>
                    <a:pt x="4" y="52"/>
                  </a:lnTo>
                  <a:lnTo>
                    <a:pt x="5" y="46"/>
                  </a:lnTo>
                  <a:lnTo>
                    <a:pt x="9" y="44"/>
                  </a:lnTo>
                  <a:lnTo>
                    <a:pt x="17" y="42"/>
                  </a:lnTo>
                  <a:lnTo>
                    <a:pt x="21" y="38"/>
                  </a:lnTo>
                  <a:lnTo>
                    <a:pt x="17" y="23"/>
                  </a:lnTo>
                  <a:lnTo>
                    <a:pt x="9" y="12"/>
                  </a:lnTo>
                  <a:lnTo>
                    <a:pt x="4" y="0"/>
                  </a:lnTo>
                  <a:lnTo>
                    <a:pt x="40" y="12"/>
                  </a:lnTo>
                  <a:lnTo>
                    <a:pt x="82" y="4"/>
                  </a:lnTo>
                  <a:lnTo>
                    <a:pt x="96" y="2"/>
                  </a:lnTo>
                  <a:lnTo>
                    <a:pt x="167" y="79"/>
                  </a:lnTo>
                  <a:lnTo>
                    <a:pt x="107" y="115"/>
                  </a:lnTo>
                  <a:lnTo>
                    <a:pt x="25" y="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2" name="Freeform 389"/>
            <p:cNvSpPr>
              <a:spLocks/>
            </p:cNvSpPr>
            <p:nvPr/>
          </p:nvSpPr>
          <p:spPr bwMode="auto">
            <a:xfrm>
              <a:off x="6096513" y="6395413"/>
              <a:ext cx="138467" cy="80350"/>
            </a:xfrm>
            <a:custGeom>
              <a:avLst/>
              <a:gdLst>
                <a:gd name="T0" fmla="*/ 1 w 167"/>
                <a:gd name="T1" fmla="*/ 0 h 134"/>
                <a:gd name="T2" fmla="*/ 1 w 167"/>
                <a:gd name="T3" fmla="*/ 0 h 134"/>
                <a:gd name="T4" fmla="*/ 1 w 167"/>
                <a:gd name="T5" fmla="*/ 0 h 134"/>
                <a:gd name="T6" fmla="*/ 1 w 167"/>
                <a:gd name="T7" fmla="*/ 0 h 134"/>
                <a:gd name="T8" fmla="*/ 1 w 167"/>
                <a:gd name="T9" fmla="*/ 0 h 134"/>
                <a:gd name="T10" fmla="*/ 0 w 167"/>
                <a:gd name="T11" fmla="*/ 0 h 134"/>
                <a:gd name="T12" fmla="*/ 1 w 167"/>
                <a:gd name="T13" fmla="*/ 0 h 134"/>
                <a:gd name="T14" fmla="*/ 1 w 167"/>
                <a:gd name="T15" fmla="*/ 0 h 134"/>
                <a:gd name="T16" fmla="*/ 1 w 167"/>
                <a:gd name="T17" fmla="*/ 0 h 134"/>
                <a:gd name="T18" fmla="*/ 1 w 167"/>
                <a:gd name="T19" fmla="*/ 0 h 134"/>
                <a:gd name="T20" fmla="*/ 1 w 167"/>
                <a:gd name="T21" fmla="*/ 0 h 134"/>
                <a:gd name="T22" fmla="*/ 1 w 167"/>
                <a:gd name="T23" fmla="*/ 0 h 134"/>
                <a:gd name="T24" fmla="*/ 1 w 167"/>
                <a:gd name="T25" fmla="*/ 0 h 134"/>
                <a:gd name="T26" fmla="*/ 1 w 167"/>
                <a:gd name="T27" fmla="*/ 0 h 134"/>
                <a:gd name="T28" fmla="*/ 1 w 167"/>
                <a:gd name="T29" fmla="*/ 0 h 134"/>
                <a:gd name="T30" fmla="*/ 1 w 167"/>
                <a:gd name="T31" fmla="*/ 0 h 134"/>
                <a:gd name="T32" fmla="*/ 1 w 167"/>
                <a:gd name="T33" fmla="*/ 0 h 134"/>
                <a:gd name="T34" fmla="*/ 1 w 167"/>
                <a:gd name="T35" fmla="*/ 0 h 134"/>
                <a:gd name="T36" fmla="*/ 1 w 167"/>
                <a:gd name="T37" fmla="*/ 0 h 134"/>
                <a:gd name="T38" fmla="*/ 1 w 167"/>
                <a:gd name="T39" fmla="*/ 0 h 134"/>
                <a:gd name="T40" fmla="*/ 1 w 167"/>
                <a:gd name="T41" fmla="*/ 0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34"/>
                <a:gd name="T65" fmla="*/ 167 w 167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34">
                  <a:moveTo>
                    <a:pt x="25" y="134"/>
                  </a:moveTo>
                  <a:lnTo>
                    <a:pt x="15" y="102"/>
                  </a:lnTo>
                  <a:lnTo>
                    <a:pt x="5" y="90"/>
                  </a:lnTo>
                  <a:lnTo>
                    <a:pt x="4" y="83"/>
                  </a:lnTo>
                  <a:lnTo>
                    <a:pt x="2" y="81"/>
                  </a:lnTo>
                  <a:lnTo>
                    <a:pt x="0" y="67"/>
                  </a:lnTo>
                  <a:lnTo>
                    <a:pt x="2" y="58"/>
                  </a:lnTo>
                  <a:lnTo>
                    <a:pt x="4" y="52"/>
                  </a:lnTo>
                  <a:lnTo>
                    <a:pt x="5" y="46"/>
                  </a:lnTo>
                  <a:lnTo>
                    <a:pt x="9" y="44"/>
                  </a:lnTo>
                  <a:lnTo>
                    <a:pt x="17" y="42"/>
                  </a:lnTo>
                  <a:lnTo>
                    <a:pt x="21" y="38"/>
                  </a:lnTo>
                  <a:lnTo>
                    <a:pt x="17" y="23"/>
                  </a:lnTo>
                  <a:lnTo>
                    <a:pt x="9" y="12"/>
                  </a:lnTo>
                  <a:lnTo>
                    <a:pt x="4" y="0"/>
                  </a:lnTo>
                  <a:lnTo>
                    <a:pt x="40" y="12"/>
                  </a:lnTo>
                  <a:lnTo>
                    <a:pt x="82" y="4"/>
                  </a:lnTo>
                  <a:lnTo>
                    <a:pt x="96" y="2"/>
                  </a:lnTo>
                  <a:lnTo>
                    <a:pt x="167" y="79"/>
                  </a:lnTo>
                  <a:lnTo>
                    <a:pt x="107" y="115"/>
                  </a:lnTo>
                  <a:lnTo>
                    <a:pt x="25" y="1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3" name="Freeform 390"/>
            <p:cNvSpPr>
              <a:spLocks/>
            </p:cNvSpPr>
            <p:nvPr/>
          </p:nvSpPr>
          <p:spPr bwMode="auto">
            <a:xfrm>
              <a:off x="6039587" y="6272912"/>
              <a:ext cx="170777" cy="129088"/>
            </a:xfrm>
            <a:custGeom>
              <a:avLst/>
              <a:gdLst>
                <a:gd name="T0" fmla="*/ 1 w 204"/>
                <a:gd name="T1" fmla="*/ 0 h 212"/>
                <a:gd name="T2" fmla="*/ 1 w 204"/>
                <a:gd name="T3" fmla="*/ 0 h 212"/>
                <a:gd name="T4" fmla="*/ 0 w 204"/>
                <a:gd name="T5" fmla="*/ 0 h 212"/>
                <a:gd name="T6" fmla="*/ 0 w 204"/>
                <a:gd name="T7" fmla="*/ 0 h 212"/>
                <a:gd name="T8" fmla="*/ 1 w 204"/>
                <a:gd name="T9" fmla="*/ 0 h 212"/>
                <a:gd name="T10" fmla="*/ 1 w 204"/>
                <a:gd name="T11" fmla="*/ 0 h 212"/>
                <a:gd name="T12" fmla="*/ 1 w 204"/>
                <a:gd name="T13" fmla="*/ 0 h 212"/>
                <a:gd name="T14" fmla="*/ 1 w 204"/>
                <a:gd name="T15" fmla="*/ 0 h 212"/>
                <a:gd name="T16" fmla="*/ 1 w 204"/>
                <a:gd name="T17" fmla="*/ 0 h 212"/>
                <a:gd name="T18" fmla="*/ 1 w 204"/>
                <a:gd name="T19" fmla="*/ 0 h 212"/>
                <a:gd name="T20" fmla="*/ 1 w 204"/>
                <a:gd name="T21" fmla="*/ 0 h 212"/>
                <a:gd name="T22" fmla="*/ 1 w 204"/>
                <a:gd name="T23" fmla="*/ 0 h 212"/>
                <a:gd name="T24" fmla="*/ 1 w 204"/>
                <a:gd name="T25" fmla="*/ 0 h 212"/>
                <a:gd name="T26" fmla="*/ 1 w 204"/>
                <a:gd name="T27" fmla="*/ 0 h 212"/>
                <a:gd name="T28" fmla="*/ 1 w 204"/>
                <a:gd name="T29" fmla="*/ 0 h 212"/>
                <a:gd name="T30" fmla="*/ 1 w 204"/>
                <a:gd name="T31" fmla="*/ 0 h 212"/>
                <a:gd name="T32" fmla="*/ 1 w 204"/>
                <a:gd name="T33" fmla="*/ 0 h 212"/>
                <a:gd name="T34" fmla="*/ 1 w 204"/>
                <a:gd name="T35" fmla="*/ 0 h 212"/>
                <a:gd name="T36" fmla="*/ 1 w 204"/>
                <a:gd name="T37" fmla="*/ 0 h 212"/>
                <a:gd name="T38" fmla="*/ 1 w 204"/>
                <a:gd name="T39" fmla="*/ 0 h 212"/>
                <a:gd name="T40" fmla="*/ 1 w 204"/>
                <a:gd name="T41" fmla="*/ 0 h 212"/>
                <a:gd name="T42" fmla="*/ 1 w 204"/>
                <a:gd name="T43" fmla="*/ 0 h 212"/>
                <a:gd name="T44" fmla="*/ 1 w 204"/>
                <a:gd name="T45" fmla="*/ 0 h 212"/>
                <a:gd name="T46" fmla="*/ 1 w 204"/>
                <a:gd name="T47" fmla="*/ 0 h 212"/>
                <a:gd name="T48" fmla="*/ 1 w 204"/>
                <a:gd name="T49" fmla="*/ 0 h 212"/>
                <a:gd name="T50" fmla="*/ 1 w 204"/>
                <a:gd name="T51" fmla="*/ 0 h 212"/>
                <a:gd name="T52" fmla="*/ 1 w 204"/>
                <a:gd name="T53" fmla="*/ 0 h 212"/>
                <a:gd name="T54" fmla="*/ 1 w 204"/>
                <a:gd name="T55" fmla="*/ 0 h 212"/>
                <a:gd name="T56" fmla="*/ 1 w 204"/>
                <a:gd name="T57" fmla="*/ 0 h 212"/>
                <a:gd name="T58" fmla="*/ 1 w 204"/>
                <a:gd name="T59" fmla="*/ 0 h 212"/>
                <a:gd name="T60" fmla="*/ 1 w 204"/>
                <a:gd name="T61" fmla="*/ 0 h 212"/>
                <a:gd name="T62" fmla="*/ 1 w 204"/>
                <a:gd name="T63" fmla="*/ 0 h 212"/>
                <a:gd name="T64" fmla="*/ 1 w 204"/>
                <a:gd name="T65" fmla="*/ 0 h 212"/>
                <a:gd name="T66" fmla="*/ 1 w 204"/>
                <a:gd name="T67" fmla="*/ 0 h 212"/>
                <a:gd name="T68" fmla="*/ 1 w 204"/>
                <a:gd name="T69" fmla="*/ 0 h 212"/>
                <a:gd name="T70" fmla="*/ 1 w 204"/>
                <a:gd name="T71" fmla="*/ 0 h 212"/>
                <a:gd name="T72" fmla="*/ 1 w 204"/>
                <a:gd name="T73" fmla="*/ 0 h 212"/>
                <a:gd name="T74" fmla="*/ 1 w 204"/>
                <a:gd name="T75" fmla="*/ 0 h 212"/>
                <a:gd name="T76" fmla="*/ 1 w 204"/>
                <a:gd name="T77" fmla="*/ 0 h 212"/>
                <a:gd name="T78" fmla="*/ 1 w 204"/>
                <a:gd name="T79" fmla="*/ 0 h 212"/>
                <a:gd name="T80" fmla="*/ 1 w 204"/>
                <a:gd name="T81" fmla="*/ 0 h 212"/>
                <a:gd name="T82" fmla="*/ 1 w 204"/>
                <a:gd name="T83" fmla="*/ 0 h 212"/>
                <a:gd name="T84" fmla="*/ 1 w 204"/>
                <a:gd name="T85" fmla="*/ 0 h 212"/>
                <a:gd name="T86" fmla="*/ 1 w 204"/>
                <a:gd name="T87" fmla="*/ 0 h 212"/>
                <a:gd name="T88" fmla="*/ 1 w 204"/>
                <a:gd name="T89" fmla="*/ 0 h 212"/>
                <a:gd name="T90" fmla="*/ 1 w 204"/>
                <a:gd name="T91" fmla="*/ 0 h 212"/>
                <a:gd name="T92" fmla="*/ 1 w 204"/>
                <a:gd name="T93" fmla="*/ 0 h 21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4"/>
                <a:gd name="T142" fmla="*/ 0 h 212"/>
                <a:gd name="T143" fmla="*/ 204 w 204"/>
                <a:gd name="T144" fmla="*/ 212 h 21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4" h="212">
                  <a:moveTo>
                    <a:pt x="14" y="29"/>
                  </a:moveTo>
                  <a:lnTo>
                    <a:pt x="8" y="39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4" y="66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6" y="91"/>
                  </a:lnTo>
                  <a:lnTo>
                    <a:pt x="29" y="102"/>
                  </a:lnTo>
                  <a:lnTo>
                    <a:pt x="35" y="114"/>
                  </a:lnTo>
                  <a:lnTo>
                    <a:pt x="39" y="125"/>
                  </a:lnTo>
                  <a:lnTo>
                    <a:pt x="35" y="137"/>
                  </a:lnTo>
                  <a:lnTo>
                    <a:pt x="37" y="146"/>
                  </a:lnTo>
                  <a:lnTo>
                    <a:pt x="39" y="156"/>
                  </a:lnTo>
                  <a:lnTo>
                    <a:pt x="33" y="164"/>
                  </a:lnTo>
                  <a:lnTo>
                    <a:pt x="33" y="171"/>
                  </a:lnTo>
                  <a:lnTo>
                    <a:pt x="35" y="179"/>
                  </a:lnTo>
                  <a:lnTo>
                    <a:pt x="70" y="185"/>
                  </a:lnTo>
                  <a:lnTo>
                    <a:pt x="70" y="200"/>
                  </a:lnTo>
                  <a:lnTo>
                    <a:pt x="106" y="212"/>
                  </a:lnTo>
                  <a:lnTo>
                    <a:pt x="148" y="204"/>
                  </a:lnTo>
                  <a:lnTo>
                    <a:pt x="156" y="192"/>
                  </a:lnTo>
                  <a:lnTo>
                    <a:pt x="167" y="194"/>
                  </a:lnTo>
                  <a:lnTo>
                    <a:pt x="169" y="185"/>
                  </a:lnTo>
                  <a:lnTo>
                    <a:pt x="204" y="173"/>
                  </a:lnTo>
                  <a:lnTo>
                    <a:pt x="204" y="156"/>
                  </a:lnTo>
                  <a:lnTo>
                    <a:pt x="188" y="152"/>
                  </a:lnTo>
                  <a:lnTo>
                    <a:pt x="135" y="175"/>
                  </a:lnTo>
                  <a:lnTo>
                    <a:pt x="114" y="154"/>
                  </a:lnTo>
                  <a:lnTo>
                    <a:pt x="119" y="144"/>
                  </a:lnTo>
                  <a:lnTo>
                    <a:pt x="125" y="123"/>
                  </a:lnTo>
                  <a:lnTo>
                    <a:pt x="125" y="121"/>
                  </a:lnTo>
                  <a:lnTo>
                    <a:pt x="123" y="118"/>
                  </a:lnTo>
                  <a:lnTo>
                    <a:pt x="114" y="112"/>
                  </a:lnTo>
                  <a:lnTo>
                    <a:pt x="110" y="106"/>
                  </a:lnTo>
                  <a:lnTo>
                    <a:pt x="114" y="102"/>
                  </a:lnTo>
                  <a:lnTo>
                    <a:pt x="121" y="100"/>
                  </a:lnTo>
                  <a:lnTo>
                    <a:pt x="131" y="89"/>
                  </a:lnTo>
                  <a:lnTo>
                    <a:pt x="133" y="83"/>
                  </a:lnTo>
                  <a:lnTo>
                    <a:pt x="133" y="81"/>
                  </a:lnTo>
                  <a:lnTo>
                    <a:pt x="93" y="68"/>
                  </a:lnTo>
                  <a:lnTo>
                    <a:pt x="93" y="27"/>
                  </a:lnTo>
                  <a:lnTo>
                    <a:pt x="39" y="0"/>
                  </a:lnTo>
                  <a:lnTo>
                    <a:pt x="33" y="10"/>
                  </a:lnTo>
                  <a:lnTo>
                    <a:pt x="25" y="12"/>
                  </a:lnTo>
                  <a:lnTo>
                    <a:pt x="22" y="18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4" name="Freeform 391"/>
            <p:cNvSpPr>
              <a:spLocks/>
            </p:cNvSpPr>
            <p:nvPr/>
          </p:nvSpPr>
          <p:spPr bwMode="auto">
            <a:xfrm>
              <a:off x="6039587" y="6272912"/>
              <a:ext cx="170777" cy="129088"/>
            </a:xfrm>
            <a:custGeom>
              <a:avLst/>
              <a:gdLst>
                <a:gd name="T0" fmla="*/ 1 w 204"/>
                <a:gd name="T1" fmla="*/ 0 h 212"/>
                <a:gd name="T2" fmla="*/ 1 w 204"/>
                <a:gd name="T3" fmla="*/ 0 h 212"/>
                <a:gd name="T4" fmla="*/ 0 w 204"/>
                <a:gd name="T5" fmla="*/ 0 h 212"/>
                <a:gd name="T6" fmla="*/ 0 w 204"/>
                <a:gd name="T7" fmla="*/ 0 h 212"/>
                <a:gd name="T8" fmla="*/ 1 w 204"/>
                <a:gd name="T9" fmla="*/ 0 h 212"/>
                <a:gd name="T10" fmla="*/ 1 w 204"/>
                <a:gd name="T11" fmla="*/ 0 h 212"/>
                <a:gd name="T12" fmla="*/ 1 w 204"/>
                <a:gd name="T13" fmla="*/ 0 h 212"/>
                <a:gd name="T14" fmla="*/ 1 w 204"/>
                <a:gd name="T15" fmla="*/ 0 h 212"/>
                <a:gd name="T16" fmla="*/ 1 w 204"/>
                <a:gd name="T17" fmla="*/ 0 h 212"/>
                <a:gd name="T18" fmla="*/ 1 w 204"/>
                <a:gd name="T19" fmla="*/ 0 h 212"/>
                <a:gd name="T20" fmla="*/ 1 w 204"/>
                <a:gd name="T21" fmla="*/ 0 h 212"/>
                <a:gd name="T22" fmla="*/ 1 w 204"/>
                <a:gd name="T23" fmla="*/ 0 h 212"/>
                <a:gd name="T24" fmla="*/ 1 w 204"/>
                <a:gd name="T25" fmla="*/ 0 h 212"/>
                <a:gd name="T26" fmla="*/ 1 w 204"/>
                <a:gd name="T27" fmla="*/ 0 h 212"/>
                <a:gd name="T28" fmla="*/ 1 w 204"/>
                <a:gd name="T29" fmla="*/ 0 h 212"/>
                <a:gd name="T30" fmla="*/ 1 w 204"/>
                <a:gd name="T31" fmla="*/ 0 h 212"/>
                <a:gd name="T32" fmla="*/ 1 w 204"/>
                <a:gd name="T33" fmla="*/ 0 h 212"/>
                <a:gd name="T34" fmla="*/ 1 w 204"/>
                <a:gd name="T35" fmla="*/ 0 h 212"/>
                <a:gd name="T36" fmla="*/ 1 w 204"/>
                <a:gd name="T37" fmla="*/ 0 h 212"/>
                <a:gd name="T38" fmla="*/ 1 w 204"/>
                <a:gd name="T39" fmla="*/ 0 h 212"/>
                <a:gd name="T40" fmla="*/ 1 w 204"/>
                <a:gd name="T41" fmla="*/ 0 h 212"/>
                <a:gd name="T42" fmla="*/ 1 w 204"/>
                <a:gd name="T43" fmla="*/ 0 h 212"/>
                <a:gd name="T44" fmla="*/ 1 w 204"/>
                <a:gd name="T45" fmla="*/ 0 h 212"/>
                <a:gd name="T46" fmla="*/ 1 w 204"/>
                <a:gd name="T47" fmla="*/ 0 h 212"/>
                <a:gd name="T48" fmla="*/ 1 w 204"/>
                <a:gd name="T49" fmla="*/ 0 h 212"/>
                <a:gd name="T50" fmla="*/ 1 w 204"/>
                <a:gd name="T51" fmla="*/ 0 h 212"/>
                <a:gd name="T52" fmla="*/ 1 w 204"/>
                <a:gd name="T53" fmla="*/ 0 h 212"/>
                <a:gd name="T54" fmla="*/ 1 w 204"/>
                <a:gd name="T55" fmla="*/ 0 h 212"/>
                <a:gd name="T56" fmla="*/ 1 w 204"/>
                <a:gd name="T57" fmla="*/ 0 h 212"/>
                <a:gd name="T58" fmla="*/ 1 w 204"/>
                <a:gd name="T59" fmla="*/ 0 h 212"/>
                <a:gd name="T60" fmla="*/ 1 w 204"/>
                <a:gd name="T61" fmla="*/ 0 h 212"/>
                <a:gd name="T62" fmla="*/ 1 w 204"/>
                <a:gd name="T63" fmla="*/ 0 h 212"/>
                <a:gd name="T64" fmla="*/ 1 w 204"/>
                <a:gd name="T65" fmla="*/ 0 h 212"/>
                <a:gd name="T66" fmla="*/ 1 w 204"/>
                <a:gd name="T67" fmla="*/ 0 h 212"/>
                <a:gd name="T68" fmla="*/ 1 w 204"/>
                <a:gd name="T69" fmla="*/ 0 h 212"/>
                <a:gd name="T70" fmla="*/ 1 w 204"/>
                <a:gd name="T71" fmla="*/ 0 h 212"/>
                <a:gd name="T72" fmla="*/ 1 w 204"/>
                <a:gd name="T73" fmla="*/ 0 h 212"/>
                <a:gd name="T74" fmla="*/ 1 w 204"/>
                <a:gd name="T75" fmla="*/ 0 h 212"/>
                <a:gd name="T76" fmla="*/ 1 w 204"/>
                <a:gd name="T77" fmla="*/ 0 h 212"/>
                <a:gd name="T78" fmla="*/ 1 w 204"/>
                <a:gd name="T79" fmla="*/ 0 h 212"/>
                <a:gd name="T80" fmla="*/ 1 w 204"/>
                <a:gd name="T81" fmla="*/ 0 h 212"/>
                <a:gd name="T82" fmla="*/ 1 w 204"/>
                <a:gd name="T83" fmla="*/ 0 h 212"/>
                <a:gd name="T84" fmla="*/ 1 w 204"/>
                <a:gd name="T85" fmla="*/ 0 h 212"/>
                <a:gd name="T86" fmla="*/ 1 w 204"/>
                <a:gd name="T87" fmla="*/ 0 h 212"/>
                <a:gd name="T88" fmla="*/ 1 w 204"/>
                <a:gd name="T89" fmla="*/ 0 h 212"/>
                <a:gd name="T90" fmla="*/ 1 w 204"/>
                <a:gd name="T91" fmla="*/ 0 h 212"/>
                <a:gd name="T92" fmla="*/ 1 w 204"/>
                <a:gd name="T93" fmla="*/ 0 h 21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4"/>
                <a:gd name="T142" fmla="*/ 0 h 212"/>
                <a:gd name="T143" fmla="*/ 204 w 204"/>
                <a:gd name="T144" fmla="*/ 212 h 21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4" h="212">
                  <a:moveTo>
                    <a:pt x="14" y="29"/>
                  </a:moveTo>
                  <a:lnTo>
                    <a:pt x="8" y="39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4" y="66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6" y="91"/>
                  </a:lnTo>
                  <a:lnTo>
                    <a:pt x="29" y="102"/>
                  </a:lnTo>
                  <a:lnTo>
                    <a:pt x="35" y="114"/>
                  </a:lnTo>
                  <a:lnTo>
                    <a:pt x="39" y="125"/>
                  </a:lnTo>
                  <a:lnTo>
                    <a:pt x="35" y="137"/>
                  </a:lnTo>
                  <a:lnTo>
                    <a:pt x="37" y="146"/>
                  </a:lnTo>
                  <a:lnTo>
                    <a:pt x="39" y="156"/>
                  </a:lnTo>
                  <a:lnTo>
                    <a:pt x="33" y="164"/>
                  </a:lnTo>
                  <a:lnTo>
                    <a:pt x="33" y="171"/>
                  </a:lnTo>
                  <a:lnTo>
                    <a:pt x="35" y="179"/>
                  </a:lnTo>
                  <a:lnTo>
                    <a:pt x="70" y="185"/>
                  </a:lnTo>
                  <a:lnTo>
                    <a:pt x="70" y="200"/>
                  </a:lnTo>
                  <a:lnTo>
                    <a:pt x="106" y="212"/>
                  </a:lnTo>
                  <a:lnTo>
                    <a:pt x="148" y="204"/>
                  </a:lnTo>
                  <a:lnTo>
                    <a:pt x="156" y="192"/>
                  </a:lnTo>
                  <a:lnTo>
                    <a:pt x="167" y="194"/>
                  </a:lnTo>
                  <a:lnTo>
                    <a:pt x="169" y="185"/>
                  </a:lnTo>
                  <a:lnTo>
                    <a:pt x="204" y="173"/>
                  </a:lnTo>
                  <a:lnTo>
                    <a:pt x="204" y="156"/>
                  </a:lnTo>
                  <a:lnTo>
                    <a:pt x="188" y="152"/>
                  </a:lnTo>
                  <a:lnTo>
                    <a:pt x="135" y="175"/>
                  </a:lnTo>
                  <a:lnTo>
                    <a:pt x="114" y="154"/>
                  </a:lnTo>
                  <a:lnTo>
                    <a:pt x="119" y="144"/>
                  </a:lnTo>
                  <a:lnTo>
                    <a:pt x="125" y="123"/>
                  </a:lnTo>
                  <a:lnTo>
                    <a:pt x="125" y="121"/>
                  </a:lnTo>
                  <a:lnTo>
                    <a:pt x="123" y="118"/>
                  </a:lnTo>
                  <a:lnTo>
                    <a:pt x="114" y="112"/>
                  </a:lnTo>
                  <a:lnTo>
                    <a:pt x="110" y="106"/>
                  </a:lnTo>
                  <a:lnTo>
                    <a:pt x="114" y="102"/>
                  </a:lnTo>
                  <a:lnTo>
                    <a:pt x="121" y="100"/>
                  </a:lnTo>
                  <a:lnTo>
                    <a:pt x="131" y="89"/>
                  </a:lnTo>
                  <a:lnTo>
                    <a:pt x="133" y="83"/>
                  </a:lnTo>
                  <a:lnTo>
                    <a:pt x="133" y="81"/>
                  </a:lnTo>
                  <a:lnTo>
                    <a:pt x="93" y="68"/>
                  </a:lnTo>
                  <a:lnTo>
                    <a:pt x="93" y="27"/>
                  </a:lnTo>
                  <a:lnTo>
                    <a:pt x="39" y="0"/>
                  </a:lnTo>
                  <a:lnTo>
                    <a:pt x="33" y="10"/>
                  </a:lnTo>
                  <a:lnTo>
                    <a:pt x="25" y="12"/>
                  </a:lnTo>
                  <a:lnTo>
                    <a:pt x="22" y="18"/>
                  </a:lnTo>
                  <a:lnTo>
                    <a:pt x="14" y="29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5" name="Freeform 392"/>
            <p:cNvSpPr>
              <a:spLocks/>
            </p:cNvSpPr>
            <p:nvPr/>
          </p:nvSpPr>
          <p:spPr bwMode="auto">
            <a:xfrm>
              <a:off x="6162670" y="6325601"/>
              <a:ext cx="232318" cy="154115"/>
            </a:xfrm>
            <a:custGeom>
              <a:avLst/>
              <a:gdLst>
                <a:gd name="T0" fmla="*/ 1 w 273"/>
                <a:gd name="T1" fmla="*/ 0 h 253"/>
                <a:gd name="T2" fmla="*/ 1 w 273"/>
                <a:gd name="T3" fmla="*/ 0 h 253"/>
                <a:gd name="T4" fmla="*/ 1 w 273"/>
                <a:gd name="T5" fmla="*/ 0 h 253"/>
                <a:gd name="T6" fmla="*/ 1 w 273"/>
                <a:gd name="T7" fmla="*/ 0 h 253"/>
                <a:gd name="T8" fmla="*/ 1 w 273"/>
                <a:gd name="T9" fmla="*/ 0 h 253"/>
                <a:gd name="T10" fmla="*/ 1 w 273"/>
                <a:gd name="T11" fmla="*/ 0 h 253"/>
                <a:gd name="T12" fmla="*/ 1 w 273"/>
                <a:gd name="T13" fmla="*/ 0 h 253"/>
                <a:gd name="T14" fmla="*/ 1 w 273"/>
                <a:gd name="T15" fmla="*/ 0 h 253"/>
                <a:gd name="T16" fmla="*/ 1 w 273"/>
                <a:gd name="T17" fmla="*/ 0 h 253"/>
                <a:gd name="T18" fmla="*/ 1 w 273"/>
                <a:gd name="T19" fmla="*/ 0 h 253"/>
                <a:gd name="T20" fmla="*/ 1 w 273"/>
                <a:gd name="T21" fmla="*/ 0 h 253"/>
                <a:gd name="T22" fmla="*/ 1 w 273"/>
                <a:gd name="T23" fmla="*/ 0 h 253"/>
                <a:gd name="T24" fmla="*/ 1 w 273"/>
                <a:gd name="T25" fmla="*/ 0 h 253"/>
                <a:gd name="T26" fmla="*/ 1 w 273"/>
                <a:gd name="T27" fmla="*/ 0 h 253"/>
                <a:gd name="T28" fmla="*/ 1 w 273"/>
                <a:gd name="T29" fmla="*/ 0 h 253"/>
                <a:gd name="T30" fmla="*/ 1 w 273"/>
                <a:gd name="T31" fmla="*/ 0 h 253"/>
                <a:gd name="T32" fmla="*/ 1 w 273"/>
                <a:gd name="T33" fmla="*/ 0 h 253"/>
                <a:gd name="T34" fmla="*/ 1 w 273"/>
                <a:gd name="T35" fmla="*/ 0 h 253"/>
                <a:gd name="T36" fmla="*/ 1 w 273"/>
                <a:gd name="T37" fmla="*/ 0 h 253"/>
                <a:gd name="T38" fmla="*/ 0 w 273"/>
                <a:gd name="T39" fmla="*/ 0 h 253"/>
                <a:gd name="T40" fmla="*/ 1 w 273"/>
                <a:gd name="T41" fmla="*/ 0 h 253"/>
                <a:gd name="T42" fmla="*/ 1 w 273"/>
                <a:gd name="T43" fmla="*/ 0 h 253"/>
                <a:gd name="T44" fmla="*/ 1 w 273"/>
                <a:gd name="T45" fmla="*/ 0 h 253"/>
                <a:gd name="T46" fmla="*/ 1 w 273"/>
                <a:gd name="T47" fmla="*/ 0 h 253"/>
                <a:gd name="T48" fmla="*/ 1 w 273"/>
                <a:gd name="T49" fmla="*/ 0 h 253"/>
                <a:gd name="T50" fmla="*/ 1 w 273"/>
                <a:gd name="T51" fmla="*/ 0 h 253"/>
                <a:gd name="T52" fmla="*/ 1 w 273"/>
                <a:gd name="T53" fmla="*/ 0 h 253"/>
                <a:gd name="T54" fmla="*/ 1 w 273"/>
                <a:gd name="T55" fmla="*/ 0 h 253"/>
                <a:gd name="T56" fmla="*/ 1 w 273"/>
                <a:gd name="T57" fmla="*/ 0 h 253"/>
                <a:gd name="T58" fmla="*/ 1 w 273"/>
                <a:gd name="T59" fmla="*/ 0 h 253"/>
                <a:gd name="T60" fmla="*/ 1 w 273"/>
                <a:gd name="T61" fmla="*/ 0 h 253"/>
                <a:gd name="T62" fmla="*/ 1 w 273"/>
                <a:gd name="T63" fmla="*/ 0 h 253"/>
                <a:gd name="T64" fmla="*/ 1 w 273"/>
                <a:gd name="T65" fmla="*/ 0 h 2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3"/>
                <a:gd name="T100" fmla="*/ 0 h 253"/>
                <a:gd name="T101" fmla="*/ 273 w 273"/>
                <a:gd name="T102" fmla="*/ 253 h 2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3" h="253">
                  <a:moveTo>
                    <a:pt x="252" y="174"/>
                  </a:moveTo>
                  <a:lnTo>
                    <a:pt x="252" y="94"/>
                  </a:lnTo>
                  <a:lnTo>
                    <a:pt x="215" y="94"/>
                  </a:lnTo>
                  <a:lnTo>
                    <a:pt x="215" y="75"/>
                  </a:lnTo>
                  <a:lnTo>
                    <a:pt x="200" y="71"/>
                  </a:lnTo>
                  <a:lnTo>
                    <a:pt x="192" y="63"/>
                  </a:lnTo>
                  <a:lnTo>
                    <a:pt x="192" y="44"/>
                  </a:lnTo>
                  <a:lnTo>
                    <a:pt x="156" y="0"/>
                  </a:lnTo>
                  <a:lnTo>
                    <a:pt x="94" y="23"/>
                  </a:lnTo>
                  <a:lnTo>
                    <a:pt x="100" y="34"/>
                  </a:lnTo>
                  <a:lnTo>
                    <a:pt x="87" y="40"/>
                  </a:lnTo>
                  <a:lnTo>
                    <a:pt x="81" y="36"/>
                  </a:lnTo>
                  <a:lnTo>
                    <a:pt x="56" y="50"/>
                  </a:lnTo>
                  <a:lnTo>
                    <a:pt x="65" y="63"/>
                  </a:lnTo>
                  <a:lnTo>
                    <a:pt x="56" y="69"/>
                  </a:lnTo>
                  <a:lnTo>
                    <a:pt x="56" y="86"/>
                  </a:lnTo>
                  <a:lnTo>
                    <a:pt x="21" y="98"/>
                  </a:lnTo>
                  <a:lnTo>
                    <a:pt x="19" y="107"/>
                  </a:lnTo>
                  <a:lnTo>
                    <a:pt x="8" y="105"/>
                  </a:lnTo>
                  <a:lnTo>
                    <a:pt x="0" y="117"/>
                  </a:lnTo>
                  <a:lnTo>
                    <a:pt x="14" y="115"/>
                  </a:lnTo>
                  <a:lnTo>
                    <a:pt x="85" y="192"/>
                  </a:lnTo>
                  <a:lnTo>
                    <a:pt x="104" y="213"/>
                  </a:lnTo>
                  <a:lnTo>
                    <a:pt x="110" y="215"/>
                  </a:lnTo>
                  <a:lnTo>
                    <a:pt x="115" y="215"/>
                  </a:lnTo>
                  <a:lnTo>
                    <a:pt x="119" y="215"/>
                  </a:lnTo>
                  <a:lnTo>
                    <a:pt x="125" y="207"/>
                  </a:lnTo>
                  <a:lnTo>
                    <a:pt x="133" y="201"/>
                  </a:lnTo>
                  <a:lnTo>
                    <a:pt x="217" y="201"/>
                  </a:lnTo>
                  <a:lnTo>
                    <a:pt x="217" y="253"/>
                  </a:lnTo>
                  <a:lnTo>
                    <a:pt x="273" y="247"/>
                  </a:lnTo>
                  <a:lnTo>
                    <a:pt x="252" y="201"/>
                  </a:lnTo>
                  <a:lnTo>
                    <a:pt x="252" y="17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6" name="Freeform 393"/>
            <p:cNvSpPr>
              <a:spLocks/>
            </p:cNvSpPr>
            <p:nvPr/>
          </p:nvSpPr>
          <p:spPr bwMode="auto">
            <a:xfrm>
              <a:off x="6162670" y="6325601"/>
              <a:ext cx="232318" cy="154115"/>
            </a:xfrm>
            <a:custGeom>
              <a:avLst/>
              <a:gdLst>
                <a:gd name="T0" fmla="*/ 1 w 273"/>
                <a:gd name="T1" fmla="*/ 0 h 253"/>
                <a:gd name="T2" fmla="*/ 1 w 273"/>
                <a:gd name="T3" fmla="*/ 0 h 253"/>
                <a:gd name="T4" fmla="*/ 1 w 273"/>
                <a:gd name="T5" fmla="*/ 0 h 253"/>
                <a:gd name="T6" fmla="*/ 1 w 273"/>
                <a:gd name="T7" fmla="*/ 0 h 253"/>
                <a:gd name="T8" fmla="*/ 1 w 273"/>
                <a:gd name="T9" fmla="*/ 0 h 253"/>
                <a:gd name="T10" fmla="*/ 1 w 273"/>
                <a:gd name="T11" fmla="*/ 0 h 253"/>
                <a:gd name="T12" fmla="*/ 1 w 273"/>
                <a:gd name="T13" fmla="*/ 0 h 253"/>
                <a:gd name="T14" fmla="*/ 1 w 273"/>
                <a:gd name="T15" fmla="*/ 0 h 253"/>
                <a:gd name="T16" fmla="*/ 1 w 273"/>
                <a:gd name="T17" fmla="*/ 0 h 253"/>
                <a:gd name="T18" fmla="*/ 1 w 273"/>
                <a:gd name="T19" fmla="*/ 0 h 253"/>
                <a:gd name="T20" fmla="*/ 1 w 273"/>
                <a:gd name="T21" fmla="*/ 0 h 253"/>
                <a:gd name="T22" fmla="*/ 1 w 273"/>
                <a:gd name="T23" fmla="*/ 0 h 253"/>
                <a:gd name="T24" fmla="*/ 1 w 273"/>
                <a:gd name="T25" fmla="*/ 0 h 253"/>
                <a:gd name="T26" fmla="*/ 1 w 273"/>
                <a:gd name="T27" fmla="*/ 0 h 253"/>
                <a:gd name="T28" fmla="*/ 1 w 273"/>
                <a:gd name="T29" fmla="*/ 0 h 253"/>
                <a:gd name="T30" fmla="*/ 1 w 273"/>
                <a:gd name="T31" fmla="*/ 0 h 253"/>
                <a:gd name="T32" fmla="*/ 1 w 273"/>
                <a:gd name="T33" fmla="*/ 0 h 253"/>
                <a:gd name="T34" fmla="*/ 1 w 273"/>
                <a:gd name="T35" fmla="*/ 0 h 253"/>
                <a:gd name="T36" fmla="*/ 1 w 273"/>
                <a:gd name="T37" fmla="*/ 0 h 253"/>
                <a:gd name="T38" fmla="*/ 0 w 273"/>
                <a:gd name="T39" fmla="*/ 0 h 253"/>
                <a:gd name="T40" fmla="*/ 1 w 273"/>
                <a:gd name="T41" fmla="*/ 0 h 253"/>
                <a:gd name="T42" fmla="*/ 1 w 273"/>
                <a:gd name="T43" fmla="*/ 0 h 253"/>
                <a:gd name="T44" fmla="*/ 1 w 273"/>
                <a:gd name="T45" fmla="*/ 0 h 253"/>
                <a:gd name="T46" fmla="*/ 1 w 273"/>
                <a:gd name="T47" fmla="*/ 0 h 253"/>
                <a:gd name="T48" fmla="*/ 1 w 273"/>
                <a:gd name="T49" fmla="*/ 0 h 253"/>
                <a:gd name="T50" fmla="*/ 1 w 273"/>
                <a:gd name="T51" fmla="*/ 0 h 253"/>
                <a:gd name="T52" fmla="*/ 1 w 273"/>
                <a:gd name="T53" fmla="*/ 0 h 253"/>
                <a:gd name="T54" fmla="*/ 1 w 273"/>
                <a:gd name="T55" fmla="*/ 0 h 253"/>
                <a:gd name="T56" fmla="*/ 1 w 273"/>
                <a:gd name="T57" fmla="*/ 0 h 253"/>
                <a:gd name="T58" fmla="*/ 1 w 273"/>
                <a:gd name="T59" fmla="*/ 0 h 253"/>
                <a:gd name="T60" fmla="*/ 1 w 273"/>
                <a:gd name="T61" fmla="*/ 0 h 253"/>
                <a:gd name="T62" fmla="*/ 1 w 273"/>
                <a:gd name="T63" fmla="*/ 0 h 253"/>
                <a:gd name="T64" fmla="*/ 1 w 273"/>
                <a:gd name="T65" fmla="*/ 0 h 2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3"/>
                <a:gd name="T100" fmla="*/ 0 h 253"/>
                <a:gd name="T101" fmla="*/ 273 w 273"/>
                <a:gd name="T102" fmla="*/ 253 h 2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3" h="253">
                  <a:moveTo>
                    <a:pt x="252" y="174"/>
                  </a:moveTo>
                  <a:lnTo>
                    <a:pt x="252" y="94"/>
                  </a:lnTo>
                  <a:lnTo>
                    <a:pt x="215" y="94"/>
                  </a:lnTo>
                  <a:lnTo>
                    <a:pt x="215" y="75"/>
                  </a:lnTo>
                  <a:lnTo>
                    <a:pt x="200" y="71"/>
                  </a:lnTo>
                  <a:lnTo>
                    <a:pt x="192" y="63"/>
                  </a:lnTo>
                  <a:lnTo>
                    <a:pt x="192" y="44"/>
                  </a:lnTo>
                  <a:lnTo>
                    <a:pt x="156" y="0"/>
                  </a:lnTo>
                  <a:lnTo>
                    <a:pt x="94" y="23"/>
                  </a:lnTo>
                  <a:lnTo>
                    <a:pt x="100" y="34"/>
                  </a:lnTo>
                  <a:lnTo>
                    <a:pt x="87" y="40"/>
                  </a:lnTo>
                  <a:lnTo>
                    <a:pt x="81" y="36"/>
                  </a:lnTo>
                  <a:lnTo>
                    <a:pt x="56" y="50"/>
                  </a:lnTo>
                  <a:lnTo>
                    <a:pt x="65" y="63"/>
                  </a:lnTo>
                  <a:lnTo>
                    <a:pt x="56" y="69"/>
                  </a:lnTo>
                  <a:lnTo>
                    <a:pt x="56" y="86"/>
                  </a:lnTo>
                  <a:lnTo>
                    <a:pt x="21" y="98"/>
                  </a:lnTo>
                  <a:lnTo>
                    <a:pt x="19" y="107"/>
                  </a:lnTo>
                  <a:lnTo>
                    <a:pt x="8" y="105"/>
                  </a:lnTo>
                  <a:lnTo>
                    <a:pt x="0" y="117"/>
                  </a:lnTo>
                  <a:lnTo>
                    <a:pt x="14" y="115"/>
                  </a:lnTo>
                  <a:lnTo>
                    <a:pt x="85" y="192"/>
                  </a:lnTo>
                  <a:lnTo>
                    <a:pt x="104" y="213"/>
                  </a:lnTo>
                  <a:lnTo>
                    <a:pt x="110" y="215"/>
                  </a:lnTo>
                  <a:lnTo>
                    <a:pt x="115" y="215"/>
                  </a:lnTo>
                  <a:lnTo>
                    <a:pt x="119" y="215"/>
                  </a:lnTo>
                  <a:lnTo>
                    <a:pt x="125" y="207"/>
                  </a:lnTo>
                  <a:lnTo>
                    <a:pt x="133" y="201"/>
                  </a:lnTo>
                  <a:lnTo>
                    <a:pt x="217" y="201"/>
                  </a:lnTo>
                  <a:lnTo>
                    <a:pt x="217" y="253"/>
                  </a:lnTo>
                  <a:lnTo>
                    <a:pt x="273" y="247"/>
                  </a:lnTo>
                  <a:lnTo>
                    <a:pt x="252" y="201"/>
                  </a:lnTo>
                  <a:lnTo>
                    <a:pt x="252" y="17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7" name="Freeform 394"/>
            <p:cNvSpPr>
              <a:spLocks/>
            </p:cNvSpPr>
            <p:nvPr/>
          </p:nvSpPr>
          <p:spPr bwMode="auto">
            <a:xfrm>
              <a:off x="6294983" y="6300573"/>
              <a:ext cx="206163" cy="130405"/>
            </a:xfrm>
            <a:custGeom>
              <a:avLst/>
              <a:gdLst>
                <a:gd name="T0" fmla="*/ 1 w 243"/>
                <a:gd name="T1" fmla="*/ 0 h 216"/>
                <a:gd name="T2" fmla="*/ 1 w 243"/>
                <a:gd name="T3" fmla="*/ 0 h 216"/>
                <a:gd name="T4" fmla="*/ 1 w 243"/>
                <a:gd name="T5" fmla="*/ 0 h 216"/>
                <a:gd name="T6" fmla="*/ 1 w 243"/>
                <a:gd name="T7" fmla="*/ 0 h 216"/>
                <a:gd name="T8" fmla="*/ 1 w 243"/>
                <a:gd name="T9" fmla="*/ 0 h 216"/>
                <a:gd name="T10" fmla="*/ 1 w 243"/>
                <a:gd name="T11" fmla="*/ 0 h 216"/>
                <a:gd name="T12" fmla="*/ 1 w 243"/>
                <a:gd name="T13" fmla="*/ 0 h 216"/>
                <a:gd name="T14" fmla="*/ 1 w 243"/>
                <a:gd name="T15" fmla="*/ 0 h 216"/>
                <a:gd name="T16" fmla="*/ 1 w 243"/>
                <a:gd name="T17" fmla="*/ 0 h 216"/>
                <a:gd name="T18" fmla="*/ 1 w 243"/>
                <a:gd name="T19" fmla="*/ 0 h 216"/>
                <a:gd name="T20" fmla="*/ 0 w 243"/>
                <a:gd name="T21" fmla="*/ 0 h 216"/>
                <a:gd name="T22" fmla="*/ 1 w 243"/>
                <a:gd name="T23" fmla="*/ 0 h 216"/>
                <a:gd name="T24" fmla="*/ 1 w 243"/>
                <a:gd name="T25" fmla="*/ 0 h 216"/>
                <a:gd name="T26" fmla="*/ 1 w 243"/>
                <a:gd name="T27" fmla="*/ 0 h 216"/>
                <a:gd name="T28" fmla="*/ 1 w 243"/>
                <a:gd name="T29" fmla="*/ 0 h 216"/>
                <a:gd name="T30" fmla="*/ 1 w 243"/>
                <a:gd name="T31" fmla="*/ 0 h 216"/>
                <a:gd name="T32" fmla="*/ 1 w 243"/>
                <a:gd name="T33" fmla="*/ 0 h 216"/>
                <a:gd name="T34" fmla="*/ 1 w 243"/>
                <a:gd name="T35" fmla="*/ 0 h 216"/>
                <a:gd name="T36" fmla="*/ 1 w 243"/>
                <a:gd name="T37" fmla="*/ 0 h 216"/>
                <a:gd name="T38" fmla="*/ 1 w 243"/>
                <a:gd name="T39" fmla="*/ 0 h 216"/>
                <a:gd name="T40" fmla="*/ 1 w 243"/>
                <a:gd name="T41" fmla="*/ 0 h 216"/>
                <a:gd name="T42" fmla="*/ 1 w 243"/>
                <a:gd name="T43" fmla="*/ 0 h 216"/>
                <a:gd name="T44" fmla="*/ 1 w 243"/>
                <a:gd name="T45" fmla="*/ 0 h 216"/>
                <a:gd name="T46" fmla="*/ 1 w 243"/>
                <a:gd name="T47" fmla="*/ 0 h 216"/>
                <a:gd name="T48" fmla="*/ 1 w 243"/>
                <a:gd name="T49" fmla="*/ 0 h 2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3"/>
                <a:gd name="T76" fmla="*/ 0 h 216"/>
                <a:gd name="T77" fmla="*/ 243 w 243"/>
                <a:gd name="T78" fmla="*/ 216 h 2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3" h="216">
                  <a:moveTo>
                    <a:pt x="243" y="190"/>
                  </a:moveTo>
                  <a:lnTo>
                    <a:pt x="193" y="203"/>
                  </a:lnTo>
                  <a:lnTo>
                    <a:pt x="161" y="190"/>
                  </a:lnTo>
                  <a:lnTo>
                    <a:pt x="96" y="216"/>
                  </a:lnTo>
                  <a:lnTo>
                    <a:pt x="96" y="136"/>
                  </a:lnTo>
                  <a:lnTo>
                    <a:pt x="59" y="136"/>
                  </a:lnTo>
                  <a:lnTo>
                    <a:pt x="59" y="117"/>
                  </a:lnTo>
                  <a:lnTo>
                    <a:pt x="44" y="113"/>
                  </a:lnTo>
                  <a:lnTo>
                    <a:pt x="36" y="105"/>
                  </a:lnTo>
                  <a:lnTo>
                    <a:pt x="36" y="86"/>
                  </a:lnTo>
                  <a:lnTo>
                    <a:pt x="0" y="42"/>
                  </a:lnTo>
                  <a:lnTo>
                    <a:pt x="101" y="36"/>
                  </a:lnTo>
                  <a:lnTo>
                    <a:pt x="122" y="0"/>
                  </a:lnTo>
                  <a:lnTo>
                    <a:pt x="186" y="34"/>
                  </a:lnTo>
                  <a:lnTo>
                    <a:pt x="178" y="36"/>
                  </a:lnTo>
                  <a:lnTo>
                    <a:pt x="169" y="53"/>
                  </a:lnTo>
                  <a:lnTo>
                    <a:pt x="161" y="65"/>
                  </a:lnTo>
                  <a:lnTo>
                    <a:pt x="161" y="71"/>
                  </a:lnTo>
                  <a:lnTo>
                    <a:pt x="169" y="74"/>
                  </a:lnTo>
                  <a:lnTo>
                    <a:pt x="172" y="86"/>
                  </a:lnTo>
                  <a:lnTo>
                    <a:pt x="174" y="99"/>
                  </a:lnTo>
                  <a:lnTo>
                    <a:pt x="169" y="115"/>
                  </a:lnTo>
                  <a:lnTo>
                    <a:pt x="169" y="122"/>
                  </a:lnTo>
                  <a:lnTo>
                    <a:pt x="201" y="161"/>
                  </a:lnTo>
                  <a:lnTo>
                    <a:pt x="243" y="19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8" name="Freeform 395"/>
            <p:cNvSpPr>
              <a:spLocks/>
            </p:cNvSpPr>
            <p:nvPr/>
          </p:nvSpPr>
          <p:spPr bwMode="auto">
            <a:xfrm>
              <a:off x="6294983" y="6300573"/>
              <a:ext cx="206163" cy="130405"/>
            </a:xfrm>
            <a:custGeom>
              <a:avLst/>
              <a:gdLst>
                <a:gd name="T0" fmla="*/ 1 w 243"/>
                <a:gd name="T1" fmla="*/ 0 h 216"/>
                <a:gd name="T2" fmla="*/ 1 w 243"/>
                <a:gd name="T3" fmla="*/ 0 h 216"/>
                <a:gd name="T4" fmla="*/ 1 w 243"/>
                <a:gd name="T5" fmla="*/ 0 h 216"/>
                <a:gd name="T6" fmla="*/ 1 w 243"/>
                <a:gd name="T7" fmla="*/ 0 h 216"/>
                <a:gd name="T8" fmla="*/ 1 w 243"/>
                <a:gd name="T9" fmla="*/ 0 h 216"/>
                <a:gd name="T10" fmla="*/ 1 w 243"/>
                <a:gd name="T11" fmla="*/ 0 h 216"/>
                <a:gd name="T12" fmla="*/ 1 w 243"/>
                <a:gd name="T13" fmla="*/ 0 h 216"/>
                <a:gd name="T14" fmla="*/ 1 w 243"/>
                <a:gd name="T15" fmla="*/ 0 h 216"/>
                <a:gd name="T16" fmla="*/ 1 w 243"/>
                <a:gd name="T17" fmla="*/ 0 h 216"/>
                <a:gd name="T18" fmla="*/ 1 w 243"/>
                <a:gd name="T19" fmla="*/ 0 h 216"/>
                <a:gd name="T20" fmla="*/ 0 w 243"/>
                <a:gd name="T21" fmla="*/ 0 h 216"/>
                <a:gd name="T22" fmla="*/ 1 w 243"/>
                <a:gd name="T23" fmla="*/ 0 h 216"/>
                <a:gd name="T24" fmla="*/ 1 w 243"/>
                <a:gd name="T25" fmla="*/ 0 h 216"/>
                <a:gd name="T26" fmla="*/ 1 w 243"/>
                <a:gd name="T27" fmla="*/ 0 h 216"/>
                <a:gd name="T28" fmla="*/ 1 w 243"/>
                <a:gd name="T29" fmla="*/ 0 h 216"/>
                <a:gd name="T30" fmla="*/ 1 w 243"/>
                <a:gd name="T31" fmla="*/ 0 h 216"/>
                <a:gd name="T32" fmla="*/ 1 w 243"/>
                <a:gd name="T33" fmla="*/ 0 h 216"/>
                <a:gd name="T34" fmla="*/ 1 w 243"/>
                <a:gd name="T35" fmla="*/ 0 h 216"/>
                <a:gd name="T36" fmla="*/ 1 w 243"/>
                <a:gd name="T37" fmla="*/ 0 h 216"/>
                <a:gd name="T38" fmla="*/ 1 w 243"/>
                <a:gd name="T39" fmla="*/ 0 h 216"/>
                <a:gd name="T40" fmla="*/ 1 w 243"/>
                <a:gd name="T41" fmla="*/ 0 h 216"/>
                <a:gd name="T42" fmla="*/ 1 w 243"/>
                <a:gd name="T43" fmla="*/ 0 h 216"/>
                <a:gd name="T44" fmla="*/ 1 w 243"/>
                <a:gd name="T45" fmla="*/ 0 h 216"/>
                <a:gd name="T46" fmla="*/ 1 w 243"/>
                <a:gd name="T47" fmla="*/ 0 h 216"/>
                <a:gd name="T48" fmla="*/ 1 w 243"/>
                <a:gd name="T49" fmla="*/ 0 h 2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3"/>
                <a:gd name="T76" fmla="*/ 0 h 216"/>
                <a:gd name="T77" fmla="*/ 243 w 243"/>
                <a:gd name="T78" fmla="*/ 216 h 2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3" h="216">
                  <a:moveTo>
                    <a:pt x="243" y="190"/>
                  </a:moveTo>
                  <a:lnTo>
                    <a:pt x="193" y="203"/>
                  </a:lnTo>
                  <a:lnTo>
                    <a:pt x="161" y="190"/>
                  </a:lnTo>
                  <a:lnTo>
                    <a:pt x="96" y="216"/>
                  </a:lnTo>
                  <a:lnTo>
                    <a:pt x="96" y="136"/>
                  </a:lnTo>
                  <a:lnTo>
                    <a:pt x="59" y="136"/>
                  </a:lnTo>
                  <a:lnTo>
                    <a:pt x="59" y="117"/>
                  </a:lnTo>
                  <a:lnTo>
                    <a:pt x="44" y="113"/>
                  </a:lnTo>
                  <a:lnTo>
                    <a:pt x="36" y="105"/>
                  </a:lnTo>
                  <a:lnTo>
                    <a:pt x="36" y="86"/>
                  </a:lnTo>
                  <a:lnTo>
                    <a:pt x="0" y="42"/>
                  </a:lnTo>
                  <a:lnTo>
                    <a:pt x="101" y="36"/>
                  </a:lnTo>
                  <a:lnTo>
                    <a:pt x="122" y="0"/>
                  </a:lnTo>
                  <a:lnTo>
                    <a:pt x="186" y="34"/>
                  </a:lnTo>
                  <a:lnTo>
                    <a:pt x="178" y="36"/>
                  </a:lnTo>
                  <a:lnTo>
                    <a:pt x="169" y="53"/>
                  </a:lnTo>
                  <a:lnTo>
                    <a:pt x="161" y="65"/>
                  </a:lnTo>
                  <a:lnTo>
                    <a:pt x="161" y="71"/>
                  </a:lnTo>
                  <a:lnTo>
                    <a:pt x="169" y="74"/>
                  </a:lnTo>
                  <a:lnTo>
                    <a:pt x="172" y="86"/>
                  </a:lnTo>
                  <a:lnTo>
                    <a:pt x="174" y="99"/>
                  </a:lnTo>
                  <a:lnTo>
                    <a:pt x="169" y="115"/>
                  </a:lnTo>
                  <a:lnTo>
                    <a:pt x="169" y="122"/>
                  </a:lnTo>
                  <a:lnTo>
                    <a:pt x="201" y="161"/>
                  </a:lnTo>
                  <a:lnTo>
                    <a:pt x="243" y="19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9" name="Freeform 396"/>
            <p:cNvSpPr>
              <a:spLocks/>
            </p:cNvSpPr>
            <p:nvPr/>
          </p:nvSpPr>
          <p:spPr bwMode="auto">
            <a:xfrm>
              <a:off x="6039587" y="6184658"/>
              <a:ext cx="360015" cy="162018"/>
            </a:xfrm>
            <a:custGeom>
              <a:avLst/>
              <a:gdLst>
                <a:gd name="T0" fmla="*/ 1 w 426"/>
                <a:gd name="T1" fmla="*/ 0 h 268"/>
                <a:gd name="T2" fmla="*/ 1 w 426"/>
                <a:gd name="T3" fmla="*/ 0 h 268"/>
                <a:gd name="T4" fmla="*/ 1 w 426"/>
                <a:gd name="T5" fmla="*/ 0 h 268"/>
                <a:gd name="T6" fmla="*/ 1 w 426"/>
                <a:gd name="T7" fmla="*/ 0 h 268"/>
                <a:gd name="T8" fmla="*/ 1 w 426"/>
                <a:gd name="T9" fmla="*/ 0 h 268"/>
                <a:gd name="T10" fmla="*/ 1 w 426"/>
                <a:gd name="T11" fmla="*/ 0 h 268"/>
                <a:gd name="T12" fmla="*/ 1 w 426"/>
                <a:gd name="T13" fmla="*/ 0 h 268"/>
                <a:gd name="T14" fmla="*/ 1 w 426"/>
                <a:gd name="T15" fmla="*/ 0 h 268"/>
                <a:gd name="T16" fmla="*/ 1 w 426"/>
                <a:gd name="T17" fmla="*/ 0 h 268"/>
                <a:gd name="T18" fmla="*/ 1 w 426"/>
                <a:gd name="T19" fmla="*/ 0 h 268"/>
                <a:gd name="T20" fmla="*/ 1 w 426"/>
                <a:gd name="T21" fmla="*/ 0 h 268"/>
                <a:gd name="T22" fmla="*/ 1 w 426"/>
                <a:gd name="T23" fmla="*/ 0 h 268"/>
                <a:gd name="T24" fmla="*/ 1 w 426"/>
                <a:gd name="T25" fmla="*/ 0 h 268"/>
                <a:gd name="T26" fmla="*/ 1 w 426"/>
                <a:gd name="T27" fmla="*/ 0 h 268"/>
                <a:gd name="T28" fmla="*/ 1 w 426"/>
                <a:gd name="T29" fmla="*/ 0 h 268"/>
                <a:gd name="T30" fmla="*/ 1 w 426"/>
                <a:gd name="T31" fmla="*/ 0 h 268"/>
                <a:gd name="T32" fmla="*/ 1 w 426"/>
                <a:gd name="T33" fmla="*/ 0 h 268"/>
                <a:gd name="T34" fmla="*/ 1 w 426"/>
                <a:gd name="T35" fmla="*/ 0 h 268"/>
                <a:gd name="T36" fmla="*/ 1 w 426"/>
                <a:gd name="T37" fmla="*/ 0 h 268"/>
                <a:gd name="T38" fmla="*/ 1 w 426"/>
                <a:gd name="T39" fmla="*/ 0 h 268"/>
                <a:gd name="T40" fmla="*/ 1 w 426"/>
                <a:gd name="T41" fmla="*/ 0 h 268"/>
                <a:gd name="T42" fmla="*/ 1 w 426"/>
                <a:gd name="T43" fmla="*/ 0 h 268"/>
                <a:gd name="T44" fmla="*/ 1 w 426"/>
                <a:gd name="T45" fmla="*/ 0 h 268"/>
                <a:gd name="T46" fmla="*/ 1 w 426"/>
                <a:gd name="T47" fmla="*/ 0 h 268"/>
                <a:gd name="T48" fmla="*/ 1 w 426"/>
                <a:gd name="T49" fmla="*/ 0 h 268"/>
                <a:gd name="T50" fmla="*/ 1 w 426"/>
                <a:gd name="T51" fmla="*/ 0 h 268"/>
                <a:gd name="T52" fmla="*/ 1 w 426"/>
                <a:gd name="T53" fmla="*/ 0 h 268"/>
                <a:gd name="T54" fmla="*/ 1 w 426"/>
                <a:gd name="T55" fmla="*/ 0 h 268"/>
                <a:gd name="T56" fmla="*/ 1 w 426"/>
                <a:gd name="T57" fmla="*/ 0 h 268"/>
                <a:gd name="T58" fmla="*/ 1 w 426"/>
                <a:gd name="T59" fmla="*/ 0 h 268"/>
                <a:gd name="T60" fmla="*/ 1 w 426"/>
                <a:gd name="T61" fmla="*/ 0 h 268"/>
                <a:gd name="T62" fmla="*/ 1 w 426"/>
                <a:gd name="T63" fmla="*/ 0 h 268"/>
                <a:gd name="T64" fmla="*/ 1 w 426"/>
                <a:gd name="T65" fmla="*/ 0 h 268"/>
                <a:gd name="T66" fmla="*/ 1 w 426"/>
                <a:gd name="T67" fmla="*/ 0 h 268"/>
                <a:gd name="T68" fmla="*/ 1 w 426"/>
                <a:gd name="T69" fmla="*/ 0 h 268"/>
                <a:gd name="T70" fmla="*/ 1 w 426"/>
                <a:gd name="T71" fmla="*/ 0 h 268"/>
                <a:gd name="T72" fmla="*/ 1 w 426"/>
                <a:gd name="T73" fmla="*/ 0 h 268"/>
                <a:gd name="T74" fmla="*/ 1 w 426"/>
                <a:gd name="T75" fmla="*/ 0 h 268"/>
                <a:gd name="T76" fmla="*/ 1 w 426"/>
                <a:gd name="T77" fmla="*/ 0 h 268"/>
                <a:gd name="T78" fmla="*/ 1 w 426"/>
                <a:gd name="T79" fmla="*/ 0 h 268"/>
                <a:gd name="T80" fmla="*/ 1 w 426"/>
                <a:gd name="T81" fmla="*/ 0 h 268"/>
                <a:gd name="T82" fmla="*/ 1 w 426"/>
                <a:gd name="T83" fmla="*/ 0 h 268"/>
                <a:gd name="T84" fmla="*/ 1 w 426"/>
                <a:gd name="T85" fmla="*/ 0 h 268"/>
                <a:gd name="T86" fmla="*/ 1 w 426"/>
                <a:gd name="T87" fmla="*/ 0 h 268"/>
                <a:gd name="T88" fmla="*/ 1 w 426"/>
                <a:gd name="T89" fmla="*/ 0 h 268"/>
                <a:gd name="T90" fmla="*/ 1 w 426"/>
                <a:gd name="T91" fmla="*/ 0 h 268"/>
                <a:gd name="T92" fmla="*/ 1 w 426"/>
                <a:gd name="T93" fmla="*/ 0 h 268"/>
                <a:gd name="T94" fmla="*/ 1 w 426"/>
                <a:gd name="T95" fmla="*/ 0 h 268"/>
                <a:gd name="T96" fmla="*/ 1 w 426"/>
                <a:gd name="T97" fmla="*/ 0 h 268"/>
                <a:gd name="T98" fmla="*/ 1 w 426"/>
                <a:gd name="T99" fmla="*/ 0 h 268"/>
                <a:gd name="T100" fmla="*/ 1 w 426"/>
                <a:gd name="T101" fmla="*/ 0 h 268"/>
                <a:gd name="T102" fmla="*/ 0 w 426"/>
                <a:gd name="T103" fmla="*/ 0 h 268"/>
                <a:gd name="T104" fmla="*/ 1 w 426"/>
                <a:gd name="T105" fmla="*/ 0 h 26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6"/>
                <a:gd name="T160" fmla="*/ 0 h 268"/>
                <a:gd name="T161" fmla="*/ 426 w 426"/>
                <a:gd name="T162" fmla="*/ 268 h 26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6" h="268">
                  <a:moveTo>
                    <a:pt x="14" y="119"/>
                  </a:moveTo>
                  <a:lnTo>
                    <a:pt x="73" y="119"/>
                  </a:lnTo>
                  <a:lnTo>
                    <a:pt x="81" y="119"/>
                  </a:lnTo>
                  <a:lnTo>
                    <a:pt x="94" y="123"/>
                  </a:lnTo>
                  <a:lnTo>
                    <a:pt x="106" y="119"/>
                  </a:lnTo>
                  <a:lnTo>
                    <a:pt x="123" y="119"/>
                  </a:lnTo>
                  <a:lnTo>
                    <a:pt x="127" y="111"/>
                  </a:lnTo>
                  <a:lnTo>
                    <a:pt x="127" y="101"/>
                  </a:lnTo>
                  <a:lnTo>
                    <a:pt x="127" y="96"/>
                  </a:lnTo>
                  <a:lnTo>
                    <a:pt x="135" y="90"/>
                  </a:lnTo>
                  <a:lnTo>
                    <a:pt x="142" y="90"/>
                  </a:lnTo>
                  <a:lnTo>
                    <a:pt x="146" y="88"/>
                  </a:lnTo>
                  <a:lnTo>
                    <a:pt x="146" y="82"/>
                  </a:lnTo>
                  <a:lnTo>
                    <a:pt x="150" y="78"/>
                  </a:lnTo>
                  <a:lnTo>
                    <a:pt x="160" y="80"/>
                  </a:lnTo>
                  <a:lnTo>
                    <a:pt x="165" y="78"/>
                  </a:lnTo>
                  <a:lnTo>
                    <a:pt x="171" y="69"/>
                  </a:lnTo>
                  <a:lnTo>
                    <a:pt x="179" y="65"/>
                  </a:lnTo>
                  <a:lnTo>
                    <a:pt x="179" y="57"/>
                  </a:lnTo>
                  <a:lnTo>
                    <a:pt x="188" y="53"/>
                  </a:lnTo>
                  <a:lnTo>
                    <a:pt x="196" y="46"/>
                  </a:lnTo>
                  <a:lnTo>
                    <a:pt x="206" y="36"/>
                  </a:lnTo>
                  <a:lnTo>
                    <a:pt x="196" y="30"/>
                  </a:lnTo>
                  <a:lnTo>
                    <a:pt x="206" y="23"/>
                  </a:lnTo>
                  <a:lnTo>
                    <a:pt x="213" y="17"/>
                  </a:lnTo>
                  <a:lnTo>
                    <a:pt x="221" y="13"/>
                  </a:lnTo>
                  <a:lnTo>
                    <a:pt x="229" y="0"/>
                  </a:lnTo>
                  <a:lnTo>
                    <a:pt x="365" y="78"/>
                  </a:lnTo>
                  <a:lnTo>
                    <a:pt x="342" y="142"/>
                  </a:lnTo>
                  <a:lnTo>
                    <a:pt x="426" y="192"/>
                  </a:lnTo>
                  <a:lnTo>
                    <a:pt x="405" y="228"/>
                  </a:lnTo>
                  <a:lnTo>
                    <a:pt x="304" y="234"/>
                  </a:lnTo>
                  <a:lnTo>
                    <a:pt x="242" y="257"/>
                  </a:lnTo>
                  <a:lnTo>
                    <a:pt x="236" y="245"/>
                  </a:lnTo>
                  <a:lnTo>
                    <a:pt x="204" y="255"/>
                  </a:lnTo>
                  <a:lnTo>
                    <a:pt x="188" y="232"/>
                  </a:lnTo>
                  <a:lnTo>
                    <a:pt x="169" y="240"/>
                  </a:lnTo>
                  <a:lnTo>
                    <a:pt x="173" y="255"/>
                  </a:lnTo>
                  <a:lnTo>
                    <a:pt x="125" y="268"/>
                  </a:lnTo>
                  <a:lnTo>
                    <a:pt x="123" y="265"/>
                  </a:lnTo>
                  <a:lnTo>
                    <a:pt x="114" y="259"/>
                  </a:lnTo>
                  <a:lnTo>
                    <a:pt x="110" y="253"/>
                  </a:lnTo>
                  <a:lnTo>
                    <a:pt x="114" y="249"/>
                  </a:lnTo>
                  <a:lnTo>
                    <a:pt x="121" y="247"/>
                  </a:lnTo>
                  <a:lnTo>
                    <a:pt x="131" y="236"/>
                  </a:lnTo>
                  <a:lnTo>
                    <a:pt x="133" y="230"/>
                  </a:lnTo>
                  <a:lnTo>
                    <a:pt x="133" y="228"/>
                  </a:lnTo>
                  <a:lnTo>
                    <a:pt x="93" y="215"/>
                  </a:lnTo>
                  <a:lnTo>
                    <a:pt x="93" y="174"/>
                  </a:lnTo>
                  <a:lnTo>
                    <a:pt x="39" y="147"/>
                  </a:lnTo>
                  <a:lnTo>
                    <a:pt x="22" y="140"/>
                  </a:lnTo>
                  <a:lnTo>
                    <a:pt x="0" y="119"/>
                  </a:lnTo>
                  <a:lnTo>
                    <a:pt x="14" y="1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0" name="Freeform 397"/>
            <p:cNvSpPr>
              <a:spLocks/>
            </p:cNvSpPr>
            <p:nvPr/>
          </p:nvSpPr>
          <p:spPr bwMode="auto">
            <a:xfrm>
              <a:off x="6039587" y="6184658"/>
              <a:ext cx="360015" cy="162018"/>
            </a:xfrm>
            <a:custGeom>
              <a:avLst/>
              <a:gdLst>
                <a:gd name="T0" fmla="*/ 1 w 426"/>
                <a:gd name="T1" fmla="*/ 0 h 268"/>
                <a:gd name="T2" fmla="*/ 1 w 426"/>
                <a:gd name="T3" fmla="*/ 0 h 268"/>
                <a:gd name="T4" fmla="*/ 1 w 426"/>
                <a:gd name="T5" fmla="*/ 0 h 268"/>
                <a:gd name="T6" fmla="*/ 1 w 426"/>
                <a:gd name="T7" fmla="*/ 0 h 268"/>
                <a:gd name="T8" fmla="*/ 1 w 426"/>
                <a:gd name="T9" fmla="*/ 0 h 268"/>
                <a:gd name="T10" fmla="*/ 1 w 426"/>
                <a:gd name="T11" fmla="*/ 0 h 268"/>
                <a:gd name="T12" fmla="*/ 1 w 426"/>
                <a:gd name="T13" fmla="*/ 0 h 268"/>
                <a:gd name="T14" fmla="*/ 1 w 426"/>
                <a:gd name="T15" fmla="*/ 0 h 268"/>
                <a:gd name="T16" fmla="*/ 1 w 426"/>
                <a:gd name="T17" fmla="*/ 0 h 268"/>
                <a:gd name="T18" fmla="*/ 1 w 426"/>
                <a:gd name="T19" fmla="*/ 0 h 268"/>
                <a:gd name="T20" fmla="*/ 1 w 426"/>
                <a:gd name="T21" fmla="*/ 0 h 268"/>
                <a:gd name="T22" fmla="*/ 1 w 426"/>
                <a:gd name="T23" fmla="*/ 0 h 268"/>
                <a:gd name="T24" fmla="*/ 1 w 426"/>
                <a:gd name="T25" fmla="*/ 0 h 268"/>
                <a:gd name="T26" fmla="*/ 1 w 426"/>
                <a:gd name="T27" fmla="*/ 0 h 268"/>
                <a:gd name="T28" fmla="*/ 1 w 426"/>
                <a:gd name="T29" fmla="*/ 0 h 268"/>
                <a:gd name="T30" fmla="*/ 1 w 426"/>
                <a:gd name="T31" fmla="*/ 0 h 268"/>
                <a:gd name="T32" fmla="*/ 1 w 426"/>
                <a:gd name="T33" fmla="*/ 0 h 268"/>
                <a:gd name="T34" fmla="*/ 1 w 426"/>
                <a:gd name="T35" fmla="*/ 0 h 268"/>
                <a:gd name="T36" fmla="*/ 1 w 426"/>
                <a:gd name="T37" fmla="*/ 0 h 268"/>
                <a:gd name="T38" fmla="*/ 1 w 426"/>
                <a:gd name="T39" fmla="*/ 0 h 268"/>
                <a:gd name="T40" fmla="*/ 1 w 426"/>
                <a:gd name="T41" fmla="*/ 0 h 268"/>
                <a:gd name="T42" fmla="*/ 1 w 426"/>
                <a:gd name="T43" fmla="*/ 0 h 268"/>
                <a:gd name="T44" fmla="*/ 1 w 426"/>
                <a:gd name="T45" fmla="*/ 0 h 268"/>
                <a:gd name="T46" fmla="*/ 1 w 426"/>
                <a:gd name="T47" fmla="*/ 0 h 268"/>
                <a:gd name="T48" fmla="*/ 1 w 426"/>
                <a:gd name="T49" fmla="*/ 0 h 268"/>
                <a:gd name="T50" fmla="*/ 1 w 426"/>
                <a:gd name="T51" fmla="*/ 0 h 268"/>
                <a:gd name="T52" fmla="*/ 1 w 426"/>
                <a:gd name="T53" fmla="*/ 0 h 268"/>
                <a:gd name="T54" fmla="*/ 1 w 426"/>
                <a:gd name="T55" fmla="*/ 0 h 268"/>
                <a:gd name="T56" fmla="*/ 1 w 426"/>
                <a:gd name="T57" fmla="*/ 0 h 268"/>
                <a:gd name="T58" fmla="*/ 1 w 426"/>
                <a:gd name="T59" fmla="*/ 0 h 268"/>
                <a:gd name="T60" fmla="*/ 1 w 426"/>
                <a:gd name="T61" fmla="*/ 0 h 268"/>
                <a:gd name="T62" fmla="*/ 1 w 426"/>
                <a:gd name="T63" fmla="*/ 0 h 268"/>
                <a:gd name="T64" fmla="*/ 1 w 426"/>
                <a:gd name="T65" fmla="*/ 0 h 268"/>
                <a:gd name="T66" fmla="*/ 1 w 426"/>
                <a:gd name="T67" fmla="*/ 0 h 268"/>
                <a:gd name="T68" fmla="*/ 1 w 426"/>
                <a:gd name="T69" fmla="*/ 0 h 268"/>
                <a:gd name="T70" fmla="*/ 1 w 426"/>
                <a:gd name="T71" fmla="*/ 0 h 268"/>
                <a:gd name="T72" fmla="*/ 1 w 426"/>
                <a:gd name="T73" fmla="*/ 0 h 268"/>
                <a:gd name="T74" fmla="*/ 1 w 426"/>
                <a:gd name="T75" fmla="*/ 0 h 268"/>
                <a:gd name="T76" fmla="*/ 1 w 426"/>
                <a:gd name="T77" fmla="*/ 0 h 268"/>
                <a:gd name="T78" fmla="*/ 1 w 426"/>
                <a:gd name="T79" fmla="*/ 0 h 268"/>
                <a:gd name="T80" fmla="*/ 1 w 426"/>
                <a:gd name="T81" fmla="*/ 0 h 268"/>
                <a:gd name="T82" fmla="*/ 1 w 426"/>
                <a:gd name="T83" fmla="*/ 0 h 268"/>
                <a:gd name="T84" fmla="*/ 1 w 426"/>
                <a:gd name="T85" fmla="*/ 0 h 268"/>
                <a:gd name="T86" fmla="*/ 1 w 426"/>
                <a:gd name="T87" fmla="*/ 0 h 268"/>
                <a:gd name="T88" fmla="*/ 1 w 426"/>
                <a:gd name="T89" fmla="*/ 0 h 268"/>
                <a:gd name="T90" fmla="*/ 1 w 426"/>
                <a:gd name="T91" fmla="*/ 0 h 268"/>
                <a:gd name="T92" fmla="*/ 1 w 426"/>
                <a:gd name="T93" fmla="*/ 0 h 268"/>
                <a:gd name="T94" fmla="*/ 1 w 426"/>
                <a:gd name="T95" fmla="*/ 0 h 268"/>
                <a:gd name="T96" fmla="*/ 1 w 426"/>
                <a:gd name="T97" fmla="*/ 0 h 268"/>
                <a:gd name="T98" fmla="*/ 1 w 426"/>
                <a:gd name="T99" fmla="*/ 0 h 268"/>
                <a:gd name="T100" fmla="*/ 1 w 426"/>
                <a:gd name="T101" fmla="*/ 0 h 268"/>
                <a:gd name="T102" fmla="*/ 0 w 426"/>
                <a:gd name="T103" fmla="*/ 0 h 268"/>
                <a:gd name="T104" fmla="*/ 1 w 426"/>
                <a:gd name="T105" fmla="*/ 0 h 26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6"/>
                <a:gd name="T160" fmla="*/ 0 h 268"/>
                <a:gd name="T161" fmla="*/ 426 w 426"/>
                <a:gd name="T162" fmla="*/ 268 h 26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6" h="268">
                  <a:moveTo>
                    <a:pt x="14" y="119"/>
                  </a:moveTo>
                  <a:lnTo>
                    <a:pt x="73" y="119"/>
                  </a:lnTo>
                  <a:lnTo>
                    <a:pt x="81" y="119"/>
                  </a:lnTo>
                  <a:lnTo>
                    <a:pt x="94" y="123"/>
                  </a:lnTo>
                  <a:lnTo>
                    <a:pt x="106" y="119"/>
                  </a:lnTo>
                  <a:lnTo>
                    <a:pt x="123" y="119"/>
                  </a:lnTo>
                  <a:lnTo>
                    <a:pt x="127" y="111"/>
                  </a:lnTo>
                  <a:lnTo>
                    <a:pt x="127" y="101"/>
                  </a:lnTo>
                  <a:lnTo>
                    <a:pt x="127" y="96"/>
                  </a:lnTo>
                  <a:lnTo>
                    <a:pt x="135" y="90"/>
                  </a:lnTo>
                  <a:lnTo>
                    <a:pt x="142" y="90"/>
                  </a:lnTo>
                  <a:lnTo>
                    <a:pt x="146" y="88"/>
                  </a:lnTo>
                  <a:lnTo>
                    <a:pt x="146" y="82"/>
                  </a:lnTo>
                  <a:lnTo>
                    <a:pt x="150" y="78"/>
                  </a:lnTo>
                  <a:lnTo>
                    <a:pt x="160" y="80"/>
                  </a:lnTo>
                  <a:lnTo>
                    <a:pt x="165" y="78"/>
                  </a:lnTo>
                  <a:lnTo>
                    <a:pt x="171" y="69"/>
                  </a:lnTo>
                  <a:lnTo>
                    <a:pt x="179" y="65"/>
                  </a:lnTo>
                  <a:lnTo>
                    <a:pt x="179" y="57"/>
                  </a:lnTo>
                  <a:lnTo>
                    <a:pt x="188" y="53"/>
                  </a:lnTo>
                  <a:lnTo>
                    <a:pt x="196" y="46"/>
                  </a:lnTo>
                  <a:lnTo>
                    <a:pt x="206" y="36"/>
                  </a:lnTo>
                  <a:lnTo>
                    <a:pt x="196" y="30"/>
                  </a:lnTo>
                  <a:lnTo>
                    <a:pt x="206" y="23"/>
                  </a:lnTo>
                  <a:lnTo>
                    <a:pt x="213" y="17"/>
                  </a:lnTo>
                  <a:lnTo>
                    <a:pt x="221" y="13"/>
                  </a:lnTo>
                  <a:lnTo>
                    <a:pt x="229" y="0"/>
                  </a:lnTo>
                  <a:lnTo>
                    <a:pt x="365" y="78"/>
                  </a:lnTo>
                  <a:lnTo>
                    <a:pt x="342" y="142"/>
                  </a:lnTo>
                  <a:lnTo>
                    <a:pt x="426" y="192"/>
                  </a:lnTo>
                  <a:lnTo>
                    <a:pt x="405" y="228"/>
                  </a:lnTo>
                  <a:lnTo>
                    <a:pt x="304" y="234"/>
                  </a:lnTo>
                  <a:lnTo>
                    <a:pt x="242" y="257"/>
                  </a:lnTo>
                  <a:lnTo>
                    <a:pt x="236" y="245"/>
                  </a:lnTo>
                  <a:lnTo>
                    <a:pt x="204" y="255"/>
                  </a:lnTo>
                  <a:lnTo>
                    <a:pt x="188" y="232"/>
                  </a:lnTo>
                  <a:lnTo>
                    <a:pt x="169" y="240"/>
                  </a:lnTo>
                  <a:lnTo>
                    <a:pt x="173" y="255"/>
                  </a:lnTo>
                  <a:lnTo>
                    <a:pt x="125" y="268"/>
                  </a:lnTo>
                  <a:lnTo>
                    <a:pt x="123" y="265"/>
                  </a:lnTo>
                  <a:lnTo>
                    <a:pt x="114" y="259"/>
                  </a:lnTo>
                  <a:lnTo>
                    <a:pt x="110" y="253"/>
                  </a:lnTo>
                  <a:lnTo>
                    <a:pt x="114" y="249"/>
                  </a:lnTo>
                  <a:lnTo>
                    <a:pt x="121" y="247"/>
                  </a:lnTo>
                  <a:lnTo>
                    <a:pt x="131" y="236"/>
                  </a:lnTo>
                  <a:lnTo>
                    <a:pt x="133" y="230"/>
                  </a:lnTo>
                  <a:lnTo>
                    <a:pt x="133" y="228"/>
                  </a:lnTo>
                  <a:lnTo>
                    <a:pt x="93" y="215"/>
                  </a:lnTo>
                  <a:lnTo>
                    <a:pt x="93" y="174"/>
                  </a:lnTo>
                  <a:lnTo>
                    <a:pt x="39" y="147"/>
                  </a:lnTo>
                  <a:lnTo>
                    <a:pt x="22" y="140"/>
                  </a:lnTo>
                  <a:lnTo>
                    <a:pt x="0" y="119"/>
                  </a:lnTo>
                  <a:lnTo>
                    <a:pt x="14" y="119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1" name="Freeform 398"/>
            <p:cNvSpPr>
              <a:spLocks/>
            </p:cNvSpPr>
            <p:nvPr/>
          </p:nvSpPr>
          <p:spPr bwMode="auto">
            <a:xfrm>
              <a:off x="6321138" y="6415172"/>
              <a:ext cx="240010" cy="295057"/>
            </a:xfrm>
            <a:custGeom>
              <a:avLst/>
              <a:gdLst>
                <a:gd name="T0" fmla="*/ 1 w 282"/>
                <a:gd name="T1" fmla="*/ 0 h 485"/>
                <a:gd name="T2" fmla="*/ 1 w 282"/>
                <a:gd name="T3" fmla="*/ 0 h 485"/>
                <a:gd name="T4" fmla="*/ 1 w 282"/>
                <a:gd name="T5" fmla="*/ 0 h 485"/>
                <a:gd name="T6" fmla="*/ 1 w 282"/>
                <a:gd name="T7" fmla="*/ 0 h 485"/>
                <a:gd name="T8" fmla="*/ 1 w 282"/>
                <a:gd name="T9" fmla="*/ 0 h 485"/>
                <a:gd name="T10" fmla="*/ 1 w 282"/>
                <a:gd name="T11" fmla="*/ 0 h 485"/>
                <a:gd name="T12" fmla="*/ 1 w 282"/>
                <a:gd name="T13" fmla="*/ 0 h 485"/>
                <a:gd name="T14" fmla="*/ 1 w 282"/>
                <a:gd name="T15" fmla="*/ 0 h 485"/>
                <a:gd name="T16" fmla="*/ 0 w 282"/>
                <a:gd name="T17" fmla="*/ 0 h 485"/>
                <a:gd name="T18" fmla="*/ 1 w 282"/>
                <a:gd name="T19" fmla="*/ 0 h 485"/>
                <a:gd name="T20" fmla="*/ 1 w 282"/>
                <a:gd name="T21" fmla="*/ 0 h 485"/>
                <a:gd name="T22" fmla="*/ 1 w 282"/>
                <a:gd name="T23" fmla="*/ 0 h 485"/>
                <a:gd name="T24" fmla="*/ 1 w 282"/>
                <a:gd name="T25" fmla="*/ 0 h 485"/>
                <a:gd name="T26" fmla="*/ 1 w 282"/>
                <a:gd name="T27" fmla="*/ 0 h 485"/>
                <a:gd name="T28" fmla="*/ 1 w 282"/>
                <a:gd name="T29" fmla="*/ 0 h 485"/>
                <a:gd name="T30" fmla="*/ 1 w 282"/>
                <a:gd name="T31" fmla="*/ 0 h 485"/>
                <a:gd name="T32" fmla="*/ 1 w 282"/>
                <a:gd name="T33" fmla="*/ 0 h 485"/>
                <a:gd name="T34" fmla="*/ 1 w 282"/>
                <a:gd name="T35" fmla="*/ 0 h 485"/>
                <a:gd name="T36" fmla="*/ 1 w 282"/>
                <a:gd name="T37" fmla="*/ 0 h 485"/>
                <a:gd name="T38" fmla="*/ 1 w 282"/>
                <a:gd name="T39" fmla="*/ 0 h 485"/>
                <a:gd name="T40" fmla="*/ 1 w 282"/>
                <a:gd name="T41" fmla="*/ 0 h 485"/>
                <a:gd name="T42" fmla="*/ 1 w 282"/>
                <a:gd name="T43" fmla="*/ 0 h 485"/>
                <a:gd name="T44" fmla="*/ 1 w 282"/>
                <a:gd name="T45" fmla="*/ 0 h 485"/>
                <a:gd name="T46" fmla="*/ 1 w 282"/>
                <a:gd name="T47" fmla="*/ 0 h 485"/>
                <a:gd name="T48" fmla="*/ 1 w 282"/>
                <a:gd name="T49" fmla="*/ 0 h 485"/>
                <a:gd name="T50" fmla="*/ 1 w 282"/>
                <a:gd name="T51" fmla="*/ 0 h 485"/>
                <a:gd name="T52" fmla="*/ 1 w 282"/>
                <a:gd name="T53" fmla="*/ 0 h 485"/>
                <a:gd name="T54" fmla="*/ 1 w 282"/>
                <a:gd name="T55" fmla="*/ 0 h 485"/>
                <a:gd name="T56" fmla="*/ 1 w 282"/>
                <a:gd name="T57" fmla="*/ 0 h 485"/>
                <a:gd name="T58" fmla="*/ 1 w 282"/>
                <a:gd name="T59" fmla="*/ 0 h 485"/>
                <a:gd name="T60" fmla="*/ 1 w 282"/>
                <a:gd name="T61" fmla="*/ 0 h 485"/>
                <a:gd name="T62" fmla="*/ 1 w 282"/>
                <a:gd name="T63" fmla="*/ 0 h 485"/>
                <a:gd name="T64" fmla="*/ 1 w 282"/>
                <a:gd name="T65" fmla="*/ 0 h 485"/>
                <a:gd name="T66" fmla="*/ 1 w 282"/>
                <a:gd name="T67" fmla="*/ 0 h 485"/>
                <a:gd name="T68" fmla="*/ 1 w 282"/>
                <a:gd name="T69" fmla="*/ 0 h 485"/>
                <a:gd name="T70" fmla="*/ 1 w 282"/>
                <a:gd name="T71" fmla="*/ 0 h 485"/>
                <a:gd name="T72" fmla="*/ 1 w 282"/>
                <a:gd name="T73" fmla="*/ 0 h 485"/>
                <a:gd name="T74" fmla="*/ 1 w 282"/>
                <a:gd name="T75" fmla="*/ 0 h 485"/>
                <a:gd name="T76" fmla="*/ 1 w 282"/>
                <a:gd name="T77" fmla="*/ 0 h 485"/>
                <a:gd name="T78" fmla="*/ 1 w 282"/>
                <a:gd name="T79" fmla="*/ 0 h 485"/>
                <a:gd name="T80" fmla="*/ 1 w 282"/>
                <a:gd name="T81" fmla="*/ 0 h 485"/>
                <a:gd name="T82" fmla="*/ 1 w 282"/>
                <a:gd name="T83" fmla="*/ 0 h 4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2"/>
                <a:gd name="T127" fmla="*/ 0 h 485"/>
                <a:gd name="T128" fmla="*/ 282 w 282"/>
                <a:gd name="T129" fmla="*/ 485 h 4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2" h="485">
                  <a:moveTo>
                    <a:pt x="188" y="485"/>
                  </a:moveTo>
                  <a:lnTo>
                    <a:pt x="171" y="429"/>
                  </a:lnTo>
                  <a:lnTo>
                    <a:pt x="167" y="414"/>
                  </a:lnTo>
                  <a:lnTo>
                    <a:pt x="35" y="357"/>
                  </a:lnTo>
                  <a:lnTo>
                    <a:pt x="35" y="284"/>
                  </a:lnTo>
                  <a:lnTo>
                    <a:pt x="27" y="278"/>
                  </a:lnTo>
                  <a:lnTo>
                    <a:pt x="23" y="276"/>
                  </a:lnTo>
                  <a:lnTo>
                    <a:pt x="14" y="268"/>
                  </a:lnTo>
                  <a:lnTo>
                    <a:pt x="0" y="264"/>
                  </a:lnTo>
                  <a:lnTo>
                    <a:pt x="52" y="209"/>
                  </a:lnTo>
                  <a:lnTo>
                    <a:pt x="77" y="168"/>
                  </a:lnTo>
                  <a:lnTo>
                    <a:pt x="85" y="99"/>
                  </a:lnTo>
                  <a:lnTo>
                    <a:pt x="64" y="53"/>
                  </a:lnTo>
                  <a:lnTo>
                    <a:pt x="64" y="26"/>
                  </a:lnTo>
                  <a:lnTo>
                    <a:pt x="129" y="0"/>
                  </a:lnTo>
                  <a:lnTo>
                    <a:pt x="161" y="13"/>
                  </a:lnTo>
                  <a:lnTo>
                    <a:pt x="211" y="0"/>
                  </a:lnTo>
                  <a:lnTo>
                    <a:pt x="236" y="19"/>
                  </a:lnTo>
                  <a:lnTo>
                    <a:pt x="277" y="46"/>
                  </a:lnTo>
                  <a:lnTo>
                    <a:pt x="267" y="67"/>
                  </a:lnTo>
                  <a:lnTo>
                    <a:pt x="261" y="101"/>
                  </a:lnTo>
                  <a:lnTo>
                    <a:pt x="279" y="180"/>
                  </a:lnTo>
                  <a:lnTo>
                    <a:pt x="263" y="203"/>
                  </a:lnTo>
                  <a:lnTo>
                    <a:pt x="234" y="218"/>
                  </a:lnTo>
                  <a:lnTo>
                    <a:pt x="202" y="224"/>
                  </a:lnTo>
                  <a:lnTo>
                    <a:pt x="173" y="211"/>
                  </a:lnTo>
                  <a:lnTo>
                    <a:pt x="146" y="201"/>
                  </a:lnTo>
                  <a:lnTo>
                    <a:pt x="129" y="209"/>
                  </a:lnTo>
                  <a:lnTo>
                    <a:pt x="117" y="222"/>
                  </a:lnTo>
                  <a:lnTo>
                    <a:pt x="112" y="241"/>
                  </a:lnTo>
                  <a:lnTo>
                    <a:pt x="114" y="257"/>
                  </a:lnTo>
                  <a:lnTo>
                    <a:pt x="150" y="268"/>
                  </a:lnTo>
                  <a:lnTo>
                    <a:pt x="179" y="286"/>
                  </a:lnTo>
                  <a:lnTo>
                    <a:pt x="206" y="305"/>
                  </a:lnTo>
                  <a:lnTo>
                    <a:pt x="231" y="330"/>
                  </a:lnTo>
                  <a:lnTo>
                    <a:pt x="263" y="358"/>
                  </a:lnTo>
                  <a:lnTo>
                    <a:pt x="263" y="376"/>
                  </a:lnTo>
                  <a:lnTo>
                    <a:pt x="279" y="406"/>
                  </a:lnTo>
                  <a:lnTo>
                    <a:pt x="282" y="447"/>
                  </a:lnTo>
                  <a:lnTo>
                    <a:pt x="257" y="477"/>
                  </a:lnTo>
                  <a:lnTo>
                    <a:pt x="215" y="485"/>
                  </a:lnTo>
                  <a:lnTo>
                    <a:pt x="188" y="48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2" name="Freeform 399"/>
            <p:cNvSpPr>
              <a:spLocks/>
            </p:cNvSpPr>
            <p:nvPr/>
          </p:nvSpPr>
          <p:spPr bwMode="auto">
            <a:xfrm>
              <a:off x="6321138" y="6415172"/>
              <a:ext cx="240010" cy="295057"/>
            </a:xfrm>
            <a:custGeom>
              <a:avLst/>
              <a:gdLst>
                <a:gd name="T0" fmla="*/ 1 w 282"/>
                <a:gd name="T1" fmla="*/ 0 h 485"/>
                <a:gd name="T2" fmla="*/ 1 w 282"/>
                <a:gd name="T3" fmla="*/ 0 h 485"/>
                <a:gd name="T4" fmla="*/ 1 w 282"/>
                <a:gd name="T5" fmla="*/ 0 h 485"/>
                <a:gd name="T6" fmla="*/ 1 w 282"/>
                <a:gd name="T7" fmla="*/ 0 h 485"/>
                <a:gd name="T8" fmla="*/ 1 w 282"/>
                <a:gd name="T9" fmla="*/ 0 h 485"/>
                <a:gd name="T10" fmla="*/ 1 w 282"/>
                <a:gd name="T11" fmla="*/ 0 h 485"/>
                <a:gd name="T12" fmla="*/ 1 w 282"/>
                <a:gd name="T13" fmla="*/ 0 h 485"/>
                <a:gd name="T14" fmla="*/ 1 w 282"/>
                <a:gd name="T15" fmla="*/ 0 h 485"/>
                <a:gd name="T16" fmla="*/ 0 w 282"/>
                <a:gd name="T17" fmla="*/ 0 h 485"/>
                <a:gd name="T18" fmla="*/ 1 w 282"/>
                <a:gd name="T19" fmla="*/ 0 h 485"/>
                <a:gd name="T20" fmla="*/ 1 w 282"/>
                <a:gd name="T21" fmla="*/ 0 h 485"/>
                <a:gd name="T22" fmla="*/ 1 w 282"/>
                <a:gd name="T23" fmla="*/ 0 h 485"/>
                <a:gd name="T24" fmla="*/ 1 w 282"/>
                <a:gd name="T25" fmla="*/ 0 h 485"/>
                <a:gd name="T26" fmla="*/ 1 w 282"/>
                <a:gd name="T27" fmla="*/ 0 h 485"/>
                <a:gd name="T28" fmla="*/ 1 w 282"/>
                <a:gd name="T29" fmla="*/ 0 h 485"/>
                <a:gd name="T30" fmla="*/ 1 w 282"/>
                <a:gd name="T31" fmla="*/ 0 h 485"/>
                <a:gd name="T32" fmla="*/ 1 w 282"/>
                <a:gd name="T33" fmla="*/ 0 h 485"/>
                <a:gd name="T34" fmla="*/ 1 w 282"/>
                <a:gd name="T35" fmla="*/ 0 h 485"/>
                <a:gd name="T36" fmla="*/ 1 w 282"/>
                <a:gd name="T37" fmla="*/ 0 h 485"/>
                <a:gd name="T38" fmla="*/ 1 w 282"/>
                <a:gd name="T39" fmla="*/ 0 h 485"/>
                <a:gd name="T40" fmla="*/ 1 w 282"/>
                <a:gd name="T41" fmla="*/ 0 h 485"/>
                <a:gd name="T42" fmla="*/ 1 w 282"/>
                <a:gd name="T43" fmla="*/ 0 h 485"/>
                <a:gd name="T44" fmla="*/ 1 w 282"/>
                <a:gd name="T45" fmla="*/ 0 h 485"/>
                <a:gd name="T46" fmla="*/ 1 w 282"/>
                <a:gd name="T47" fmla="*/ 0 h 485"/>
                <a:gd name="T48" fmla="*/ 1 w 282"/>
                <a:gd name="T49" fmla="*/ 0 h 485"/>
                <a:gd name="T50" fmla="*/ 1 w 282"/>
                <a:gd name="T51" fmla="*/ 0 h 485"/>
                <a:gd name="T52" fmla="*/ 1 w 282"/>
                <a:gd name="T53" fmla="*/ 0 h 485"/>
                <a:gd name="T54" fmla="*/ 1 w 282"/>
                <a:gd name="T55" fmla="*/ 0 h 485"/>
                <a:gd name="T56" fmla="*/ 1 w 282"/>
                <a:gd name="T57" fmla="*/ 0 h 485"/>
                <a:gd name="T58" fmla="*/ 1 w 282"/>
                <a:gd name="T59" fmla="*/ 0 h 485"/>
                <a:gd name="T60" fmla="*/ 1 w 282"/>
                <a:gd name="T61" fmla="*/ 0 h 485"/>
                <a:gd name="T62" fmla="*/ 1 w 282"/>
                <a:gd name="T63" fmla="*/ 0 h 485"/>
                <a:gd name="T64" fmla="*/ 1 w 282"/>
                <a:gd name="T65" fmla="*/ 0 h 485"/>
                <a:gd name="T66" fmla="*/ 1 w 282"/>
                <a:gd name="T67" fmla="*/ 0 h 485"/>
                <a:gd name="T68" fmla="*/ 1 w 282"/>
                <a:gd name="T69" fmla="*/ 0 h 485"/>
                <a:gd name="T70" fmla="*/ 1 w 282"/>
                <a:gd name="T71" fmla="*/ 0 h 485"/>
                <a:gd name="T72" fmla="*/ 1 w 282"/>
                <a:gd name="T73" fmla="*/ 0 h 485"/>
                <a:gd name="T74" fmla="*/ 1 w 282"/>
                <a:gd name="T75" fmla="*/ 0 h 485"/>
                <a:gd name="T76" fmla="*/ 1 w 282"/>
                <a:gd name="T77" fmla="*/ 0 h 485"/>
                <a:gd name="T78" fmla="*/ 1 w 282"/>
                <a:gd name="T79" fmla="*/ 0 h 485"/>
                <a:gd name="T80" fmla="*/ 1 w 282"/>
                <a:gd name="T81" fmla="*/ 0 h 485"/>
                <a:gd name="T82" fmla="*/ 1 w 282"/>
                <a:gd name="T83" fmla="*/ 0 h 4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2"/>
                <a:gd name="T127" fmla="*/ 0 h 485"/>
                <a:gd name="T128" fmla="*/ 282 w 282"/>
                <a:gd name="T129" fmla="*/ 485 h 4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2" h="485">
                  <a:moveTo>
                    <a:pt x="188" y="485"/>
                  </a:moveTo>
                  <a:lnTo>
                    <a:pt x="171" y="429"/>
                  </a:lnTo>
                  <a:lnTo>
                    <a:pt x="167" y="414"/>
                  </a:lnTo>
                  <a:lnTo>
                    <a:pt x="35" y="357"/>
                  </a:lnTo>
                  <a:lnTo>
                    <a:pt x="35" y="284"/>
                  </a:lnTo>
                  <a:lnTo>
                    <a:pt x="27" y="278"/>
                  </a:lnTo>
                  <a:lnTo>
                    <a:pt x="23" y="276"/>
                  </a:lnTo>
                  <a:lnTo>
                    <a:pt x="14" y="268"/>
                  </a:lnTo>
                  <a:lnTo>
                    <a:pt x="0" y="264"/>
                  </a:lnTo>
                  <a:lnTo>
                    <a:pt x="52" y="209"/>
                  </a:lnTo>
                  <a:lnTo>
                    <a:pt x="77" y="168"/>
                  </a:lnTo>
                  <a:lnTo>
                    <a:pt x="85" y="99"/>
                  </a:lnTo>
                  <a:lnTo>
                    <a:pt x="64" y="53"/>
                  </a:lnTo>
                  <a:lnTo>
                    <a:pt x="64" y="26"/>
                  </a:lnTo>
                  <a:lnTo>
                    <a:pt x="129" y="0"/>
                  </a:lnTo>
                  <a:lnTo>
                    <a:pt x="161" y="13"/>
                  </a:lnTo>
                  <a:lnTo>
                    <a:pt x="211" y="0"/>
                  </a:lnTo>
                  <a:lnTo>
                    <a:pt x="236" y="19"/>
                  </a:lnTo>
                  <a:lnTo>
                    <a:pt x="277" y="46"/>
                  </a:lnTo>
                  <a:lnTo>
                    <a:pt x="267" y="67"/>
                  </a:lnTo>
                  <a:lnTo>
                    <a:pt x="261" y="101"/>
                  </a:lnTo>
                  <a:lnTo>
                    <a:pt x="279" y="180"/>
                  </a:lnTo>
                  <a:lnTo>
                    <a:pt x="263" y="203"/>
                  </a:lnTo>
                  <a:lnTo>
                    <a:pt x="234" y="218"/>
                  </a:lnTo>
                  <a:lnTo>
                    <a:pt x="202" y="224"/>
                  </a:lnTo>
                  <a:lnTo>
                    <a:pt x="173" y="211"/>
                  </a:lnTo>
                  <a:lnTo>
                    <a:pt x="146" y="201"/>
                  </a:lnTo>
                  <a:lnTo>
                    <a:pt x="129" y="209"/>
                  </a:lnTo>
                  <a:lnTo>
                    <a:pt x="117" y="222"/>
                  </a:lnTo>
                  <a:lnTo>
                    <a:pt x="112" y="241"/>
                  </a:lnTo>
                  <a:lnTo>
                    <a:pt x="114" y="257"/>
                  </a:lnTo>
                  <a:lnTo>
                    <a:pt x="150" y="268"/>
                  </a:lnTo>
                  <a:lnTo>
                    <a:pt x="179" y="286"/>
                  </a:lnTo>
                  <a:lnTo>
                    <a:pt x="206" y="305"/>
                  </a:lnTo>
                  <a:lnTo>
                    <a:pt x="231" y="330"/>
                  </a:lnTo>
                  <a:lnTo>
                    <a:pt x="263" y="358"/>
                  </a:lnTo>
                  <a:lnTo>
                    <a:pt x="263" y="376"/>
                  </a:lnTo>
                  <a:lnTo>
                    <a:pt x="279" y="406"/>
                  </a:lnTo>
                  <a:lnTo>
                    <a:pt x="282" y="447"/>
                  </a:lnTo>
                  <a:lnTo>
                    <a:pt x="257" y="477"/>
                  </a:lnTo>
                  <a:lnTo>
                    <a:pt x="215" y="485"/>
                  </a:lnTo>
                  <a:lnTo>
                    <a:pt x="188" y="48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3" name="Freeform 400"/>
            <p:cNvSpPr>
              <a:spLocks/>
            </p:cNvSpPr>
            <p:nvPr/>
          </p:nvSpPr>
          <p:spPr bwMode="auto">
            <a:xfrm>
              <a:off x="6239596" y="6449419"/>
              <a:ext cx="155391" cy="127770"/>
            </a:xfrm>
            <a:custGeom>
              <a:avLst/>
              <a:gdLst>
                <a:gd name="T0" fmla="*/ 1 w 183"/>
                <a:gd name="T1" fmla="*/ 0 h 211"/>
                <a:gd name="T2" fmla="*/ 1 w 183"/>
                <a:gd name="T3" fmla="*/ 0 h 211"/>
                <a:gd name="T4" fmla="*/ 1 w 183"/>
                <a:gd name="T5" fmla="*/ 0 h 211"/>
                <a:gd name="T6" fmla="*/ 1 w 183"/>
                <a:gd name="T7" fmla="*/ 0 h 211"/>
                <a:gd name="T8" fmla="*/ 1 w 183"/>
                <a:gd name="T9" fmla="*/ 0 h 211"/>
                <a:gd name="T10" fmla="*/ 1 w 183"/>
                <a:gd name="T11" fmla="*/ 0 h 211"/>
                <a:gd name="T12" fmla="*/ 1 w 183"/>
                <a:gd name="T13" fmla="*/ 0 h 211"/>
                <a:gd name="T14" fmla="*/ 1 w 183"/>
                <a:gd name="T15" fmla="*/ 0 h 211"/>
                <a:gd name="T16" fmla="*/ 1 w 183"/>
                <a:gd name="T17" fmla="*/ 0 h 211"/>
                <a:gd name="T18" fmla="*/ 1 w 183"/>
                <a:gd name="T19" fmla="*/ 0 h 211"/>
                <a:gd name="T20" fmla="*/ 1 w 183"/>
                <a:gd name="T21" fmla="*/ 0 h 211"/>
                <a:gd name="T22" fmla="*/ 1 w 183"/>
                <a:gd name="T23" fmla="*/ 0 h 211"/>
                <a:gd name="T24" fmla="*/ 1 w 183"/>
                <a:gd name="T25" fmla="*/ 0 h 211"/>
                <a:gd name="T26" fmla="*/ 0 w 183"/>
                <a:gd name="T27" fmla="*/ 0 h 211"/>
                <a:gd name="T28" fmla="*/ 1 w 183"/>
                <a:gd name="T29" fmla="*/ 0 h 211"/>
                <a:gd name="T30" fmla="*/ 1 w 183"/>
                <a:gd name="T31" fmla="*/ 0 h 211"/>
                <a:gd name="T32" fmla="*/ 1 w 183"/>
                <a:gd name="T33" fmla="*/ 0 h 211"/>
                <a:gd name="T34" fmla="*/ 1 w 183"/>
                <a:gd name="T35" fmla="*/ 0 h 211"/>
                <a:gd name="T36" fmla="*/ 1 w 183"/>
                <a:gd name="T37" fmla="*/ 0 h 211"/>
                <a:gd name="T38" fmla="*/ 1 w 183"/>
                <a:gd name="T39" fmla="*/ 0 h 211"/>
                <a:gd name="T40" fmla="*/ 1 w 183"/>
                <a:gd name="T41" fmla="*/ 0 h 211"/>
                <a:gd name="T42" fmla="*/ 1 w 183"/>
                <a:gd name="T43" fmla="*/ 0 h 211"/>
                <a:gd name="T44" fmla="*/ 1 w 183"/>
                <a:gd name="T45" fmla="*/ 0 h 211"/>
                <a:gd name="T46" fmla="*/ 1 w 183"/>
                <a:gd name="T47" fmla="*/ 0 h 211"/>
                <a:gd name="T48" fmla="*/ 1 w 183"/>
                <a:gd name="T49" fmla="*/ 0 h 211"/>
                <a:gd name="T50" fmla="*/ 1 w 183"/>
                <a:gd name="T51" fmla="*/ 0 h 211"/>
                <a:gd name="T52" fmla="*/ 1 w 183"/>
                <a:gd name="T53" fmla="*/ 0 h 211"/>
                <a:gd name="T54" fmla="*/ 1 w 183"/>
                <a:gd name="T55" fmla="*/ 0 h 211"/>
                <a:gd name="T56" fmla="*/ 1 w 183"/>
                <a:gd name="T57" fmla="*/ 0 h 21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3"/>
                <a:gd name="T88" fmla="*/ 0 h 211"/>
                <a:gd name="T89" fmla="*/ 183 w 183"/>
                <a:gd name="T90" fmla="*/ 211 h 21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3" h="211">
                  <a:moveTo>
                    <a:pt x="73" y="185"/>
                  </a:moveTo>
                  <a:lnTo>
                    <a:pt x="68" y="175"/>
                  </a:lnTo>
                  <a:lnTo>
                    <a:pt x="68" y="163"/>
                  </a:lnTo>
                  <a:lnTo>
                    <a:pt x="64" y="158"/>
                  </a:lnTo>
                  <a:lnTo>
                    <a:pt x="58" y="144"/>
                  </a:lnTo>
                  <a:lnTo>
                    <a:pt x="54" y="131"/>
                  </a:lnTo>
                  <a:lnTo>
                    <a:pt x="50" y="125"/>
                  </a:lnTo>
                  <a:lnTo>
                    <a:pt x="43" y="123"/>
                  </a:lnTo>
                  <a:lnTo>
                    <a:pt x="35" y="127"/>
                  </a:lnTo>
                  <a:lnTo>
                    <a:pt x="27" y="123"/>
                  </a:lnTo>
                  <a:lnTo>
                    <a:pt x="22" y="112"/>
                  </a:lnTo>
                  <a:lnTo>
                    <a:pt x="14" y="98"/>
                  </a:lnTo>
                  <a:lnTo>
                    <a:pt x="8" y="87"/>
                  </a:lnTo>
                  <a:lnTo>
                    <a:pt x="0" y="60"/>
                  </a:lnTo>
                  <a:lnTo>
                    <a:pt x="6" y="41"/>
                  </a:lnTo>
                  <a:lnTo>
                    <a:pt x="18" y="21"/>
                  </a:lnTo>
                  <a:lnTo>
                    <a:pt x="25" y="14"/>
                  </a:lnTo>
                  <a:lnTo>
                    <a:pt x="29" y="14"/>
                  </a:lnTo>
                  <a:lnTo>
                    <a:pt x="35" y="6"/>
                  </a:lnTo>
                  <a:lnTo>
                    <a:pt x="43" y="0"/>
                  </a:lnTo>
                  <a:lnTo>
                    <a:pt x="127" y="0"/>
                  </a:lnTo>
                  <a:lnTo>
                    <a:pt x="127" y="52"/>
                  </a:lnTo>
                  <a:lnTo>
                    <a:pt x="183" y="46"/>
                  </a:lnTo>
                  <a:lnTo>
                    <a:pt x="175" y="115"/>
                  </a:lnTo>
                  <a:lnTo>
                    <a:pt x="150" y="156"/>
                  </a:lnTo>
                  <a:lnTo>
                    <a:pt x="98" y="211"/>
                  </a:lnTo>
                  <a:lnTo>
                    <a:pt x="79" y="202"/>
                  </a:lnTo>
                  <a:lnTo>
                    <a:pt x="77" y="192"/>
                  </a:lnTo>
                  <a:lnTo>
                    <a:pt x="73" y="18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4" name="Freeform 401"/>
            <p:cNvSpPr>
              <a:spLocks/>
            </p:cNvSpPr>
            <p:nvPr/>
          </p:nvSpPr>
          <p:spPr bwMode="auto">
            <a:xfrm>
              <a:off x="6238057" y="6458640"/>
              <a:ext cx="152314" cy="127770"/>
            </a:xfrm>
            <a:custGeom>
              <a:avLst/>
              <a:gdLst>
                <a:gd name="T0" fmla="*/ 1 w 183"/>
                <a:gd name="T1" fmla="*/ 0 h 211"/>
                <a:gd name="T2" fmla="*/ 1 w 183"/>
                <a:gd name="T3" fmla="*/ 0 h 211"/>
                <a:gd name="T4" fmla="*/ 1 w 183"/>
                <a:gd name="T5" fmla="*/ 0 h 211"/>
                <a:gd name="T6" fmla="*/ 1 w 183"/>
                <a:gd name="T7" fmla="*/ 0 h 211"/>
                <a:gd name="T8" fmla="*/ 1 w 183"/>
                <a:gd name="T9" fmla="*/ 0 h 211"/>
                <a:gd name="T10" fmla="*/ 1 w 183"/>
                <a:gd name="T11" fmla="*/ 0 h 211"/>
                <a:gd name="T12" fmla="*/ 1 w 183"/>
                <a:gd name="T13" fmla="*/ 0 h 211"/>
                <a:gd name="T14" fmla="*/ 1 w 183"/>
                <a:gd name="T15" fmla="*/ 0 h 211"/>
                <a:gd name="T16" fmla="*/ 1 w 183"/>
                <a:gd name="T17" fmla="*/ 0 h 211"/>
                <a:gd name="T18" fmla="*/ 1 w 183"/>
                <a:gd name="T19" fmla="*/ 0 h 211"/>
                <a:gd name="T20" fmla="*/ 1 w 183"/>
                <a:gd name="T21" fmla="*/ 0 h 211"/>
                <a:gd name="T22" fmla="*/ 1 w 183"/>
                <a:gd name="T23" fmla="*/ 0 h 211"/>
                <a:gd name="T24" fmla="*/ 1 w 183"/>
                <a:gd name="T25" fmla="*/ 0 h 211"/>
                <a:gd name="T26" fmla="*/ 0 w 183"/>
                <a:gd name="T27" fmla="*/ 0 h 211"/>
                <a:gd name="T28" fmla="*/ 1 w 183"/>
                <a:gd name="T29" fmla="*/ 0 h 211"/>
                <a:gd name="T30" fmla="*/ 1 w 183"/>
                <a:gd name="T31" fmla="*/ 0 h 211"/>
                <a:gd name="T32" fmla="*/ 1 w 183"/>
                <a:gd name="T33" fmla="*/ 0 h 211"/>
                <a:gd name="T34" fmla="*/ 1 w 183"/>
                <a:gd name="T35" fmla="*/ 0 h 211"/>
                <a:gd name="T36" fmla="*/ 1 w 183"/>
                <a:gd name="T37" fmla="*/ 0 h 211"/>
                <a:gd name="T38" fmla="*/ 1 w 183"/>
                <a:gd name="T39" fmla="*/ 0 h 211"/>
                <a:gd name="T40" fmla="*/ 1 w 183"/>
                <a:gd name="T41" fmla="*/ 0 h 211"/>
                <a:gd name="T42" fmla="*/ 1 w 183"/>
                <a:gd name="T43" fmla="*/ 0 h 211"/>
                <a:gd name="T44" fmla="*/ 1 w 183"/>
                <a:gd name="T45" fmla="*/ 0 h 211"/>
                <a:gd name="T46" fmla="*/ 1 w 183"/>
                <a:gd name="T47" fmla="*/ 0 h 211"/>
                <a:gd name="T48" fmla="*/ 1 w 183"/>
                <a:gd name="T49" fmla="*/ 0 h 211"/>
                <a:gd name="T50" fmla="*/ 1 w 183"/>
                <a:gd name="T51" fmla="*/ 0 h 211"/>
                <a:gd name="T52" fmla="*/ 1 w 183"/>
                <a:gd name="T53" fmla="*/ 0 h 211"/>
                <a:gd name="T54" fmla="*/ 1 w 183"/>
                <a:gd name="T55" fmla="*/ 0 h 211"/>
                <a:gd name="T56" fmla="*/ 1 w 183"/>
                <a:gd name="T57" fmla="*/ 0 h 21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3"/>
                <a:gd name="T88" fmla="*/ 0 h 211"/>
                <a:gd name="T89" fmla="*/ 183 w 183"/>
                <a:gd name="T90" fmla="*/ 211 h 21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3" h="211">
                  <a:moveTo>
                    <a:pt x="73" y="185"/>
                  </a:moveTo>
                  <a:lnTo>
                    <a:pt x="68" y="175"/>
                  </a:lnTo>
                  <a:lnTo>
                    <a:pt x="68" y="163"/>
                  </a:lnTo>
                  <a:lnTo>
                    <a:pt x="64" y="158"/>
                  </a:lnTo>
                  <a:lnTo>
                    <a:pt x="58" y="144"/>
                  </a:lnTo>
                  <a:lnTo>
                    <a:pt x="54" y="131"/>
                  </a:lnTo>
                  <a:lnTo>
                    <a:pt x="50" y="125"/>
                  </a:lnTo>
                  <a:lnTo>
                    <a:pt x="43" y="123"/>
                  </a:lnTo>
                  <a:lnTo>
                    <a:pt x="35" y="127"/>
                  </a:lnTo>
                  <a:lnTo>
                    <a:pt x="27" y="123"/>
                  </a:lnTo>
                  <a:lnTo>
                    <a:pt x="22" y="112"/>
                  </a:lnTo>
                  <a:lnTo>
                    <a:pt x="14" y="98"/>
                  </a:lnTo>
                  <a:lnTo>
                    <a:pt x="8" y="87"/>
                  </a:lnTo>
                  <a:lnTo>
                    <a:pt x="0" y="60"/>
                  </a:lnTo>
                  <a:lnTo>
                    <a:pt x="6" y="41"/>
                  </a:lnTo>
                  <a:lnTo>
                    <a:pt x="18" y="21"/>
                  </a:lnTo>
                  <a:lnTo>
                    <a:pt x="25" y="14"/>
                  </a:lnTo>
                  <a:lnTo>
                    <a:pt x="29" y="14"/>
                  </a:lnTo>
                  <a:lnTo>
                    <a:pt x="35" y="6"/>
                  </a:lnTo>
                  <a:lnTo>
                    <a:pt x="43" y="0"/>
                  </a:lnTo>
                  <a:lnTo>
                    <a:pt x="127" y="0"/>
                  </a:lnTo>
                  <a:lnTo>
                    <a:pt x="127" y="52"/>
                  </a:lnTo>
                  <a:lnTo>
                    <a:pt x="183" y="46"/>
                  </a:lnTo>
                  <a:lnTo>
                    <a:pt x="175" y="115"/>
                  </a:lnTo>
                  <a:lnTo>
                    <a:pt x="150" y="156"/>
                  </a:lnTo>
                  <a:lnTo>
                    <a:pt x="98" y="211"/>
                  </a:lnTo>
                  <a:lnTo>
                    <a:pt x="79" y="202"/>
                  </a:lnTo>
                  <a:lnTo>
                    <a:pt x="77" y="192"/>
                  </a:lnTo>
                  <a:lnTo>
                    <a:pt x="73" y="18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5" name="Freeform 402"/>
            <p:cNvSpPr>
              <a:spLocks/>
            </p:cNvSpPr>
            <p:nvPr/>
          </p:nvSpPr>
          <p:spPr bwMode="auto">
            <a:xfrm>
              <a:off x="6108821" y="6442833"/>
              <a:ext cx="175392" cy="123819"/>
            </a:xfrm>
            <a:custGeom>
              <a:avLst/>
              <a:gdLst>
                <a:gd name="T0" fmla="*/ 1 w 207"/>
                <a:gd name="T1" fmla="*/ 0 h 203"/>
                <a:gd name="T2" fmla="*/ 1 w 207"/>
                <a:gd name="T3" fmla="*/ 0 h 203"/>
                <a:gd name="T4" fmla="*/ 1 w 207"/>
                <a:gd name="T5" fmla="*/ 0 h 203"/>
                <a:gd name="T6" fmla="*/ 1 w 207"/>
                <a:gd name="T7" fmla="*/ 0 h 203"/>
                <a:gd name="T8" fmla="*/ 1 w 207"/>
                <a:gd name="T9" fmla="*/ 0 h 203"/>
                <a:gd name="T10" fmla="*/ 1 w 207"/>
                <a:gd name="T11" fmla="*/ 0 h 203"/>
                <a:gd name="T12" fmla="*/ 1 w 207"/>
                <a:gd name="T13" fmla="*/ 0 h 203"/>
                <a:gd name="T14" fmla="*/ 1 w 207"/>
                <a:gd name="T15" fmla="*/ 0 h 203"/>
                <a:gd name="T16" fmla="*/ 1 w 207"/>
                <a:gd name="T17" fmla="*/ 0 h 203"/>
                <a:gd name="T18" fmla="*/ 1 w 207"/>
                <a:gd name="T19" fmla="*/ 0 h 203"/>
                <a:gd name="T20" fmla="*/ 1 w 207"/>
                <a:gd name="T21" fmla="*/ 0 h 203"/>
                <a:gd name="T22" fmla="*/ 1 w 207"/>
                <a:gd name="T23" fmla="*/ 0 h 203"/>
                <a:gd name="T24" fmla="*/ 1 w 207"/>
                <a:gd name="T25" fmla="*/ 0 h 203"/>
                <a:gd name="T26" fmla="*/ 1 w 207"/>
                <a:gd name="T27" fmla="*/ 0 h 203"/>
                <a:gd name="T28" fmla="*/ 1 w 207"/>
                <a:gd name="T29" fmla="*/ 0 h 203"/>
                <a:gd name="T30" fmla="*/ 1 w 207"/>
                <a:gd name="T31" fmla="*/ 0 h 203"/>
                <a:gd name="T32" fmla="*/ 1 w 207"/>
                <a:gd name="T33" fmla="*/ 0 h 203"/>
                <a:gd name="T34" fmla="*/ 1 w 207"/>
                <a:gd name="T35" fmla="*/ 0 h 203"/>
                <a:gd name="T36" fmla="*/ 1 w 207"/>
                <a:gd name="T37" fmla="*/ 0 h 203"/>
                <a:gd name="T38" fmla="*/ 1 w 207"/>
                <a:gd name="T39" fmla="*/ 0 h 203"/>
                <a:gd name="T40" fmla="*/ 1 w 207"/>
                <a:gd name="T41" fmla="*/ 0 h 203"/>
                <a:gd name="T42" fmla="*/ 1 w 207"/>
                <a:gd name="T43" fmla="*/ 0 h 203"/>
                <a:gd name="T44" fmla="*/ 1 w 207"/>
                <a:gd name="T45" fmla="*/ 0 h 203"/>
                <a:gd name="T46" fmla="*/ 1 w 207"/>
                <a:gd name="T47" fmla="*/ 0 h 203"/>
                <a:gd name="T48" fmla="*/ 1 w 207"/>
                <a:gd name="T49" fmla="*/ 0 h 203"/>
                <a:gd name="T50" fmla="*/ 0 w 207"/>
                <a:gd name="T51" fmla="*/ 0 h 203"/>
                <a:gd name="T52" fmla="*/ 1 w 207"/>
                <a:gd name="T53" fmla="*/ 0 h 20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7"/>
                <a:gd name="T82" fmla="*/ 0 h 203"/>
                <a:gd name="T83" fmla="*/ 207 w 207"/>
                <a:gd name="T84" fmla="*/ 203 h 20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7" h="203">
                  <a:moveTo>
                    <a:pt x="6" y="55"/>
                  </a:moveTo>
                  <a:lnTo>
                    <a:pt x="88" y="36"/>
                  </a:lnTo>
                  <a:lnTo>
                    <a:pt x="148" y="0"/>
                  </a:lnTo>
                  <a:lnTo>
                    <a:pt x="167" y="21"/>
                  </a:lnTo>
                  <a:lnTo>
                    <a:pt x="173" y="23"/>
                  </a:lnTo>
                  <a:lnTo>
                    <a:pt x="178" y="23"/>
                  </a:lnTo>
                  <a:lnTo>
                    <a:pt x="171" y="30"/>
                  </a:lnTo>
                  <a:lnTo>
                    <a:pt x="159" y="50"/>
                  </a:lnTo>
                  <a:lnTo>
                    <a:pt x="153" y="69"/>
                  </a:lnTo>
                  <a:lnTo>
                    <a:pt x="161" y="96"/>
                  </a:lnTo>
                  <a:lnTo>
                    <a:pt x="167" y="107"/>
                  </a:lnTo>
                  <a:lnTo>
                    <a:pt x="175" y="121"/>
                  </a:lnTo>
                  <a:lnTo>
                    <a:pt x="180" y="132"/>
                  </a:lnTo>
                  <a:lnTo>
                    <a:pt x="188" y="136"/>
                  </a:lnTo>
                  <a:lnTo>
                    <a:pt x="196" y="132"/>
                  </a:lnTo>
                  <a:lnTo>
                    <a:pt x="203" y="134"/>
                  </a:lnTo>
                  <a:lnTo>
                    <a:pt x="207" y="140"/>
                  </a:lnTo>
                  <a:lnTo>
                    <a:pt x="163" y="157"/>
                  </a:lnTo>
                  <a:lnTo>
                    <a:pt x="92" y="157"/>
                  </a:lnTo>
                  <a:lnTo>
                    <a:pt x="100" y="180"/>
                  </a:lnTo>
                  <a:lnTo>
                    <a:pt x="103" y="192"/>
                  </a:lnTo>
                  <a:lnTo>
                    <a:pt x="100" y="197"/>
                  </a:lnTo>
                  <a:lnTo>
                    <a:pt x="94" y="199"/>
                  </a:lnTo>
                  <a:lnTo>
                    <a:pt x="80" y="203"/>
                  </a:lnTo>
                  <a:lnTo>
                    <a:pt x="38" y="128"/>
                  </a:lnTo>
                  <a:lnTo>
                    <a:pt x="0" y="86"/>
                  </a:lnTo>
                  <a:lnTo>
                    <a:pt x="6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6" name="Freeform 403"/>
            <p:cNvSpPr>
              <a:spLocks/>
            </p:cNvSpPr>
            <p:nvPr/>
          </p:nvSpPr>
          <p:spPr bwMode="auto">
            <a:xfrm>
              <a:off x="6108821" y="6442833"/>
              <a:ext cx="175392" cy="123819"/>
            </a:xfrm>
            <a:custGeom>
              <a:avLst/>
              <a:gdLst>
                <a:gd name="T0" fmla="*/ 1 w 207"/>
                <a:gd name="T1" fmla="*/ 0 h 203"/>
                <a:gd name="T2" fmla="*/ 1 w 207"/>
                <a:gd name="T3" fmla="*/ 0 h 203"/>
                <a:gd name="T4" fmla="*/ 1 w 207"/>
                <a:gd name="T5" fmla="*/ 0 h 203"/>
                <a:gd name="T6" fmla="*/ 1 w 207"/>
                <a:gd name="T7" fmla="*/ 0 h 203"/>
                <a:gd name="T8" fmla="*/ 1 w 207"/>
                <a:gd name="T9" fmla="*/ 0 h 203"/>
                <a:gd name="T10" fmla="*/ 1 w 207"/>
                <a:gd name="T11" fmla="*/ 0 h 203"/>
                <a:gd name="T12" fmla="*/ 1 w 207"/>
                <a:gd name="T13" fmla="*/ 0 h 203"/>
                <a:gd name="T14" fmla="*/ 1 w 207"/>
                <a:gd name="T15" fmla="*/ 0 h 203"/>
                <a:gd name="T16" fmla="*/ 1 w 207"/>
                <a:gd name="T17" fmla="*/ 0 h 203"/>
                <a:gd name="T18" fmla="*/ 1 w 207"/>
                <a:gd name="T19" fmla="*/ 0 h 203"/>
                <a:gd name="T20" fmla="*/ 1 w 207"/>
                <a:gd name="T21" fmla="*/ 0 h 203"/>
                <a:gd name="T22" fmla="*/ 1 w 207"/>
                <a:gd name="T23" fmla="*/ 0 h 203"/>
                <a:gd name="T24" fmla="*/ 1 w 207"/>
                <a:gd name="T25" fmla="*/ 0 h 203"/>
                <a:gd name="T26" fmla="*/ 1 w 207"/>
                <a:gd name="T27" fmla="*/ 0 h 203"/>
                <a:gd name="T28" fmla="*/ 1 w 207"/>
                <a:gd name="T29" fmla="*/ 0 h 203"/>
                <a:gd name="T30" fmla="*/ 1 w 207"/>
                <a:gd name="T31" fmla="*/ 0 h 203"/>
                <a:gd name="T32" fmla="*/ 1 w 207"/>
                <a:gd name="T33" fmla="*/ 0 h 203"/>
                <a:gd name="T34" fmla="*/ 1 w 207"/>
                <a:gd name="T35" fmla="*/ 0 h 203"/>
                <a:gd name="T36" fmla="*/ 1 w 207"/>
                <a:gd name="T37" fmla="*/ 0 h 203"/>
                <a:gd name="T38" fmla="*/ 1 w 207"/>
                <a:gd name="T39" fmla="*/ 0 h 203"/>
                <a:gd name="T40" fmla="*/ 1 w 207"/>
                <a:gd name="T41" fmla="*/ 0 h 203"/>
                <a:gd name="T42" fmla="*/ 1 w 207"/>
                <a:gd name="T43" fmla="*/ 0 h 203"/>
                <a:gd name="T44" fmla="*/ 1 w 207"/>
                <a:gd name="T45" fmla="*/ 0 h 203"/>
                <a:gd name="T46" fmla="*/ 1 w 207"/>
                <a:gd name="T47" fmla="*/ 0 h 203"/>
                <a:gd name="T48" fmla="*/ 1 w 207"/>
                <a:gd name="T49" fmla="*/ 0 h 203"/>
                <a:gd name="T50" fmla="*/ 0 w 207"/>
                <a:gd name="T51" fmla="*/ 0 h 203"/>
                <a:gd name="T52" fmla="*/ 1 w 207"/>
                <a:gd name="T53" fmla="*/ 0 h 20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7"/>
                <a:gd name="T82" fmla="*/ 0 h 203"/>
                <a:gd name="T83" fmla="*/ 207 w 207"/>
                <a:gd name="T84" fmla="*/ 203 h 20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7" h="203">
                  <a:moveTo>
                    <a:pt x="6" y="55"/>
                  </a:moveTo>
                  <a:lnTo>
                    <a:pt x="88" y="36"/>
                  </a:lnTo>
                  <a:lnTo>
                    <a:pt x="148" y="0"/>
                  </a:lnTo>
                  <a:lnTo>
                    <a:pt x="167" y="21"/>
                  </a:lnTo>
                  <a:lnTo>
                    <a:pt x="173" y="23"/>
                  </a:lnTo>
                  <a:lnTo>
                    <a:pt x="178" y="23"/>
                  </a:lnTo>
                  <a:lnTo>
                    <a:pt x="171" y="30"/>
                  </a:lnTo>
                  <a:lnTo>
                    <a:pt x="159" y="50"/>
                  </a:lnTo>
                  <a:lnTo>
                    <a:pt x="153" y="69"/>
                  </a:lnTo>
                  <a:lnTo>
                    <a:pt x="161" y="96"/>
                  </a:lnTo>
                  <a:lnTo>
                    <a:pt x="167" y="107"/>
                  </a:lnTo>
                  <a:lnTo>
                    <a:pt x="175" y="121"/>
                  </a:lnTo>
                  <a:lnTo>
                    <a:pt x="180" y="132"/>
                  </a:lnTo>
                  <a:lnTo>
                    <a:pt x="188" y="136"/>
                  </a:lnTo>
                  <a:lnTo>
                    <a:pt x="196" y="132"/>
                  </a:lnTo>
                  <a:lnTo>
                    <a:pt x="203" y="134"/>
                  </a:lnTo>
                  <a:lnTo>
                    <a:pt x="207" y="140"/>
                  </a:lnTo>
                  <a:lnTo>
                    <a:pt x="163" y="157"/>
                  </a:lnTo>
                  <a:lnTo>
                    <a:pt x="92" y="157"/>
                  </a:lnTo>
                  <a:lnTo>
                    <a:pt x="100" y="180"/>
                  </a:lnTo>
                  <a:lnTo>
                    <a:pt x="103" y="192"/>
                  </a:lnTo>
                  <a:lnTo>
                    <a:pt x="100" y="197"/>
                  </a:lnTo>
                  <a:lnTo>
                    <a:pt x="94" y="199"/>
                  </a:lnTo>
                  <a:lnTo>
                    <a:pt x="80" y="203"/>
                  </a:lnTo>
                  <a:lnTo>
                    <a:pt x="38" y="128"/>
                  </a:lnTo>
                  <a:lnTo>
                    <a:pt x="0" y="86"/>
                  </a:lnTo>
                  <a:lnTo>
                    <a:pt x="6" y="5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7" name="Freeform 404"/>
            <p:cNvSpPr>
              <a:spLocks/>
            </p:cNvSpPr>
            <p:nvPr/>
          </p:nvSpPr>
          <p:spPr bwMode="auto">
            <a:xfrm>
              <a:off x="6162670" y="6525818"/>
              <a:ext cx="138467" cy="86936"/>
            </a:xfrm>
            <a:custGeom>
              <a:avLst/>
              <a:gdLst>
                <a:gd name="T0" fmla="*/ 1 w 163"/>
                <a:gd name="T1" fmla="*/ 0 h 142"/>
                <a:gd name="T2" fmla="*/ 1 w 163"/>
                <a:gd name="T3" fmla="*/ 0 h 142"/>
                <a:gd name="T4" fmla="*/ 1 w 163"/>
                <a:gd name="T5" fmla="*/ 0 h 142"/>
                <a:gd name="T6" fmla="*/ 1 w 163"/>
                <a:gd name="T7" fmla="*/ 0 h 142"/>
                <a:gd name="T8" fmla="*/ 1 w 163"/>
                <a:gd name="T9" fmla="*/ 0 h 142"/>
                <a:gd name="T10" fmla="*/ 1 w 163"/>
                <a:gd name="T11" fmla="*/ 0 h 142"/>
                <a:gd name="T12" fmla="*/ 1 w 163"/>
                <a:gd name="T13" fmla="*/ 0 h 142"/>
                <a:gd name="T14" fmla="*/ 1 w 163"/>
                <a:gd name="T15" fmla="*/ 0 h 142"/>
                <a:gd name="T16" fmla="*/ 1 w 163"/>
                <a:gd name="T17" fmla="*/ 0 h 142"/>
                <a:gd name="T18" fmla="*/ 1 w 163"/>
                <a:gd name="T19" fmla="*/ 0 h 142"/>
                <a:gd name="T20" fmla="*/ 1 w 163"/>
                <a:gd name="T21" fmla="*/ 0 h 142"/>
                <a:gd name="T22" fmla="*/ 1 w 163"/>
                <a:gd name="T23" fmla="*/ 0 h 142"/>
                <a:gd name="T24" fmla="*/ 1 w 163"/>
                <a:gd name="T25" fmla="*/ 0 h 142"/>
                <a:gd name="T26" fmla="*/ 1 w 163"/>
                <a:gd name="T27" fmla="*/ 0 h 142"/>
                <a:gd name="T28" fmla="*/ 1 w 163"/>
                <a:gd name="T29" fmla="*/ 0 h 142"/>
                <a:gd name="T30" fmla="*/ 0 w 163"/>
                <a:gd name="T31" fmla="*/ 0 h 142"/>
                <a:gd name="T32" fmla="*/ 1 w 163"/>
                <a:gd name="T33" fmla="*/ 0 h 142"/>
                <a:gd name="T34" fmla="*/ 1 w 163"/>
                <a:gd name="T35" fmla="*/ 0 h 142"/>
                <a:gd name="T36" fmla="*/ 1 w 163"/>
                <a:gd name="T37" fmla="*/ 0 h 142"/>
                <a:gd name="T38" fmla="*/ 1 w 163"/>
                <a:gd name="T39" fmla="*/ 0 h 142"/>
                <a:gd name="T40" fmla="*/ 1 w 163"/>
                <a:gd name="T41" fmla="*/ 0 h 142"/>
                <a:gd name="T42" fmla="*/ 1 w 163"/>
                <a:gd name="T43" fmla="*/ 0 h 142"/>
                <a:gd name="T44" fmla="*/ 1 w 163"/>
                <a:gd name="T45" fmla="*/ 0 h 142"/>
                <a:gd name="T46" fmla="*/ 1 w 163"/>
                <a:gd name="T47" fmla="*/ 0 h 142"/>
                <a:gd name="T48" fmla="*/ 1 w 163"/>
                <a:gd name="T49" fmla="*/ 0 h 142"/>
                <a:gd name="T50" fmla="*/ 1 w 163"/>
                <a:gd name="T51" fmla="*/ 0 h 142"/>
                <a:gd name="T52" fmla="*/ 1 w 163"/>
                <a:gd name="T53" fmla="*/ 0 h 142"/>
                <a:gd name="T54" fmla="*/ 1 w 163"/>
                <a:gd name="T55" fmla="*/ 0 h 142"/>
                <a:gd name="T56" fmla="*/ 1 w 163"/>
                <a:gd name="T57" fmla="*/ 0 h 142"/>
                <a:gd name="T58" fmla="*/ 1 w 163"/>
                <a:gd name="T59" fmla="*/ 0 h 142"/>
                <a:gd name="T60" fmla="*/ 1 w 163"/>
                <a:gd name="T61" fmla="*/ 0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3"/>
                <a:gd name="T94" fmla="*/ 0 h 142"/>
                <a:gd name="T95" fmla="*/ 163 w 163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3" h="142">
                  <a:moveTo>
                    <a:pt x="163" y="54"/>
                  </a:moveTo>
                  <a:lnTo>
                    <a:pt x="163" y="107"/>
                  </a:lnTo>
                  <a:lnTo>
                    <a:pt x="154" y="125"/>
                  </a:lnTo>
                  <a:lnTo>
                    <a:pt x="138" y="126"/>
                  </a:lnTo>
                  <a:lnTo>
                    <a:pt x="112" y="128"/>
                  </a:lnTo>
                  <a:lnTo>
                    <a:pt x="92" y="140"/>
                  </a:lnTo>
                  <a:lnTo>
                    <a:pt x="48" y="142"/>
                  </a:lnTo>
                  <a:lnTo>
                    <a:pt x="52" y="138"/>
                  </a:lnTo>
                  <a:lnTo>
                    <a:pt x="19" y="138"/>
                  </a:lnTo>
                  <a:lnTo>
                    <a:pt x="31" y="92"/>
                  </a:lnTo>
                  <a:lnTo>
                    <a:pt x="27" y="84"/>
                  </a:lnTo>
                  <a:lnTo>
                    <a:pt x="21" y="86"/>
                  </a:lnTo>
                  <a:lnTo>
                    <a:pt x="17" y="94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0" y="65"/>
                  </a:lnTo>
                  <a:lnTo>
                    <a:pt x="4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31" y="59"/>
                  </a:lnTo>
                  <a:lnTo>
                    <a:pt x="37" y="57"/>
                  </a:lnTo>
                  <a:lnTo>
                    <a:pt x="40" y="52"/>
                  </a:lnTo>
                  <a:lnTo>
                    <a:pt x="37" y="40"/>
                  </a:lnTo>
                  <a:lnTo>
                    <a:pt x="29" y="17"/>
                  </a:lnTo>
                  <a:lnTo>
                    <a:pt x="100" y="17"/>
                  </a:lnTo>
                  <a:lnTo>
                    <a:pt x="144" y="0"/>
                  </a:lnTo>
                  <a:lnTo>
                    <a:pt x="148" y="13"/>
                  </a:lnTo>
                  <a:lnTo>
                    <a:pt x="154" y="27"/>
                  </a:lnTo>
                  <a:lnTo>
                    <a:pt x="158" y="32"/>
                  </a:lnTo>
                  <a:lnTo>
                    <a:pt x="158" y="44"/>
                  </a:lnTo>
                  <a:lnTo>
                    <a:pt x="163" y="5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8" name="Freeform 405"/>
            <p:cNvSpPr>
              <a:spLocks/>
            </p:cNvSpPr>
            <p:nvPr/>
          </p:nvSpPr>
          <p:spPr bwMode="auto">
            <a:xfrm>
              <a:off x="6162670" y="6525818"/>
              <a:ext cx="138467" cy="86936"/>
            </a:xfrm>
            <a:custGeom>
              <a:avLst/>
              <a:gdLst>
                <a:gd name="T0" fmla="*/ 1 w 163"/>
                <a:gd name="T1" fmla="*/ 0 h 142"/>
                <a:gd name="T2" fmla="*/ 1 w 163"/>
                <a:gd name="T3" fmla="*/ 0 h 142"/>
                <a:gd name="T4" fmla="*/ 1 w 163"/>
                <a:gd name="T5" fmla="*/ 0 h 142"/>
                <a:gd name="T6" fmla="*/ 1 w 163"/>
                <a:gd name="T7" fmla="*/ 0 h 142"/>
                <a:gd name="T8" fmla="*/ 1 w 163"/>
                <a:gd name="T9" fmla="*/ 0 h 142"/>
                <a:gd name="T10" fmla="*/ 1 w 163"/>
                <a:gd name="T11" fmla="*/ 0 h 142"/>
                <a:gd name="T12" fmla="*/ 1 w 163"/>
                <a:gd name="T13" fmla="*/ 0 h 142"/>
                <a:gd name="T14" fmla="*/ 1 w 163"/>
                <a:gd name="T15" fmla="*/ 0 h 142"/>
                <a:gd name="T16" fmla="*/ 1 w 163"/>
                <a:gd name="T17" fmla="*/ 0 h 142"/>
                <a:gd name="T18" fmla="*/ 1 w 163"/>
                <a:gd name="T19" fmla="*/ 0 h 142"/>
                <a:gd name="T20" fmla="*/ 1 w 163"/>
                <a:gd name="T21" fmla="*/ 0 h 142"/>
                <a:gd name="T22" fmla="*/ 1 w 163"/>
                <a:gd name="T23" fmla="*/ 0 h 142"/>
                <a:gd name="T24" fmla="*/ 1 w 163"/>
                <a:gd name="T25" fmla="*/ 0 h 142"/>
                <a:gd name="T26" fmla="*/ 1 w 163"/>
                <a:gd name="T27" fmla="*/ 0 h 142"/>
                <a:gd name="T28" fmla="*/ 1 w 163"/>
                <a:gd name="T29" fmla="*/ 0 h 142"/>
                <a:gd name="T30" fmla="*/ 0 w 163"/>
                <a:gd name="T31" fmla="*/ 0 h 142"/>
                <a:gd name="T32" fmla="*/ 1 w 163"/>
                <a:gd name="T33" fmla="*/ 0 h 142"/>
                <a:gd name="T34" fmla="*/ 1 w 163"/>
                <a:gd name="T35" fmla="*/ 0 h 142"/>
                <a:gd name="T36" fmla="*/ 1 w 163"/>
                <a:gd name="T37" fmla="*/ 0 h 142"/>
                <a:gd name="T38" fmla="*/ 1 w 163"/>
                <a:gd name="T39" fmla="*/ 0 h 142"/>
                <a:gd name="T40" fmla="*/ 1 w 163"/>
                <a:gd name="T41" fmla="*/ 0 h 142"/>
                <a:gd name="T42" fmla="*/ 1 w 163"/>
                <a:gd name="T43" fmla="*/ 0 h 142"/>
                <a:gd name="T44" fmla="*/ 1 w 163"/>
                <a:gd name="T45" fmla="*/ 0 h 142"/>
                <a:gd name="T46" fmla="*/ 1 w 163"/>
                <a:gd name="T47" fmla="*/ 0 h 142"/>
                <a:gd name="T48" fmla="*/ 1 w 163"/>
                <a:gd name="T49" fmla="*/ 0 h 142"/>
                <a:gd name="T50" fmla="*/ 1 w 163"/>
                <a:gd name="T51" fmla="*/ 0 h 142"/>
                <a:gd name="T52" fmla="*/ 1 w 163"/>
                <a:gd name="T53" fmla="*/ 0 h 142"/>
                <a:gd name="T54" fmla="*/ 1 w 163"/>
                <a:gd name="T55" fmla="*/ 0 h 142"/>
                <a:gd name="T56" fmla="*/ 1 w 163"/>
                <a:gd name="T57" fmla="*/ 0 h 142"/>
                <a:gd name="T58" fmla="*/ 1 w 163"/>
                <a:gd name="T59" fmla="*/ 0 h 142"/>
                <a:gd name="T60" fmla="*/ 1 w 163"/>
                <a:gd name="T61" fmla="*/ 0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3"/>
                <a:gd name="T94" fmla="*/ 0 h 142"/>
                <a:gd name="T95" fmla="*/ 163 w 163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3" h="142">
                  <a:moveTo>
                    <a:pt x="163" y="54"/>
                  </a:moveTo>
                  <a:lnTo>
                    <a:pt x="163" y="107"/>
                  </a:lnTo>
                  <a:lnTo>
                    <a:pt x="154" y="125"/>
                  </a:lnTo>
                  <a:lnTo>
                    <a:pt x="138" y="126"/>
                  </a:lnTo>
                  <a:lnTo>
                    <a:pt x="112" y="128"/>
                  </a:lnTo>
                  <a:lnTo>
                    <a:pt x="92" y="140"/>
                  </a:lnTo>
                  <a:lnTo>
                    <a:pt x="48" y="142"/>
                  </a:lnTo>
                  <a:lnTo>
                    <a:pt x="52" y="138"/>
                  </a:lnTo>
                  <a:lnTo>
                    <a:pt x="19" y="138"/>
                  </a:lnTo>
                  <a:lnTo>
                    <a:pt x="31" y="92"/>
                  </a:lnTo>
                  <a:lnTo>
                    <a:pt x="27" y="84"/>
                  </a:lnTo>
                  <a:lnTo>
                    <a:pt x="21" y="86"/>
                  </a:lnTo>
                  <a:lnTo>
                    <a:pt x="17" y="94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0" y="65"/>
                  </a:lnTo>
                  <a:lnTo>
                    <a:pt x="4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31" y="59"/>
                  </a:lnTo>
                  <a:lnTo>
                    <a:pt x="37" y="57"/>
                  </a:lnTo>
                  <a:lnTo>
                    <a:pt x="40" y="52"/>
                  </a:lnTo>
                  <a:lnTo>
                    <a:pt x="37" y="40"/>
                  </a:lnTo>
                  <a:lnTo>
                    <a:pt x="29" y="17"/>
                  </a:lnTo>
                  <a:lnTo>
                    <a:pt x="100" y="17"/>
                  </a:lnTo>
                  <a:lnTo>
                    <a:pt x="144" y="0"/>
                  </a:lnTo>
                  <a:lnTo>
                    <a:pt x="148" y="13"/>
                  </a:lnTo>
                  <a:lnTo>
                    <a:pt x="154" y="27"/>
                  </a:lnTo>
                  <a:lnTo>
                    <a:pt x="158" y="32"/>
                  </a:lnTo>
                  <a:lnTo>
                    <a:pt x="158" y="44"/>
                  </a:lnTo>
                  <a:lnTo>
                    <a:pt x="163" y="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9" name="Freeform 406"/>
            <p:cNvSpPr>
              <a:spLocks/>
            </p:cNvSpPr>
            <p:nvPr/>
          </p:nvSpPr>
          <p:spPr bwMode="auto">
            <a:xfrm>
              <a:off x="5924198" y="6429661"/>
              <a:ext cx="218471" cy="167287"/>
            </a:xfrm>
            <a:custGeom>
              <a:avLst/>
              <a:gdLst>
                <a:gd name="T0" fmla="*/ 0 w 305"/>
                <a:gd name="T1" fmla="*/ 0 h 278"/>
                <a:gd name="T2" fmla="*/ 0 w 305"/>
                <a:gd name="T3" fmla="*/ 0 h 278"/>
                <a:gd name="T4" fmla="*/ 0 w 305"/>
                <a:gd name="T5" fmla="*/ 0 h 278"/>
                <a:gd name="T6" fmla="*/ 0 w 305"/>
                <a:gd name="T7" fmla="*/ 0 h 278"/>
                <a:gd name="T8" fmla="*/ 0 w 305"/>
                <a:gd name="T9" fmla="*/ 0 h 278"/>
                <a:gd name="T10" fmla="*/ 0 w 305"/>
                <a:gd name="T11" fmla="*/ 0 h 278"/>
                <a:gd name="T12" fmla="*/ 0 w 305"/>
                <a:gd name="T13" fmla="*/ 0 h 278"/>
                <a:gd name="T14" fmla="*/ 0 w 305"/>
                <a:gd name="T15" fmla="*/ 0 h 278"/>
                <a:gd name="T16" fmla="*/ 0 w 305"/>
                <a:gd name="T17" fmla="*/ 0 h 278"/>
                <a:gd name="T18" fmla="*/ 0 w 305"/>
                <a:gd name="T19" fmla="*/ 0 h 278"/>
                <a:gd name="T20" fmla="*/ 0 w 305"/>
                <a:gd name="T21" fmla="*/ 0 h 278"/>
                <a:gd name="T22" fmla="*/ 0 w 305"/>
                <a:gd name="T23" fmla="*/ 0 h 278"/>
                <a:gd name="T24" fmla="*/ 0 w 305"/>
                <a:gd name="T25" fmla="*/ 0 h 278"/>
                <a:gd name="T26" fmla="*/ 0 w 305"/>
                <a:gd name="T27" fmla="*/ 0 h 278"/>
                <a:gd name="T28" fmla="*/ 0 w 305"/>
                <a:gd name="T29" fmla="*/ 0 h 278"/>
                <a:gd name="T30" fmla="*/ 0 w 305"/>
                <a:gd name="T31" fmla="*/ 0 h 278"/>
                <a:gd name="T32" fmla="*/ 0 w 305"/>
                <a:gd name="T33" fmla="*/ 0 h 278"/>
                <a:gd name="T34" fmla="*/ 0 w 305"/>
                <a:gd name="T35" fmla="*/ 0 h 278"/>
                <a:gd name="T36" fmla="*/ 0 w 305"/>
                <a:gd name="T37" fmla="*/ 0 h 278"/>
                <a:gd name="T38" fmla="*/ 0 w 305"/>
                <a:gd name="T39" fmla="*/ 0 h 278"/>
                <a:gd name="T40" fmla="*/ 0 w 305"/>
                <a:gd name="T41" fmla="*/ 0 h 278"/>
                <a:gd name="T42" fmla="*/ 0 w 305"/>
                <a:gd name="T43" fmla="*/ 0 h 278"/>
                <a:gd name="T44" fmla="*/ 0 w 305"/>
                <a:gd name="T45" fmla="*/ 0 h 278"/>
                <a:gd name="T46" fmla="*/ 0 w 305"/>
                <a:gd name="T47" fmla="*/ 0 h 278"/>
                <a:gd name="T48" fmla="*/ 0 w 305"/>
                <a:gd name="T49" fmla="*/ 0 h 278"/>
                <a:gd name="T50" fmla="*/ 0 w 305"/>
                <a:gd name="T51" fmla="*/ 0 h 278"/>
                <a:gd name="T52" fmla="*/ 0 w 305"/>
                <a:gd name="T53" fmla="*/ 0 h 278"/>
                <a:gd name="T54" fmla="*/ 0 w 305"/>
                <a:gd name="T55" fmla="*/ 0 h 278"/>
                <a:gd name="T56" fmla="*/ 0 w 305"/>
                <a:gd name="T57" fmla="*/ 0 h 27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5"/>
                <a:gd name="T88" fmla="*/ 0 h 278"/>
                <a:gd name="T89" fmla="*/ 305 w 305"/>
                <a:gd name="T90" fmla="*/ 278 h 27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5" h="278">
                  <a:moveTo>
                    <a:pt x="173" y="0"/>
                  </a:moveTo>
                  <a:lnTo>
                    <a:pt x="0" y="60"/>
                  </a:lnTo>
                  <a:lnTo>
                    <a:pt x="108" y="278"/>
                  </a:lnTo>
                  <a:lnTo>
                    <a:pt x="136" y="275"/>
                  </a:lnTo>
                  <a:lnTo>
                    <a:pt x="221" y="263"/>
                  </a:lnTo>
                  <a:lnTo>
                    <a:pt x="223" y="265"/>
                  </a:lnTo>
                  <a:lnTo>
                    <a:pt x="236" y="252"/>
                  </a:lnTo>
                  <a:lnTo>
                    <a:pt x="238" y="246"/>
                  </a:lnTo>
                  <a:lnTo>
                    <a:pt x="236" y="230"/>
                  </a:lnTo>
                  <a:lnTo>
                    <a:pt x="236" y="225"/>
                  </a:lnTo>
                  <a:lnTo>
                    <a:pt x="242" y="223"/>
                  </a:lnTo>
                  <a:lnTo>
                    <a:pt x="250" y="223"/>
                  </a:lnTo>
                  <a:lnTo>
                    <a:pt x="261" y="223"/>
                  </a:lnTo>
                  <a:lnTo>
                    <a:pt x="273" y="215"/>
                  </a:lnTo>
                  <a:lnTo>
                    <a:pt x="282" y="213"/>
                  </a:lnTo>
                  <a:lnTo>
                    <a:pt x="288" y="213"/>
                  </a:lnTo>
                  <a:lnTo>
                    <a:pt x="292" y="215"/>
                  </a:lnTo>
                  <a:lnTo>
                    <a:pt x="303" y="213"/>
                  </a:lnTo>
                  <a:lnTo>
                    <a:pt x="305" y="213"/>
                  </a:lnTo>
                  <a:lnTo>
                    <a:pt x="261" y="138"/>
                  </a:lnTo>
                  <a:lnTo>
                    <a:pt x="225" y="96"/>
                  </a:lnTo>
                  <a:lnTo>
                    <a:pt x="229" y="65"/>
                  </a:lnTo>
                  <a:lnTo>
                    <a:pt x="225" y="67"/>
                  </a:lnTo>
                  <a:lnTo>
                    <a:pt x="209" y="56"/>
                  </a:lnTo>
                  <a:lnTo>
                    <a:pt x="194" y="48"/>
                  </a:lnTo>
                  <a:lnTo>
                    <a:pt x="184" y="37"/>
                  </a:lnTo>
                  <a:lnTo>
                    <a:pt x="179" y="19"/>
                  </a:lnTo>
                  <a:lnTo>
                    <a:pt x="177" y="6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0" name="Freeform 407"/>
            <p:cNvSpPr>
              <a:spLocks/>
            </p:cNvSpPr>
            <p:nvPr/>
          </p:nvSpPr>
          <p:spPr bwMode="auto">
            <a:xfrm>
              <a:off x="5921121" y="6436247"/>
              <a:ext cx="258473" cy="168604"/>
            </a:xfrm>
            <a:custGeom>
              <a:avLst/>
              <a:gdLst>
                <a:gd name="T0" fmla="*/ 1 w 305"/>
                <a:gd name="T1" fmla="*/ 0 h 278"/>
                <a:gd name="T2" fmla="*/ 0 w 305"/>
                <a:gd name="T3" fmla="*/ 0 h 278"/>
                <a:gd name="T4" fmla="*/ 1 w 305"/>
                <a:gd name="T5" fmla="*/ 0 h 278"/>
                <a:gd name="T6" fmla="*/ 1 w 305"/>
                <a:gd name="T7" fmla="*/ 0 h 278"/>
                <a:gd name="T8" fmla="*/ 1 w 305"/>
                <a:gd name="T9" fmla="*/ 0 h 278"/>
                <a:gd name="T10" fmla="*/ 1 w 305"/>
                <a:gd name="T11" fmla="*/ 0 h 278"/>
                <a:gd name="T12" fmla="*/ 1 w 305"/>
                <a:gd name="T13" fmla="*/ 0 h 278"/>
                <a:gd name="T14" fmla="*/ 1 w 305"/>
                <a:gd name="T15" fmla="*/ 0 h 278"/>
                <a:gd name="T16" fmla="*/ 1 w 305"/>
                <a:gd name="T17" fmla="*/ 0 h 278"/>
                <a:gd name="T18" fmla="*/ 1 w 305"/>
                <a:gd name="T19" fmla="*/ 0 h 278"/>
                <a:gd name="T20" fmla="*/ 1 w 305"/>
                <a:gd name="T21" fmla="*/ 0 h 278"/>
                <a:gd name="T22" fmla="*/ 1 w 305"/>
                <a:gd name="T23" fmla="*/ 0 h 278"/>
                <a:gd name="T24" fmla="*/ 1 w 305"/>
                <a:gd name="T25" fmla="*/ 0 h 278"/>
                <a:gd name="T26" fmla="*/ 1 w 305"/>
                <a:gd name="T27" fmla="*/ 0 h 278"/>
                <a:gd name="T28" fmla="*/ 1 w 305"/>
                <a:gd name="T29" fmla="*/ 0 h 278"/>
                <a:gd name="T30" fmla="*/ 1 w 305"/>
                <a:gd name="T31" fmla="*/ 0 h 278"/>
                <a:gd name="T32" fmla="*/ 1 w 305"/>
                <a:gd name="T33" fmla="*/ 0 h 278"/>
                <a:gd name="T34" fmla="*/ 1 w 305"/>
                <a:gd name="T35" fmla="*/ 0 h 278"/>
                <a:gd name="T36" fmla="*/ 1 w 305"/>
                <a:gd name="T37" fmla="*/ 0 h 278"/>
                <a:gd name="T38" fmla="*/ 1 w 305"/>
                <a:gd name="T39" fmla="*/ 0 h 278"/>
                <a:gd name="T40" fmla="*/ 1 w 305"/>
                <a:gd name="T41" fmla="*/ 0 h 278"/>
                <a:gd name="T42" fmla="*/ 1 w 305"/>
                <a:gd name="T43" fmla="*/ 0 h 278"/>
                <a:gd name="T44" fmla="*/ 1 w 305"/>
                <a:gd name="T45" fmla="*/ 0 h 278"/>
                <a:gd name="T46" fmla="*/ 1 w 305"/>
                <a:gd name="T47" fmla="*/ 0 h 278"/>
                <a:gd name="T48" fmla="*/ 1 w 305"/>
                <a:gd name="T49" fmla="*/ 0 h 278"/>
                <a:gd name="T50" fmla="*/ 1 w 305"/>
                <a:gd name="T51" fmla="*/ 0 h 278"/>
                <a:gd name="T52" fmla="*/ 1 w 305"/>
                <a:gd name="T53" fmla="*/ 0 h 278"/>
                <a:gd name="T54" fmla="*/ 1 w 305"/>
                <a:gd name="T55" fmla="*/ 0 h 278"/>
                <a:gd name="T56" fmla="*/ 1 w 305"/>
                <a:gd name="T57" fmla="*/ 0 h 27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5"/>
                <a:gd name="T88" fmla="*/ 0 h 278"/>
                <a:gd name="T89" fmla="*/ 305 w 305"/>
                <a:gd name="T90" fmla="*/ 278 h 27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5" h="278">
                  <a:moveTo>
                    <a:pt x="173" y="0"/>
                  </a:moveTo>
                  <a:lnTo>
                    <a:pt x="0" y="60"/>
                  </a:lnTo>
                  <a:lnTo>
                    <a:pt x="108" y="278"/>
                  </a:lnTo>
                  <a:lnTo>
                    <a:pt x="136" y="275"/>
                  </a:lnTo>
                  <a:lnTo>
                    <a:pt x="221" y="263"/>
                  </a:lnTo>
                  <a:lnTo>
                    <a:pt x="223" y="265"/>
                  </a:lnTo>
                  <a:lnTo>
                    <a:pt x="236" y="252"/>
                  </a:lnTo>
                  <a:lnTo>
                    <a:pt x="238" y="246"/>
                  </a:lnTo>
                  <a:lnTo>
                    <a:pt x="236" y="230"/>
                  </a:lnTo>
                  <a:lnTo>
                    <a:pt x="236" y="225"/>
                  </a:lnTo>
                  <a:lnTo>
                    <a:pt x="242" y="223"/>
                  </a:lnTo>
                  <a:lnTo>
                    <a:pt x="250" y="223"/>
                  </a:lnTo>
                  <a:lnTo>
                    <a:pt x="261" y="223"/>
                  </a:lnTo>
                  <a:lnTo>
                    <a:pt x="273" y="215"/>
                  </a:lnTo>
                  <a:lnTo>
                    <a:pt x="282" y="213"/>
                  </a:lnTo>
                  <a:lnTo>
                    <a:pt x="288" y="213"/>
                  </a:lnTo>
                  <a:lnTo>
                    <a:pt x="292" y="215"/>
                  </a:lnTo>
                  <a:lnTo>
                    <a:pt x="303" y="213"/>
                  </a:lnTo>
                  <a:lnTo>
                    <a:pt x="305" y="213"/>
                  </a:lnTo>
                  <a:lnTo>
                    <a:pt x="261" y="138"/>
                  </a:lnTo>
                  <a:lnTo>
                    <a:pt x="225" y="96"/>
                  </a:lnTo>
                  <a:lnTo>
                    <a:pt x="229" y="65"/>
                  </a:lnTo>
                  <a:lnTo>
                    <a:pt x="225" y="67"/>
                  </a:lnTo>
                  <a:lnTo>
                    <a:pt x="209" y="56"/>
                  </a:lnTo>
                  <a:lnTo>
                    <a:pt x="194" y="48"/>
                  </a:lnTo>
                  <a:lnTo>
                    <a:pt x="184" y="37"/>
                  </a:lnTo>
                  <a:lnTo>
                    <a:pt x="179" y="19"/>
                  </a:lnTo>
                  <a:lnTo>
                    <a:pt x="177" y="6"/>
                  </a:lnTo>
                  <a:lnTo>
                    <a:pt x="173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1" name="Freeform 408"/>
            <p:cNvSpPr>
              <a:spLocks/>
            </p:cNvSpPr>
            <p:nvPr/>
          </p:nvSpPr>
          <p:spPr bwMode="auto">
            <a:xfrm>
              <a:off x="6108821" y="6558748"/>
              <a:ext cx="372324" cy="150163"/>
            </a:xfrm>
            <a:custGeom>
              <a:avLst/>
              <a:gdLst>
                <a:gd name="T0" fmla="*/ 1 w 439"/>
                <a:gd name="T1" fmla="*/ 0 h 247"/>
                <a:gd name="T2" fmla="*/ 1 w 439"/>
                <a:gd name="T3" fmla="*/ 0 h 247"/>
                <a:gd name="T4" fmla="*/ 1 w 439"/>
                <a:gd name="T5" fmla="*/ 0 h 247"/>
                <a:gd name="T6" fmla="*/ 1 w 439"/>
                <a:gd name="T7" fmla="*/ 0 h 247"/>
                <a:gd name="T8" fmla="*/ 1 w 439"/>
                <a:gd name="T9" fmla="*/ 0 h 247"/>
                <a:gd name="T10" fmla="*/ 1 w 439"/>
                <a:gd name="T11" fmla="*/ 0 h 247"/>
                <a:gd name="T12" fmla="*/ 1 w 439"/>
                <a:gd name="T13" fmla="*/ 0 h 247"/>
                <a:gd name="T14" fmla="*/ 1 w 439"/>
                <a:gd name="T15" fmla="*/ 0 h 247"/>
                <a:gd name="T16" fmla="*/ 1 w 439"/>
                <a:gd name="T17" fmla="*/ 0 h 247"/>
                <a:gd name="T18" fmla="*/ 1 w 439"/>
                <a:gd name="T19" fmla="*/ 0 h 247"/>
                <a:gd name="T20" fmla="*/ 1 w 439"/>
                <a:gd name="T21" fmla="*/ 0 h 247"/>
                <a:gd name="T22" fmla="*/ 1 w 439"/>
                <a:gd name="T23" fmla="*/ 0 h 247"/>
                <a:gd name="T24" fmla="*/ 1 w 439"/>
                <a:gd name="T25" fmla="*/ 0 h 247"/>
                <a:gd name="T26" fmla="*/ 1 w 439"/>
                <a:gd name="T27" fmla="*/ 0 h 247"/>
                <a:gd name="T28" fmla="*/ 1 w 439"/>
                <a:gd name="T29" fmla="*/ 0 h 247"/>
                <a:gd name="T30" fmla="*/ 1 w 439"/>
                <a:gd name="T31" fmla="*/ 0 h 247"/>
                <a:gd name="T32" fmla="*/ 1 w 439"/>
                <a:gd name="T33" fmla="*/ 0 h 247"/>
                <a:gd name="T34" fmla="*/ 1 w 439"/>
                <a:gd name="T35" fmla="*/ 0 h 247"/>
                <a:gd name="T36" fmla="*/ 1 w 439"/>
                <a:gd name="T37" fmla="*/ 0 h 247"/>
                <a:gd name="T38" fmla="*/ 1 w 439"/>
                <a:gd name="T39" fmla="*/ 0 h 247"/>
                <a:gd name="T40" fmla="*/ 1 w 439"/>
                <a:gd name="T41" fmla="*/ 0 h 247"/>
                <a:gd name="T42" fmla="*/ 1 w 439"/>
                <a:gd name="T43" fmla="*/ 0 h 247"/>
                <a:gd name="T44" fmla="*/ 1 w 439"/>
                <a:gd name="T45" fmla="*/ 0 h 247"/>
                <a:gd name="T46" fmla="*/ 1 w 439"/>
                <a:gd name="T47" fmla="*/ 0 h 247"/>
                <a:gd name="T48" fmla="*/ 1 w 439"/>
                <a:gd name="T49" fmla="*/ 0 h 247"/>
                <a:gd name="T50" fmla="*/ 1 w 439"/>
                <a:gd name="T51" fmla="*/ 0 h 247"/>
                <a:gd name="T52" fmla="*/ 1 w 439"/>
                <a:gd name="T53" fmla="*/ 0 h 247"/>
                <a:gd name="T54" fmla="*/ 1 w 439"/>
                <a:gd name="T55" fmla="*/ 0 h 247"/>
                <a:gd name="T56" fmla="*/ 0 w 439"/>
                <a:gd name="T57" fmla="*/ 0 h 247"/>
                <a:gd name="T58" fmla="*/ 1 w 439"/>
                <a:gd name="T59" fmla="*/ 0 h 247"/>
                <a:gd name="T60" fmla="*/ 1 w 439"/>
                <a:gd name="T61" fmla="*/ 0 h 247"/>
                <a:gd name="T62" fmla="*/ 1 w 439"/>
                <a:gd name="T63" fmla="*/ 0 h 247"/>
                <a:gd name="T64" fmla="*/ 1 w 439"/>
                <a:gd name="T65" fmla="*/ 0 h 247"/>
                <a:gd name="T66" fmla="*/ 1 w 439"/>
                <a:gd name="T67" fmla="*/ 0 h 247"/>
                <a:gd name="T68" fmla="*/ 1 w 439"/>
                <a:gd name="T69" fmla="*/ 0 h 247"/>
                <a:gd name="T70" fmla="*/ 1 w 439"/>
                <a:gd name="T71" fmla="*/ 0 h 247"/>
                <a:gd name="T72" fmla="*/ 1 w 439"/>
                <a:gd name="T73" fmla="*/ 0 h 247"/>
                <a:gd name="T74" fmla="*/ 1 w 439"/>
                <a:gd name="T75" fmla="*/ 0 h 247"/>
                <a:gd name="T76" fmla="*/ 1 w 439"/>
                <a:gd name="T77" fmla="*/ 0 h 247"/>
                <a:gd name="T78" fmla="*/ 1 w 439"/>
                <a:gd name="T79" fmla="*/ 0 h 247"/>
                <a:gd name="T80" fmla="*/ 1 w 439"/>
                <a:gd name="T81" fmla="*/ 0 h 247"/>
                <a:gd name="T82" fmla="*/ 1 w 439"/>
                <a:gd name="T83" fmla="*/ 0 h 247"/>
                <a:gd name="T84" fmla="*/ 1 w 439"/>
                <a:gd name="T85" fmla="*/ 0 h 247"/>
                <a:gd name="T86" fmla="*/ 1 w 439"/>
                <a:gd name="T87" fmla="*/ 0 h 247"/>
                <a:gd name="T88" fmla="*/ 1 w 439"/>
                <a:gd name="T89" fmla="*/ 0 h 247"/>
                <a:gd name="T90" fmla="*/ 1 w 439"/>
                <a:gd name="T91" fmla="*/ 0 h 247"/>
                <a:gd name="T92" fmla="*/ 1 w 439"/>
                <a:gd name="T93" fmla="*/ 0 h 247"/>
                <a:gd name="T94" fmla="*/ 1 w 439"/>
                <a:gd name="T95" fmla="*/ 0 h 247"/>
                <a:gd name="T96" fmla="*/ 1 w 439"/>
                <a:gd name="T97" fmla="*/ 0 h 247"/>
                <a:gd name="T98" fmla="*/ 1 w 439"/>
                <a:gd name="T99" fmla="*/ 0 h 247"/>
                <a:gd name="T100" fmla="*/ 1 w 439"/>
                <a:gd name="T101" fmla="*/ 0 h 247"/>
                <a:gd name="T102" fmla="*/ 1 w 439"/>
                <a:gd name="T103" fmla="*/ 0 h 247"/>
                <a:gd name="T104" fmla="*/ 1 w 439"/>
                <a:gd name="T105" fmla="*/ 0 h 247"/>
                <a:gd name="T106" fmla="*/ 1 w 439"/>
                <a:gd name="T107" fmla="*/ 0 h 247"/>
                <a:gd name="T108" fmla="*/ 1 w 439"/>
                <a:gd name="T109" fmla="*/ 0 h 247"/>
                <a:gd name="T110" fmla="*/ 1 w 439"/>
                <a:gd name="T111" fmla="*/ 0 h 247"/>
                <a:gd name="T112" fmla="*/ 1 w 439"/>
                <a:gd name="T113" fmla="*/ 0 h 247"/>
                <a:gd name="T114" fmla="*/ 1 w 439"/>
                <a:gd name="T115" fmla="*/ 0 h 247"/>
                <a:gd name="T116" fmla="*/ 1 w 439"/>
                <a:gd name="T117" fmla="*/ 0 h 247"/>
                <a:gd name="T118" fmla="*/ 1 w 439"/>
                <a:gd name="T119" fmla="*/ 0 h 2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39"/>
                <a:gd name="T181" fmla="*/ 0 h 247"/>
                <a:gd name="T182" fmla="*/ 439 w 439"/>
                <a:gd name="T183" fmla="*/ 247 h 2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39" h="247">
                  <a:moveTo>
                    <a:pt x="249" y="27"/>
                  </a:moveTo>
                  <a:lnTo>
                    <a:pt x="232" y="17"/>
                  </a:lnTo>
                  <a:lnTo>
                    <a:pt x="230" y="7"/>
                  </a:lnTo>
                  <a:lnTo>
                    <a:pt x="226" y="0"/>
                  </a:lnTo>
                  <a:lnTo>
                    <a:pt x="224" y="53"/>
                  </a:lnTo>
                  <a:lnTo>
                    <a:pt x="217" y="71"/>
                  </a:lnTo>
                  <a:lnTo>
                    <a:pt x="199" y="73"/>
                  </a:lnTo>
                  <a:lnTo>
                    <a:pt x="175" y="74"/>
                  </a:lnTo>
                  <a:lnTo>
                    <a:pt x="155" y="86"/>
                  </a:lnTo>
                  <a:lnTo>
                    <a:pt x="111" y="88"/>
                  </a:lnTo>
                  <a:lnTo>
                    <a:pt x="113" y="84"/>
                  </a:lnTo>
                  <a:lnTo>
                    <a:pt x="82" y="86"/>
                  </a:lnTo>
                  <a:lnTo>
                    <a:pt x="94" y="40"/>
                  </a:lnTo>
                  <a:lnTo>
                    <a:pt x="90" y="3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71" y="42"/>
                  </a:lnTo>
                  <a:lnTo>
                    <a:pt x="65" y="38"/>
                  </a:lnTo>
                  <a:lnTo>
                    <a:pt x="63" y="11"/>
                  </a:lnTo>
                  <a:lnTo>
                    <a:pt x="59" y="9"/>
                  </a:lnTo>
                  <a:lnTo>
                    <a:pt x="48" y="13"/>
                  </a:lnTo>
                  <a:lnTo>
                    <a:pt x="38" y="19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3" y="23"/>
                  </a:lnTo>
                  <a:lnTo>
                    <a:pt x="13" y="28"/>
                  </a:lnTo>
                  <a:lnTo>
                    <a:pt x="15" y="42"/>
                  </a:lnTo>
                  <a:lnTo>
                    <a:pt x="11" y="50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2" y="94"/>
                  </a:lnTo>
                  <a:lnTo>
                    <a:pt x="4" y="117"/>
                  </a:lnTo>
                  <a:lnTo>
                    <a:pt x="25" y="169"/>
                  </a:lnTo>
                  <a:lnTo>
                    <a:pt x="46" y="167"/>
                  </a:lnTo>
                  <a:lnTo>
                    <a:pt x="77" y="195"/>
                  </a:lnTo>
                  <a:lnTo>
                    <a:pt x="94" y="195"/>
                  </a:lnTo>
                  <a:lnTo>
                    <a:pt x="109" y="215"/>
                  </a:lnTo>
                  <a:lnTo>
                    <a:pt x="138" y="232"/>
                  </a:lnTo>
                  <a:lnTo>
                    <a:pt x="196" y="236"/>
                  </a:lnTo>
                  <a:lnTo>
                    <a:pt x="211" y="222"/>
                  </a:lnTo>
                  <a:lnTo>
                    <a:pt x="221" y="236"/>
                  </a:lnTo>
                  <a:lnTo>
                    <a:pt x="228" y="224"/>
                  </a:lnTo>
                  <a:lnTo>
                    <a:pt x="236" y="220"/>
                  </a:lnTo>
                  <a:lnTo>
                    <a:pt x="253" y="226"/>
                  </a:lnTo>
                  <a:lnTo>
                    <a:pt x="269" y="209"/>
                  </a:lnTo>
                  <a:lnTo>
                    <a:pt x="278" y="236"/>
                  </a:lnTo>
                  <a:lnTo>
                    <a:pt x="295" y="230"/>
                  </a:lnTo>
                  <a:lnTo>
                    <a:pt x="338" y="224"/>
                  </a:lnTo>
                  <a:lnTo>
                    <a:pt x="366" y="224"/>
                  </a:lnTo>
                  <a:lnTo>
                    <a:pt x="376" y="224"/>
                  </a:lnTo>
                  <a:lnTo>
                    <a:pt x="405" y="220"/>
                  </a:lnTo>
                  <a:lnTo>
                    <a:pt x="439" y="247"/>
                  </a:lnTo>
                  <a:lnTo>
                    <a:pt x="422" y="192"/>
                  </a:lnTo>
                  <a:lnTo>
                    <a:pt x="416" y="176"/>
                  </a:lnTo>
                  <a:lnTo>
                    <a:pt x="284" y="119"/>
                  </a:lnTo>
                  <a:lnTo>
                    <a:pt x="284" y="46"/>
                  </a:lnTo>
                  <a:lnTo>
                    <a:pt x="278" y="40"/>
                  </a:lnTo>
                  <a:lnTo>
                    <a:pt x="272" y="38"/>
                  </a:lnTo>
                  <a:lnTo>
                    <a:pt x="263" y="32"/>
                  </a:lnTo>
                  <a:lnTo>
                    <a:pt x="249" y="2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2" name="Freeform 409"/>
            <p:cNvSpPr>
              <a:spLocks/>
            </p:cNvSpPr>
            <p:nvPr/>
          </p:nvSpPr>
          <p:spPr bwMode="auto">
            <a:xfrm>
              <a:off x="6108821" y="6558748"/>
              <a:ext cx="372324" cy="150163"/>
            </a:xfrm>
            <a:custGeom>
              <a:avLst/>
              <a:gdLst>
                <a:gd name="T0" fmla="*/ 1 w 439"/>
                <a:gd name="T1" fmla="*/ 0 h 247"/>
                <a:gd name="T2" fmla="*/ 1 w 439"/>
                <a:gd name="T3" fmla="*/ 0 h 247"/>
                <a:gd name="T4" fmla="*/ 1 w 439"/>
                <a:gd name="T5" fmla="*/ 0 h 247"/>
                <a:gd name="T6" fmla="*/ 1 w 439"/>
                <a:gd name="T7" fmla="*/ 0 h 247"/>
                <a:gd name="T8" fmla="*/ 1 w 439"/>
                <a:gd name="T9" fmla="*/ 0 h 247"/>
                <a:gd name="T10" fmla="*/ 1 w 439"/>
                <a:gd name="T11" fmla="*/ 0 h 247"/>
                <a:gd name="T12" fmla="*/ 1 w 439"/>
                <a:gd name="T13" fmla="*/ 0 h 247"/>
                <a:gd name="T14" fmla="*/ 1 w 439"/>
                <a:gd name="T15" fmla="*/ 0 h 247"/>
                <a:gd name="T16" fmla="*/ 1 w 439"/>
                <a:gd name="T17" fmla="*/ 0 h 247"/>
                <a:gd name="T18" fmla="*/ 1 w 439"/>
                <a:gd name="T19" fmla="*/ 0 h 247"/>
                <a:gd name="T20" fmla="*/ 1 w 439"/>
                <a:gd name="T21" fmla="*/ 0 h 247"/>
                <a:gd name="T22" fmla="*/ 1 w 439"/>
                <a:gd name="T23" fmla="*/ 0 h 247"/>
                <a:gd name="T24" fmla="*/ 1 w 439"/>
                <a:gd name="T25" fmla="*/ 0 h 247"/>
                <a:gd name="T26" fmla="*/ 1 w 439"/>
                <a:gd name="T27" fmla="*/ 0 h 247"/>
                <a:gd name="T28" fmla="*/ 1 w 439"/>
                <a:gd name="T29" fmla="*/ 0 h 247"/>
                <a:gd name="T30" fmla="*/ 1 w 439"/>
                <a:gd name="T31" fmla="*/ 0 h 247"/>
                <a:gd name="T32" fmla="*/ 1 w 439"/>
                <a:gd name="T33" fmla="*/ 0 h 247"/>
                <a:gd name="T34" fmla="*/ 1 w 439"/>
                <a:gd name="T35" fmla="*/ 0 h 247"/>
                <a:gd name="T36" fmla="*/ 1 w 439"/>
                <a:gd name="T37" fmla="*/ 0 h 247"/>
                <a:gd name="T38" fmla="*/ 1 w 439"/>
                <a:gd name="T39" fmla="*/ 0 h 247"/>
                <a:gd name="T40" fmla="*/ 1 w 439"/>
                <a:gd name="T41" fmla="*/ 0 h 247"/>
                <a:gd name="T42" fmla="*/ 1 w 439"/>
                <a:gd name="T43" fmla="*/ 0 h 247"/>
                <a:gd name="T44" fmla="*/ 1 w 439"/>
                <a:gd name="T45" fmla="*/ 0 h 247"/>
                <a:gd name="T46" fmla="*/ 1 w 439"/>
                <a:gd name="T47" fmla="*/ 0 h 247"/>
                <a:gd name="T48" fmla="*/ 1 w 439"/>
                <a:gd name="T49" fmla="*/ 0 h 247"/>
                <a:gd name="T50" fmla="*/ 1 w 439"/>
                <a:gd name="T51" fmla="*/ 0 h 247"/>
                <a:gd name="T52" fmla="*/ 1 w 439"/>
                <a:gd name="T53" fmla="*/ 0 h 247"/>
                <a:gd name="T54" fmla="*/ 1 w 439"/>
                <a:gd name="T55" fmla="*/ 0 h 247"/>
                <a:gd name="T56" fmla="*/ 0 w 439"/>
                <a:gd name="T57" fmla="*/ 0 h 247"/>
                <a:gd name="T58" fmla="*/ 1 w 439"/>
                <a:gd name="T59" fmla="*/ 0 h 247"/>
                <a:gd name="T60" fmla="*/ 1 w 439"/>
                <a:gd name="T61" fmla="*/ 0 h 247"/>
                <a:gd name="T62" fmla="*/ 1 w 439"/>
                <a:gd name="T63" fmla="*/ 0 h 247"/>
                <a:gd name="T64" fmla="*/ 1 w 439"/>
                <a:gd name="T65" fmla="*/ 0 h 247"/>
                <a:gd name="T66" fmla="*/ 1 w 439"/>
                <a:gd name="T67" fmla="*/ 0 h 247"/>
                <a:gd name="T68" fmla="*/ 1 w 439"/>
                <a:gd name="T69" fmla="*/ 0 h 247"/>
                <a:gd name="T70" fmla="*/ 1 w 439"/>
                <a:gd name="T71" fmla="*/ 0 h 247"/>
                <a:gd name="T72" fmla="*/ 1 w 439"/>
                <a:gd name="T73" fmla="*/ 0 h 247"/>
                <a:gd name="T74" fmla="*/ 1 w 439"/>
                <a:gd name="T75" fmla="*/ 0 h 247"/>
                <a:gd name="T76" fmla="*/ 1 w 439"/>
                <a:gd name="T77" fmla="*/ 0 h 247"/>
                <a:gd name="T78" fmla="*/ 1 w 439"/>
                <a:gd name="T79" fmla="*/ 0 h 247"/>
                <a:gd name="T80" fmla="*/ 1 w 439"/>
                <a:gd name="T81" fmla="*/ 0 h 247"/>
                <a:gd name="T82" fmla="*/ 1 w 439"/>
                <a:gd name="T83" fmla="*/ 0 h 247"/>
                <a:gd name="T84" fmla="*/ 1 w 439"/>
                <a:gd name="T85" fmla="*/ 0 h 247"/>
                <a:gd name="T86" fmla="*/ 1 w 439"/>
                <a:gd name="T87" fmla="*/ 0 h 247"/>
                <a:gd name="T88" fmla="*/ 1 w 439"/>
                <a:gd name="T89" fmla="*/ 0 h 247"/>
                <a:gd name="T90" fmla="*/ 1 w 439"/>
                <a:gd name="T91" fmla="*/ 0 h 247"/>
                <a:gd name="T92" fmla="*/ 1 w 439"/>
                <a:gd name="T93" fmla="*/ 0 h 247"/>
                <a:gd name="T94" fmla="*/ 1 w 439"/>
                <a:gd name="T95" fmla="*/ 0 h 247"/>
                <a:gd name="T96" fmla="*/ 1 w 439"/>
                <a:gd name="T97" fmla="*/ 0 h 247"/>
                <a:gd name="T98" fmla="*/ 1 w 439"/>
                <a:gd name="T99" fmla="*/ 0 h 247"/>
                <a:gd name="T100" fmla="*/ 1 w 439"/>
                <a:gd name="T101" fmla="*/ 0 h 247"/>
                <a:gd name="T102" fmla="*/ 1 w 439"/>
                <a:gd name="T103" fmla="*/ 0 h 247"/>
                <a:gd name="T104" fmla="*/ 1 w 439"/>
                <a:gd name="T105" fmla="*/ 0 h 247"/>
                <a:gd name="T106" fmla="*/ 1 w 439"/>
                <a:gd name="T107" fmla="*/ 0 h 247"/>
                <a:gd name="T108" fmla="*/ 1 w 439"/>
                <a:gd name="T109" fmla="*/ 0 h 247"/>
                <a:gd name="T110" fmla="*/ 1 w 439"/>
                <a:gd name="T111" fmla="*/ 0 h 247"/>
                <a:gd name="T112" fmla="*/ 1 w 439"/>
                <a:gd name="T113" fmla="*/ 0 h 247"/>
                <a:gd name="T114" fmla="*/ 1 w 439"/>
                <a:gd name="T115" fmla="*/ 0 h 247"/>
                <a:gd name="T116" fmla="*/ 1 w 439"/>
                <a:gd name="T117" fmla="*/ 0 h 247"/>
                <a:gd name="T118" fmla="*/ 1 w 439"/>
                <a:gd name="T119" fmla="*/ 0 h 2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39"/>
                <a:gd name="T181" fmla="*/ 0 h 247"/>
                <a:gd name="T182" fmla="*/ 439 w 439"/>
                <a:gd name="T183" fmla="*/ 247 h 2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39" h="247">
                  <a:moveTo>
                    <a:pt x="249" y="27"/>
                  </a:moveTo>
                  <a:lnTo>
                    <a:pt x="232" y="17"/>
                  </a:lnTo>
                  <a:lnTo>
                    <a:pt x="230" y="7"/>
                  </a:lnTo>
                  <a:lnTo>
                    <a:pt x="226" y="0"/>
                  </a:lnTo>
                  <a:lnTo>
                    <a:pt x="224" y="53"/>
                  </a:lnTo>
                  <a:lnTo>
                    <a:pt x="217" y="71"/>
                  </a:lnTo>
                  <a:lnTo>
                    <a:pt x="199" y="73"/>
                  </a:lnTo>
                  <a:lnTo>
                    <a:pt x="175" y="74"/>
                  </a:lnTo>
                  <a:lnTo>
                    <a:pt x="155" y="86"/>
                  </a:lnTo>
                  <a:lnTo>
                    <a:pt x="111" y="88"/>
                  </a:lnTo>
                  <a:lnTo>
                    <a:pt x="113" y="84"/>
                  </a:lnTo>
                  <a:lnTo>
                    <a:pt x="82" y="86"/>
                  </a:lnTo>
                  <a:lnTo>
                    <a:pt x="94" y="40"/>
                  </a:lnTo>
                  <a:lnTo>
                    <a:pt x="90" y="3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71" y="42"/>
                  </a:lnTo>
                  <a:lnTo>
                    <a:pt x="65" y="38"/>
                  </a:lnTo>
                  <a:lnTo>
                    <a:pt x="63" y="11"/>
                  </a:lnTo>
                  <a:lnTo>
                    <a:pt x="59" y="9"/>
                  </a:lnTo>
                  <a:lnTo>
                    <a:pt x="48" y="13"/>
                  </a:lnTo>
                  <a:lnTo>
                    <a:pt x="38" y="19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3" y="23"/>
                  </a:lnTo>
                  <a:lnTo>
                    <a:pt x="13" y="28"/>
                  </a:lnTo>
                  <a:lnTo>
                    <a:pt x="15" y="42"/>
                  </a:lnTo>
                  <a:lnTo>
                    <a:pt x="11" y="50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2" y="94"/>
                  </a:lnTo>
                  <a:lnTo>
                    <a:pt x="4" y="117"/>
                  </a:lnTo>
                  <a:lnTo>
                    <a:pt x="25" y="169"/>
                  </a:lnTo>
                  <a:lnTo>
                    <a:pt x="46" y="167"/>
                  </a:lnTo>
                  <a:lnTo>
                    <a:pt x="77" y="195"/>
                  </a:lnTo>
                  <a:lnTo>
                    <a:pt x="94" y="195"/>
                  </a:lnTo>
                  <a:lnTo>
                    <a:pt x="109" y="215"/>
                  </a:lnTo>
                  <a:lnTo>
                    <a:pt x="138" y="232"/>
                  </a:lnTo>
                  <a:lnTo>
                    <a:pt x="196" y="236"/>
                  </a:lnTo>
                  <a:lnTo>
                    <a:pt x="211" y="222"/>
                  </a:lnTo>
                  <a:lnTo>
                    <a:pt x="221" y="236"/>
                  </a:lnTo>
                  <a:lnTo>
                    <a:pt x="228" y="224"/>
                  </a:lnTo>
                  <a:lnTo>
                    <a:pt x="236" y="220"/>
                  </a:lnTo>
                  <a:lnTo>
                    <a:pt x="253" y="226"/>
                  </a:lnTo>
                  <a:lnTo>
                    <a:pt x="269" y="209"/>
                  </a:lnTo>
                  <a:lnTo>
                    <a:pt x="278" y="236"/>
                  </a:lnTo>
                  <a:lnTo>
                    <a:pt x="295" y="230"/>
                  </a:lnTo>
                  <a:lnTo>
                    <a:pt x="338" y="224"/>
                  </a:lnTo>
                  <a:lnTo>
                    <a:pt x="366" y="224"/>
                  </a:lnTo>
                  <a:lnTo>
                    <a:pt x="376" y="224"/>
                  </a:lnTo>
                  <a:lnTo>
                    <a:pt x="405" y="220"/>
                  </a:lnTo>
                  <a:lnTo>
                    <a:pt x="439" y="247"/>
                  </a:lnTo>
                  <a:lnTo>
                    <a:pt x="422" y="192"/>
                  </a:lnTo>
                  <a:lnTo>
                    <a:pt x="416" y="176"/>
                  </a:lnTo>
                  <a:lnTo>
                    <a:pt x="284" y="119"/>
                  </a:lnTo>
                  <a:lnTo>
                    <a:pt x="284" y="46"/>
                  </a:lnTo>
                  <a:lnTo>
                    <a:pt x="278" y="40"/>
                  </a:lnTo>
                  <a:lnTo>
                    <a:pt x="272" y="38"/>
                  </a:lnTo>
                  <a:lnTo>
                    <a:pt x="263" y="32"/>
                  </a:lnTo>
                  <a:lnTo>
                    <a:pt x="249" y="27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3" name="Freeform 410"/>
            <p:cNvSpPr>
              <a:spLocks/>
            </p:cNvSpPr>
            <p:nvPr/>
          </p:nvSpPr>
          <p:spPr bwMode="auto">
            <a:xfrm>
              <a:off x="5810347" y="6151728"/>
              <a:ext cx="261550" cy="320084"/>
            </a:xfrm>
            <a:custGeom>
              <a:avLst/>
              <a:gdLst>
                <a:gd name="T0" fmla="*/ 1 w 309"/>
                <a:gd name="T1" fmla="*/ 0 h 530"/>
                <a:gd name="T2" fmla="*/ 1 w 309"/>
                <a:gd name="T3" fmla="*/ 0 h 530"/>
                <a:gd name="T4" fmla="*/ 1 w 309"/>
                <a:gd name="T5" fmla="*/ 0 h 530"/>
                <a:gd name="T6" fmla="*/ 1 w 309"/>
                <a:gd name="T7" fmla="*/ 0 h 530"/>
                <a:gd name="T8" fmla="*/ 1 w 309"/>
                <a:gd name="T9" fmla="*/ 0 h 530"/>
                <a:gd name="T10" fmla="*/ 1 w 309"/>
                <a:gd name="T11" fmla="*/ 0 h 530"/>
                <a:gd name="T12" fmla="*/ 1 w 309"/>
                <a:gd name="T13" fmla="*/ 0 h 530"/>
                <a:gd name="T14" fmla="*/ 1 w 309"/>
                <a:gd name="T15" fmla="*/ 0 h 530"/>
                <a:gd name="T16" fmla="*/ 1 w 309"/>
                <a:gd name="T17" fmla="*/ 0 h 530"/>
                <a:gd name="T18" fmla="*/ 1 w 309"/>
                <a:gd name="T19" fmla="*/ 0 h 530"/>
                <a:gd name="T20" fmla="*/ 1 w 309"/>
                <a:gd name="T21" fmla="*/ 0 h 530"/>
                <a:gd name="T22" fmla="*/ 1 w 309"/>
                <a:gd name="T23" fmla="*/ 0 h 530"/>
                <a:gd name="T24" fmla="*/ 1 w 309"/>
                <a:gd name="T25" fmla="*/ 0 h 530"/>
                <a:gd name="T26" fmla="*/ 1 w 309"/>
                <a:gd name="T27" fmla="*/ 0 h 530"/>
                <a:gd name="T28" fmla="*/ 1 w 309"/>
                <a:gd name="T29" fmla="*/ 0 h 530"/>
                <a:gd name="T30" fmla="*/ 1 w 309"/>
                <a:gd name="T31" fmla="*/ 0 h 530"/>
                <a:gd name="T32" fmla="*/ 1 w 309"/>
                <a:gd name="T33" fmla="*/ 0 h 530"/>
                <a:gd name="T34" fmla="*/ 1 w 309"/>
                <a:gd name="T35" fmla="*/ 0 h 530"/>
                <a:gd name="T36" fmla="*/ 1 w 309"/>
                <a:gd name="T37" fmla="*/ 0 h 530"/>
                <a:gd name="T38" fmla="*/ 1 w 309"/>
                <a:gd name="T39" fmla="*/ 0 h 530"/>
                <a:gd name="T40" fmla="*/ 1 w 309"/>
                <a:gd name="T41" fmla="*/ 0 h 530"/>
                <a:gd name="T42" fmla="*/ 1 w 309"/>
                <a:gd name="T43" fmla="*/ 0 h 530"/>
                <a:gd name="T44" fmla="*/ 1 w 309"/>
                <a:gd name="T45" fmla="*/ 0 h 530"/>
                <a:gd name="T46" fmla="*/ 1 w 309"/>
                <a:gd name="T47" fmla="*/ 0 h 530"/>
                <a:gd name="T48" fmla="*/ 1 w 309"/>
                <a:gd name="T49" fmla="*/ 0 h 530"/>
                <a:gd name="T50" fmla="*/ 1 w 309"/>
                <a:gd name="T51" fmla="*/ 0 h 530"/>
                <a:gd name="T52" fmla="*/ 1 w 309"/>
                <a:gd name="T53" fmla="*/ 0 h 530"/>
                <a:gd name="T54" fmla="*/ 1 w 309"/>
                <a:gd name="T55" fmla="*/ 0 h 530"/>
                <a:gd name="T56" fmla="*/ 1 w 309"/>
                <a:gd name="T57" fmla="*/ 0 h 530"/>
                <a:gd name="T58" fmla="*/ 1 w 309"/>
                <a:gd name="T59" fmla="*/ 0 h 530"/>
                <a:gd name="T60" fmla="*/ 1 w 309"/>
                <a:gd name="T61" fmla="*/ 0 h 530"/>
                <a:gd name="T62" fmla="*/ 1 w 309"/>
                <a:gd name="T63" fmla="*/ 0 h 530"/>
                <a:gd name="T64" fmla="*/ 1 w 309"/>
                <a:gd name="T65" fmla="*/ 0 h 530"/>
                <a:gd name="T66" fmla="*/ 1 w 309"/>
                <a:gd name="T67" fmla="*/ 0 h 530"/>
                <a:gd name="T68" fmla="*/ 1 w 309"/>
                <a:gd name="T69" fmla="*/ 0 h 530"/>
                <a:gd name="T70" fmla="*/ 1 w 309"/>
                <a:gd name="T71" fmla="*/ 0 h 530"/>
                <a:gd name="T72" fmla="*/ 1 w 309"/>
                <a:gd name="T73" fmla="*/ 0 h 530"/>
                <a:gd name="T74" fmla="*/ 0 w 309"/>
                <a:gd name="T75" fmla="*/ 0 h 530"/>
                <a:gd name="T76" fmla="*/ 1 w 309"/>
                <a:gd name="T77" fmla="*/ 0 h 530"/>
                <a:gd name="T78" fmla="*/ 1 w 309"/>
                <a:gd name="T79" fmla="*/ 0 h 530"/>
                <a:gd name="T80" fmla="*/ 1 w 309"/>
                <a:gd name="T81" fmla="*/ 0 h 530"/>
                <a:gd name="T82" fmla="*/ 1 w 309"/>
                <a:gd name="T83" fmla="*/ 0 h 530"/>
                <a:gd name="T84" fmla="*/ 1 w 309"/>
                <a:gd name="T85" fmla="*/ 0 h 530"/>
                <a:gd name="T86" fmla="*/ 1 w 309"/>
                <a:gd name="T87" fmla="*/ 0 h 530"/>
                <a:gd name="T88" fmla="*/ 1 w 309"/>
                <a:gd name="T89" fmla="*/ 0 h 530"/>
                <a:gd name="T90" fmla="*/ 1 w 309"/>
                <a:gd name="T91" fmla="*/ 0 h 530"/>
                <a:gd name="T92" fmla="*/ 1 w 309"/>
                <a:gd name="T93" fmla="*/ 0 h 530"/>
                <a:gd name="T94" fmla="*/ 1 w 309"/>
                <a:gd name="T95" fmla="*/ 0 h 530"/>
                <a:gd name="T96" fmla="*/ 1 w 309"/>
                <a:gd name="T97" fmla="*/ 0 h 530"/>
                <a:gd name="T98" fmla="*/ 1 w 309"/>
                <a:gd name="T99" fmla="*/ 0 h 530"/>
                <a:gd name="T100" fmla="*/ 1 w 309"/>
                <a:gd name="T101" fmla="*/ 0 h 530"/>
                <a:gd name="T102" fmla="*/ 1 w 309"/>
                <a:gd name="T103" fmla="*/ 0 h 530"/>
                <a:gd name="T104" fmla="*/ 1 w 309"/>
                <a:gd name="T105" fmla="*/ 0 h 530"/>
                <a:gd name="T106" fmla="*/ 1 w 309"/>
                <a:gd name="T107" fmla="*/ 0 h 530"/>
                <a:gd name="T108" fmla="*/ 1 w 309"/>
                <a:gd name="T109" fmla="*/ 0 h 530"/>
                <a:gd name="T110" fmla="*/ 1 w 309"/>
                <a:gd name="T111" fmla="*/ 0 h 530"/>
                <a:gd name="T112" fmla="*/ 1 w 309"/>
                <a:gd name="T113" fmla="*/ 0 h 530"/>
                <a:gd name="T114" fmla="*/ 1 w 309"/>
                <a:gd name="T115" fmla="*/ 0 h 530"/>
                <a:gd name="T116" fmla="*/ 1 w 309"/>
                <a:gd name="T117" fmla="*/ 0 h 530"/>
                <a:gd name="T118" fmla="*/ 1 w 309"/>
                <a:gd name="T119" fmla="*/ 0 h 530"/>
                <a:gd name="T120" fmla="*/ 1 w 309"/>
                <a:gd name="T121" fmla="*/ 0 h 530"/>
                <a:gd name="T122" fmla="*/ 1 w 309"/>
                <a:gd name="T123" fmla="*/ 0 h 53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530"/>
                <a:gd name="T188" fmla="*/ 309 w 309"/>
                <a:gd name="T189" fmla="*/ 530 h 53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530">
                  <a:moveTo>
                    <a:pt x="132" y="530"/>
                  </a:moveTo>
                  <a:lnTo>
                    <a:pt x="305" y="472"/>
                  </a:lnTo>
                  <a:lnTo>
                    <a:pt x="297" y="461"/>
                  </a:lnTo>
                  <a:lnTo>
                    <a:pt x="293" y="447"/>
                  </a:lnTo>
                  <a:lnTo>
                    <a:pt x="288" y="438"/>
                  </a:lnTo>
                  <a:lnTo>
                    <a:pt x="286" y="428"/>
                  </a:lnTo>
                  <a:lnTo>
                    <a:pt x="292" y="418"/>
                  </a:lnTo>
                  <a:lnTo>
                    <a:pt x="295" y="407"/>
                  </a:lnTo>
                  <a:lnTo>
                    <a:pt x="301" y="397"/>
                  </a:lnTo>
                  <a:lnTo>
                    <a:pt x="303" y="390"/>
                  </a:lnTo>
                  <a:lnTo>
                    <a:pt x="305" y="380"/>
                  </a:lnTo>
                  <a:lnTo>
                    <a:pt x="303" y="372"/>
                  </a:lnTo>
                  <a:lnTo>
                    <a:pt x="303" y="365"/>
                  </a:lnTo>
                  <a:lnTo>
                    <a:pt x="309" y="357"/>
                  </a:lnTo>
                  <a:lnTo>
                    <a:pt x="307" y="347"/>
                  </a:lnTo>
                  <a:lnTo>
                    <a:pt x="305" y="338"/>
                  </a:lnTo>
                  <a:lnTo>
                    <a:pt x="309" y="326"/>
                  </a:lnTo>
                  <a:lnTo>
                    <a:pt x="305" y="315"/>
                  </a:lnTo>
                  <a:lnTo>
                    <a:pt x="299" y="303"/>
                  </a:lnTo>
                  <a:lnTo>
                    <a:pt x="286" y="292"/>
                  </a:lnTo>
                  <a:lnTo>
                    <a:pt x="278" y="278"/>
                  </a:lnTo>
                  <a:lnTo>
                    <a:pt x="274" y="274"/>
                  </a:lnTo>
                  <a:lnTo>
                    <a:pt x="274" y="267"/>
                  </a:lnTo>
                  <a:lnTo>
                    <a:pt x="270" y="259"/>
                  </a:lnTo>
                  <a:lnTo>
                    <a:pt x="270" y="249"/>
                  </a:lnTo>
                  <a:lnTo>
                    <a:pt x="278" y="240"/>
                  </a:lnTo>
                  <a:lnTo>
                    <a:pt x="284" y="230"/>
                  </a:lnTo>
                  <a:lnTo>
                    <a:pt x="292" y="219"/>
                  </a:lnTo>
                  <a:lnTo>
                    <a:pt x="295" y="213"/>
                  </a:lnTo>
                  <a:lnTo>
                    <a:pt x="303" y="211"/>
                  </a:lnTo>
                  <a:lnTo>
                    <a:pt x="309" y="201"/>
                  </a:lnTo>
                  <a:lnTo>
                    <a:pt x="292" y="194"/>
                  </a:lnTo>
                  <a:lnTo>
                    <a:pt x="270" y="173"/>
                  </a:lnTo>
                  <a:lnTo>
                    <a:pt x="284" y="173"/>
                  </a:lnTo>
                  <a:lnTo>
                    <a:pt x="247" y="86"/>
                  </a:lnTo>
                  <a:lnTo>
                    <a:pt x="184" y="67"/>
                  </a:lnTo>
                  <a:lnTo>
                    <a:pt x="148" y="0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7" y="63"/>
                  </a:lnTo>
                  <a:lnTo>
                    <a:pt x="11" y="75"/>
                  </a:lnTo>
                  <a:lnTo>
                    <a:pt x="23" y="79"/>
                  </a:lnTo>
                  <a:lnTo>
                    <a:pt x="31" y="84"/>
                  </a:lnTo>
                  <a:lnTo>
                    <a:pt x="36" y="98"/>
                  </a:lnTo>
                  <a:lnTo>
                    <a:pt x="50" y="107"/>
                  </a:lnTo>
                  <a:lnTo>
                    <a:pt x="57" y="117"/>
                  </a:lnTo>
                  <a:lnTo>
                    <a:pt x="67" y="121"/>
                  </a:lnTo>
                  <a:lnTo>
                    <a:pt x="71" y="117"/>
                  </a:lnTo>
                  <a:lnTo>
                    <a:pt x="78" y="125"/>
                  </a:lnTo>
                  <a:lnTo>
                    <a:pt x="78" y="132"/>
                  </a:lnTo>
                  <a:lnTo>
                    <a:pt x="75" y="138"/>
                  </a:lnTo>
                  <a:lnTo>
                    <a:pt x="71" y="150"/>
                  </a:lnTo>
                  <a:lnTo>
                    <a:pt x="71" y="165"/>
                  </a:lnTo>
                  <a:lnTo>
                    <a:pt x="59" y="253"/>
                  </a:lnTo>
                  <a:lnTo>
                    <a:pt x="80" y="271"/>
                  </a:lnTo>
                  <a:lnTo>
                    <a:pt x="82" y="282"/>
                  </a:lnTo>
                  <a:lnTo>
                    <a:pt x="78" y="292"/>
                  </a:lnTo>
                  <a:lnTo>
                    <a:pt x="57" y="297"/>
                  </a:lnTo>
                  <a:lnTo>
                    <a:pt x="50" y="317"/>
                  </a:lnTo>
                  <a:lnTo>
                    <a:pt x="40" y="334"/>
                  </a:lnTo>
                  <a:lnTo>
                    <a:pt x="34" y="345"/>
                  </a:lnTo>
                  <a:lnTo>
                    <a:pt x="132" y="5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4" name="Freeform 411"/>
            <p:cNvSpPr>
              <a:spLocks/>
            </p:cNvSpPr>
            <p:nvPr/>
          </p:nvSpPr>
          <p:spPr bwMode="auto">
            <a:xfrm>
              <a:off x="5810347" y="6151728"/>
              <a:ext cx="261550" cy="320084"/>
            </a:xfrm>
            <a:custGeom>
              <a:avLst/>
              <a:gdLst>
                <a:gd name="T0" fmla="*/ 1 w 309"/>
                <a:gd name="T1" fmla="*/ 0 h 530"/>
                <a:gd name="T2" fmla="*/ 1 w 309"/>
                <a:gd name="T3" fmla="*/ 0 h 530"/>
                <a:gd name="T4" fmla="*/ 1 w 309"/>
                <a:gd name="T5" fmla="*/ 0 h 530"/>
                <a:gd name="T6" fmla="*/ 1 w 309"/>
                <a:gd name="T7" fmla="*/ 0 h 530"/>
                <a:gd name="T8" fmla="*/ 1 w 309"/>
                <a:gd name="T9" fmla="*/ 0 h 530"/>
                <a:gd name="T10" fmla="*/ 1 w 309"/>
                <a:gd name="T11" fmla="*/ 0 h 530"/>
                <a:gd name="T12" fmla="*/ 1 w 309"/>
                <a:gd name="T13" fmla="*/ 0 h 530"/>
                <a:gd name="T14" fmla="*/ 1 w 309"/>
                <a:gd name="T15" fmla="*/ 0 h 530"/>
                <a:gd name="T16" fmla="*/ 1 w 309"/>
                <a:gd name="T17" fmla="*/ 0 h 530"/>
                <a:gd name="T18" fmla="*/ 1 w 309"/>
                <a:gd name="T19" fmla="*/ 0 h 530"/>
                <a:gd name="T20" fmla="*/ 1 w 309"/>
                <a:gd name="T21" fmla="*/ 0 h 530"/>
                <a:gd name="T22" fmla="*/ 1 w 309"/>
                <a:gd name="T23" fmla="*/ 0 h 530"/>
                <a:gd name="T24" fmla="*/ 1 w 309"/>
                <a:gd name="T25" fmla="*/ 0 h 530"/>
                <a:gd name="T26" fmla="*/ 1 w 309"/>
                <a:gd name="T27" fmla="*/ 0 h 530"/>
                <a:gd name="T28" fmla="*/ 1 w 309"/>
                <a:gd name="T29" fmla="*/ 0 h 530"/>
                <a:gd name="T30" fmla="*/ 1 w 309"/>
                <a:gd name="T31" fmla="*/ 0 h 530"/>
                <a:gd name="T32" fmla="*/ 1 w 309"/>
                <a:gd name="T33" fmla="*/ 0 h 530"/>
                <a:gd name="T34" fmla="*/ 1 w 309"/>
                <a:gd name="T35" fmla="*/ 0 h 530"/>
                <a:gd name="T36" fmla="*/ 1 w 309"/>
                <a:gd name="T37" fmla="*/ 0 h 530"/>
                <a:gd name="T38" fmla="*/ 1 w 309"/>
                <a:gd name="T39" fmla="*/ 0 h 530"/>
                <a:gd name="T40" fmla="*/ 1 w 309"/>
                <a:gd name="T41" fmla="*/ 0 h 530"/>
                <a:gd name="T42" fmla="*/ 1 w 309"/>
                <a:gd name="T43" fmla="*/ 0 h 530"/>
                <a:gd name="T44" fmla="*/ 1 w 309"/>
                <a:gd name="T45" fmla="*/ 0 h 530"/>
                <a:gd name="T46" fmla="*/ 1 w 309"/>
                <a:gd name="T47" fmla="*/ 0 h 530"/>
                <a:gd name="T48" fmla="*/ 1 w 309"/>
                <a:gd name="T49" fmla="*/ 0 h 530"/>
                <a:gd name="T50" fmla="*/ 1 w 309"/>
                <a:gd name="T51" fmla="*/ 0 h 530"/>
                <a:gd name="T52" fmla="*/ 1 w 309"/>
                <a:gd name="T53" fmla="*/ 0 h 530"/>
                <a:gd name="T54" fmla="*/ 1 w 309"/>
                <a:gd name="T55" fmla="*/ 0 h 530"/>
                <a:gd name="T56" fmla="*/ 1 w 309"/>
                <a:gd name="T57" fmla="*/ 0 h 530"/>
                <a:gd name="T58" fmla="*/ 1 w 309"/>
                <a:gd name="T59" fmla="*/ 0 h 530"/>
                <a:gd name="T60" fmla="*/ 1 w 309"/>
                <a:gd name="T61" fmla="*/ 0 h 530"/>
                <a:gd name="T62" fmla="*/ 1 w 309"/>
                <a:gd name="T63" fmla="*/ 0 h 530"/>
                <a:gd name="T64" fmla="*/ 1 w 309"/>
                <a:gd name="T65" fmla="*/ 0 h 530"/>
                <a:gd name="T66" fmla="*/ 1 w 309"/>
                <a:gd name="T67" fmla="*/ 0 h 530"/>
                <a:gd name="T68" fmla="*/ 1 w 309"/>
                <a:gd name="T69" fmla="*/ 0 h 530"/>
                <a:gd name="T70" fmla="*/ 1 w 309"/>
                <a:gd name="T71" fmla="*/ 0 h 530"/>
                <a:gd name="T72" fmla="*/ 1 w 309"/>
                <a:gd name="T73" fmla="*/ 0 h 530"/>
                <a:gd name="T74" fmla="*/ 0 w 309"/>
                <a:gd name="T75" fmla="*/ 0 h 530"/>
                <a:gd name="T76" fmla="*/ 1 w 309"/>
                <a:gd name="T77" fmla="*/ 0 h 530"/>
                <a:gd name="T78" fmla="*/ 1 w 309"/>
                <a:gd name="T79" fmla="*/ 0 h 530"/>
                <a:gd name="T80" fmla="*/ 1 w 309"/>
                <a:gd name="T81" fmla="*/ 0 h 530"/>
                <a:gd name="T82" fmla="*/ 1 w 309"/>
                <a:gd name="T83" fmla="*/ 0 h 530"/>
                <a:gd name="T84" fmla="*/ 1 w 309"/>
                <a:gd name="T85" fmla="*/ 0 h 530"/>
                <a:gd name="T86" fmla="*/ 1 w 309"/>
                <a:gd name="T87" fmla="*/ 0 h 530"/>
                <a:gd name="T88" fmla="*/ 1 w 309"/>
                <a:gd name="T89" fmla="*/ 0 h 530"/>
                <a:gd name="T90" fmla="*/ 1 w 309"/>
                <a:gd name="T91" fmla="*/ 0 h 530"/>
                <a:gd name="T92" fmla="*/ 1 w 309"/>
                <a:gd name="T93" fmla="*/ 0 h 530"/>
                <a:gd name="T94" fmla="*/ 1 w 309"/>
                <a:gd name="T95" fmla="*/ 0 h 530"/>
                <a:gd name="T96" fmla="*/ 1 w 309"/>
                <a:gd name="T97" fmla="*/ 0 h 530"/>
                <a:gd name="T98" fmla="*/ 1 w 309"/>
                <a:gd name="T99" fmla="*/ 0 h 530"/>
                <a:gd name="T100" fmla="*/ 1 w 309"/>
                <a:gd name="T101" fmla="*/ 0 h 530"/>
                <a:gd name="T102" fmla="*/ 1 w 309"/>
                <a:gd name="T103" fmla="*/ 0 h 530"/>
                <a:gd name="T104" fmla="*/ 1 w 309"/>
                <a:gd name="T105" fmla="*/ 0 h 530"/>
                <a:gd name="T106" fmla="*/ 1 w 309"/>
                <a:gd name="T107" fmla="*/ 0 h 530"/>
                <a:gd name="T108" fmla="*/ 1 w 309"/>
                <a:gd name="T109" fmla="*/ 0 h 530"/>
                <a:gd name="T110" fmla="*/ 1 w 309"/>
                <a:gd name="T111" fmla="*/ 0 h 530"/>
                <a:gd name="T112" fmla="*/ 1 w 309"/>
                <a:gd name="T113" fmla="*/ 0 h 530"/>
                <a:gd name="T114" fmla="*/ 1 w 309"/>
                <a:gd name="T115" fmla="*/ 0 h 530"/>
                <a:gd name="T116" fmla="*/ 1 w 309"/>
                <a:gd name="T117" fmla="*/ 0 h 530"/>
                <a:gd name="T118" fmla="*/ 1 w 309"/>
                <a:gd name="T119" fmla="*/ 0 h 530"/>
                <a:gd name="T120" fmla="*/ 1 w 309"/>
                <a:gd name="T121" fmla="*/ 0 h 530"/>
                <a:gd name="T122" fmla="*/ 1 w 309"/>
                <a:gd name="T123" fmla="*/ 0 h 53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530"/>
                <a:gd name="T188" fmla="*/ 309 w 309"/>
                <a:gd name="T189" fmla="*/ 530 h 53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530">
                  <a:moveTo>
                    <a:pt x="132" y="530"/>
                  </a:moveTo>
                  <a:lnTo>
                    <a:pt x="305" y="472"/>
                  </a:lnTo>
                  <a:lnTo>
                    <a:pt x="297" y="461"/>
                  </a:lnTo>
                  <a:lnTo>
                    <a:pt x="293" y="447"/>
                  </a:lnTo>
                  <a:lnTo>
                    <a:pt x="288" y="438"/>
                  </a:lnTo>
                  <a:lnTo>
                    <a:pt x="286" y="428"/>
                  </a:lnTo>
                  <a:lnTo>
                    <a:pt x="292" y="418"/>
                  </a:lnTo>
                  <a:lnTo>
                    <a:pt x="295" y="407"/>
                  </a:lnTo>
                  <a:lnTo>
                    <a:pt x="301" y="397"/>
                  </a:lnTo>
                  <a:lnTo>
                    <a:pt x="303" y="390"/>
                  </a:lnTo>
                  <a:lnTo>
                    <a:pt x="305" y="380"/>
                  </a:lnTo>
                  <a:lnTo>
                    <a:pt x="303" y="372"/>
                  </a:lnTo>
                  <a:lnTo>
                    <a:pt x="303" y="365"/>
                  </a:lnTo>
                  <a:lnTo>
                    <a:pt x="309" y="357"/>
                  </a:lnTo>
                  <a:lnTo>
                    <a:pt x="307" y="347"/>
                  </a:lnTo>
                  <a:lnTo>
                    <a:pt x="305" y="338"/>
                  </a:lnTo>
                  <a:lnTo>
                    <a:pt x="309" y="326"/>
                  </a:lnTo>
                  <a:lnTo>
                    <a:pt x="305" y="315"/>
                  </a:lnTo>
                  <a:lnTo>
                    <a:pt x="299" y="303"/>
                  </a:lnTo>
                  <a:lnTo>
                    <a:pt x="286" y="292"/>
                  </a:lnTo>
                  <a:lnTo>
                    <a:pt x="278" y="278"/>
                  </a:lnTo>
                  <a:lnTo>
                    <a:pt x="274" y="274"/>
                  </a:lnTo>
                  <a:lnTo>
                    <a:pt x="274" y="267"/>
                  </a:lnTo>
                  <a:lnTo>
                    <a:pt x="270" y="259"/>
                  </a:lnTo>
                  <a:lnTo>
                    <a:pt x="270" y="249"/>
                  </a:lnTo>
                  <a:lnTo>
                    <a:pt x="278" y="240"/>
                  </a:lnTo>
                  <a:lnTo>
                    <a:pt x="284" y="230"/>
                  </a:lnTo>
                  <a:lnTo>
                    <a:pt x="292" y="219"/>
                  </a:lnTo>
                  <a:lnTo>
                    <a:pt x="295" y="213"/>
                  </a:lnTo>
                  <a:lnTo>
                    <a:pt x="303" y="211"/>
                  </a:lnTo>
                  <a:lnTo>
                    <a:pt x="309" y="201"/>
                  </a:lnTo>
                  <a:lnTo>
                    <a:pt x="292" y="194"/>
                  </a:lnTo>
                  <a:lnTo>
                    <a:pt x="270" y="173"/>
                  </a:lnTo>
                  <a:lnTo>
                    <a:pt x="284" y="173"/>
                  </a:lnTo>
                  <a:lnTo>
                    <a:pt x="247" y="86"/>
                  </a:lnTo>
                  <a:lnTo>
                    <a:pt x="184" y="67"/>
                  </a:lnTo>
                  <a:lnTo>
                    <a:pt x="148" y="0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7" y="63"/>
                  </a:lnTo>
                  <a:lnTo>
                    <a:pt x="11" y="75"/>
                  </a:lnTo>
                  <a:lnTo>
                    <a:pt x="23" y="79"/>
                  </a:lnTo>
                  <a:lnTo>
                    <a:pt x="31" y="84"/>
                  </a:lnTo>
                  <a:lnTo>
                    <a:pt x="36" y="98"/>
                  </a:lnTo>
                  <a:lnTo>
                    <a:pt x="50" y="107"/>
                  </a:lnTo>
                  <a:lnTo>
                    <a:pt x="57" y="117"/>
                  </a:lnTo>
                  <a:lnTo>
                    <a:pt x="67" y="121"/>
                  </a:lnTo>
                  <a:lnTo>
                    <a:pt x="71" y="117"/>
                  </a:lnTo>
                  <a:lnTo>
                    <a:pt x="78" y="125"/>
                  </a:lnTo>
                  <a:lnTo>
                    <a:pt x="78" y="132"/>
                  </a:lnTo>
                  <a:lnTo>
                    <a:pt x="75" y="138"/>
                  </a:lnTo>
                  <a:lnTo>
                    <a:pt x="71" y="150"/>
                  </a:lnTo>
                  <a:lnTo>
                    <a:pt x="71" y="165"/>
                  </a:lnTo>
                  <a:lnTo>
                    <a:pt x="59" y="253"/>
                  </a:lnTo>
                  <a:lnTo>
                    <a:pt x="80" y="271"/>
                  </a:lnTo>
                  <a:lnTo>
                    <a:pt x="82" y="282"/>
                  </a:lnTo>
                  <a:lnTo>
                    <a:pt x="78" y="292"/>
                  </a:lnTo>
                  <a:lnTo>
                    <a:pt x="57" y="297"/>
                  </a:lnTo>
                  <a:lnTo>
                    <a:pt x="50" y="317"/>
                  </a:lnTo>
                  <a:lnTo>
                    <a:pt x="40" y="334"/>
                  </a:lnTo>
                  <a:lnTo>
                    <a:pt x="34" y="345"/>
                  </a:lnTo>
                  <a:lnTo>
                    <a:pt x="132" y="53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5" name="Freeform 412"/>
            <p:cNvSpPr>
              <a:spLocks/>
            </p:cNvSpPr>
            <p:nvPr/>
          </p:nvSpPr>
          <p:spPr bwMode="auto">
            <a:xfrm>
              <a:off x="5718035" y="5772368"/>
              <a:ext cx="516945" cy="487371"/>
            </a:xfrm>
            <a:custGeom>
              <a:avLst/>
              <a:gdLst>
                <a:gd name="T0" fmla="*/ 1 w 611"/>
                <a:gd name="T1" fmla="*/ 0 h 805"/>
                <a:gd name="T2" fmla="*/ 1 w 611"/>
                <a:gd name="T3" fmla="*/ 0 h 805"/>
                <a:gd name="T4" fmla="*/ 1 w 611"/>
                <a:gd name="T5" fmla="*/ 0 h 805"/>
                <a:gd name="T6" fmla="*/ 1 w 611"/>
                <a:gd name="T7" fmla="*/ 0 h 805"/>
                <a:gd name="T8" fmla="*/ 1 w 611"/>
                <a:gd name="T9" fmla="*/ 0 h 805"/>
                <a:gd name="T10" fmla="*/ 1 w 611"/>
                <a:gd name="T11" fmla="*/ 0 h 805"/>
                <a:gd name="T12" fmla="*/ 1 w 611"/>
                <a:gd name="T13" fmla="*/ 0 h 805"/>
                <a:gd name="T14" fmla="*/ 1 w 611"/>
                <a:gd name="T15" fmla="*/ 0 h 805"/>
                <a:gd name="T16" fmla="*/ 1 w 611"/>
                <a:gd name="T17" fmla="*/ 0 h 805"/>
                <a:gd name="T18" fmla="*/ 1 w 611"/>
                <a:gd name="T19" fmla="*/ 0 h 805"/>
                <a:gd name="T20" fmla="*/ 1 w 611"/>
                <a:gd name="T21" fmla="*/ 0 h 805"/>
                <a:gd name="T22" fmla="*/ 1 w 611"/>
                <a:gd name="T23" fmla="*/ 0 h 805"/>
                <a:gd name="T24" fmla="*/ 1 w 611"/>
                <a:gd name="T25" fmla="*/ 0 h 805"/>
                <a:gd name="T26" fmla="*/ 1 w 611"/>
                <a:gd name="T27" fmla="*/ 0 h 805"/>
                <a:gd name="T28" fmla="*/ 1 w 611"/>
                <a:gd name="T29" fmla="*/ 0 h 805"/>
                <a:gd name="T30" fmla="*/ 1 w 611"/>
                <a:gd name="T31" fmla="*/ 0 h 805"/>
                <a:gd name="T32" fmla="*/ 1 w 611"/>
                <a:gd name="T33" fmla="*/ 0 h 805"/>
                <a:gd name="T34" fmla="*/ 1 w 611"/>
                <a:gd name="T35" fmla="*/ 0 h 805"/>
                <a:gd name="T36" fmla="*/ 1 w 611"/>
                <a:gd name="T37" fmla="*/ 0 h 805"/>
                <a:gd name="T38" fmla="*/ 1 w 611"/>
                <a:gd name="T39" fmla="*/ 0 h 805"/>
                <a:gd name="T40" fmla="*/ 1 w 611"/>
                <a:gd name="T41" fmla="*/ 0 h 805"/>
                <a:gd name="T42" fmla="*/ 1 w 611"/>
                <a:gd name="T43" fmla="*/ 0 h 805"/>
                <a:gd name="T44" fmla="*/ 1 w 611"/>
                <a:gd name="T45" fmla="*/ 0 h 805"/>
                <a:gd name="T46" fmla="*/ 1 w 611"/>
                <a:gd name="T47" fmla="*/ 0 h 805"/>
                <a:gd name="T48" fmla="*/ 1 w 611"/>
                <a:gd name="T49" fmla="*/ 0 h 805"/>
                <a:gd name="T50" fmla="*/ 1 w 611"/>
                <a:gd name="T51" fmla="*/ 0 h 805"/>
                <a:gd name="T52" fmla="*/ 1 w 611"/>
                <a:gd name="T53" fmla="*/ 0 h 805"/>
                <a:gd name="T54" fmla="*/ 1 w 611"/>
                <a:gd name="T55" fmla="*/ 0 h 805"/>
                <a:gd name="T56" fmla="*/ 1 w 611"/>
                <a:gd name="T57" fmla="*/ 0 h 805"/>
                <a:gd name="T58" fmla="*/ 1 w 611"/>
                <a:gd name="T59" fmla="*/ 0 h 805"/>
                <a:gd name="T60" fmla="*/ 1 w 611"/>
                <a:gd name="T61" fmla="*/ 0 h 805"/>
                <a:gd name="T62" fmla="*/ 1 w 611"/>
                <a:gd name="T63" fmla="*/ 0 h 805"/>
                <a:gd name="T64" fmla="*/ 1 w 611"/>
                <a:gd name="T65" fmla="*/ 0 h 805"/>
                <a:gd name="T66" fmla="*/ 1 w 611"/>
                <a:gd name="T67" fmla="*/ 0 h 805"/>
                <a:gd name="T68" fmla="*/ 1 w 611"/>
                <a:gd name="T69" fmla="*/ 0 h 805"/>
                <a:gd name="T70" fmla="*/ 1 w 611"/>
                <a:gd name="T71" fmla="*/ 0 h 805"/>
                <a:gd name="T72" fmla="*/ 1 w 611"/>
                <a:gd name="T73" fmla="*/ 0 h 805"/>
                <a:gd name="T74" fmla="*/ 1 w 611"/>
                <a:gd name="T75" fmla="*/ 0 h 805"/>
                <a:gd name="T76" fmla="*/ 1 w 611"/>
                <a:gd name="T77" fmla="*/ 0 h 805"/>
                <a:gd name="T78" fmla="*/ 1 w 611"/>
                <a:gd name="T79" fmla="*/ 0 h 805"/>
                <a:gd name="T80" fmla="*/ 1 w 611"/>
                <a:gd name="T81" fmla="*/ 0 h 8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11"/>
                <a:gd name="T124" fmla="*/ 0 h 805"/>
                <a:gd name="T125" fmla="*/ 611 w 611"/>
                <a:gd name="T126" fmla="*/ 805 h 8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11" h="805">
                  <a:moveTo>
                    <a:pt x="394" y="801"/>
                  </a:moveTo>
                  <a:lnTo>
                    <a:pt x="357" y="714"/>
                  </a:lnTo>
                  <a:lnTo>
                    <a:pt x="294" y="695"/>
                  </a:lnTo>
                  <a:lnTo>
                    <a:pt x="258" y="628"/>
                  </a:lnTo>
                  <a:lnTo>
                    <a:pt x="110" y="666"/>
                  </a:lnTo>
                  <a:lnTo>
                    <a:pt x="108" y="655"/>
                  </a:lnTo>
                  <a:lnTo>
                    <a:pt x="108" y="643"/>
                  </a:lnTo>
                  <a:lnTo>
                    <a:pt x="114" y="638"/>
                  </a:lnTo>
                  <a:lnTo>
                    <a:pt x="110" y="632"/>
                  </a:lnTo>
                  <a:lnTo>
                    <a:pt x="102" y="626"/>
                  </a:lnTo>
                  <a:lnTo>
                    <a:pt x="102" y="601"/>
                  </a:lnTo>
                  <a:lnTo>
                    <a:pt x="102" y="580"/>
                  </a:lnTo>
                  <a:lnTo>
                    <a:pt x="108" y="572"/>
                  </a:lnTo>
                  <a:lnTo>
                    <a:pt x="110" y="563"/>
                  </a:lnTo>
                  <a:lnTo>
                    <a:pt x="106" y="549"/>
                  </a:lnTo>
                  <a:lnTo>
                    <a:pt x="96" y="544"/>
                  </a:lnTo>
                  <a:lnTo>
                    <a:pt x="89" y="536"/>
                  </a:lnTo>
                  <a:lnTo>
                    <a:pt x="77" y="528"/>
                  </a:lnTo>
                  <a:lnTo>
                    <a:pt x="73" y="524"/>
                  </a:lnTo>
                  <a:lnTo>
                    <a:pt x="116" y="503"/>
                  </a:lnTo>
                  <a:lnTo>
                    <a:pt x="64" y="363"/>
                  </a:lnTo>
                  <a:lnTo>
                    <a:pt x="50" y="357"/>
                  </a:lnTo>
                  <a:lnTo>
                    <a:pt x="45" y="342"/>
                  </a:lnTo>
                  <a:lnTo>
                    <a:pt x="4" y="365"/>
                  </a:lnTo>
                  <a:lnTo>
                    <a:pt x="0" y="350"/>
                  </a:lnTo>
                  <a:lnTo>
                    <a:pt x="45" y="290"/>
                  </a:lnTo>
                  <a:lnTo>
                    <a:pt x="71" y="225"/>
                  </a:lnTo>
                  <a:lnTo>
                    <a:pt x="137" y="206"/>
                  </a:lnTo>
                  <a:lnTo>
                    <a:pt x="116" y="100"/>
                  </a:lnTo>
                  <a:lnTo>
                    <a:pt x="137" y="85"/>
                  </a:lnTo>
                  <a:lnTo>
                    <a:pt x="119" y="48"/>
                  </a:lnTo>
                  <a:lnTo>
                    <a:pt x="160" y="2"/>
                  </a:lnTo>
                  <a:lnTo>
                    <a:pt x="202" y="0"/>
                  </a:lnTo>
                  <a:lnTo>
                    <a:pt x="250" y="6"/>
                  </a:lnTo>
                  <a:lnTo>
                    <a:pt x="307" y="16"/>
                  </a:lnTo>
                  <a:lnTo>
                    <a:pt x="367" y="31"/>
                  </a:lnTo>
                  <a:lnTo>
                    <a:pt x="400" y="48"/>
                  </a:lnTo>
                  <a:lnTo>
                    <a:pt x="400" y="156"/>
                  </a:lnTo>
                  <a:lnTo>
                    <a:pt x="446" y="292"/>
                  </a:lnTo>
                  <a:lnTo>
                    <a:pt x="547" y="331"/>
                  </a:lnTo>
                  <a:lnTo>
                    <a:pt x="544" y="373"/>
                  </a:lnTo>
                  <a:lnTo>
                    <a:pt x="519" y="380"/>
                  </a:lnTo>
                  <a:lnTo>
                    <a:pt x="488" y="544"/>
                  </a:lnTo>
                  <a:lnTo>
                    <a:pt x="544" y="572"/>
                  </a:lnTo>
                  <a:lnTo>
                    <a:pt x="590" y="572"/>
                  </a:lnTo>
                  <a:lnTo>
                    <a:pt x="588" y="580"/>
                  </a:lnTo>
                  <a:lnTo>
                    <a:pt x="584" y="590"/>
                  </a:lnTo>
                  <a:lnTo>
                    <a:pt x="588" y="597"/>
                  </a:lnTo>
                  <a:lnTo>
                    <a:pt x="597" y="597"/>
                  </a:lnTo>
                  <a:lnTo>
                    <a:pt x="603" y="605"/>
                  </a:lnTo>
                  <a:lnTo>
                    <a:pt x="603" y="616"/>
                  </a:lnTo>
                  <a:lnTo>
                    <a:pt x="592" y="620"/>
                  </a:lnTo>
                  <a:lnTo>
                    <a:pt x="592" y="630"/>
                  </a:lnTo>
                  <a:lnTo>
                    <a:pt x="586" y="663"/>
                  </a:lnTo>
                  <a:lnTo>
                    <a:pt x="611" y="672"/>
                  </a:lnTo>
                  <a:lnTo>
                    <a:pt x="609" y="682"/>
                  </a:lnTo>
                  <a:lnTo>
                    <a:pt x="601" y="695"/>
                  </a:lnTo>
                  <a:lnTo>
                    <a:pt x="593" y="699"/>
                  </a:lnTo>
                  <a:lnTo>
                    <a:pt x="586" y="705"/>
                  </a:lnTo>
                  <a:lnTo>
                    <a:pt x="576" y="712"/>
                  </a:lnTo>
                  <a:lnTo>
                    <a:pt x="586" y="718"/>
                  </a:lnTo>
                  <a:lnTo>
                    <a:pt x="576" y="728"/>
                  </a:lnTo>
                  <a:lnTo>
                    <a:pt x="568" y="735"/>
                  </a:lnTo>
                  <a:lnTo>
                    <a:pt x="559" y="739"/>
                  </a:lnTo>
                  <a:lnTo>
                    <a:pt x="559" y="747"/>
                  </a:lnTo>
                  <a:lnTo>
                    <a:pt x="551" y="751"/>
                  </a:lnTo>
                  <a:lnTo>
                    <a:pt x="545" y="760"/>
                  </a:lnTo>
                  <a:lnTo>
                    <a:pt x="540" y="762"/>
                  </a:lnTo>
                  <a:lnTo>
                    <a:pt x="530" y="760"/>
                  </a:lnTo>
                  <a:lnTo>
                    <a:pt x="526" y="764"/>
                  </a:lnTo>
                  <a:lnTo>
                    <a:pt x="526" y="770"/>
                  </a:lnTo>
                  <a:lnTo>
                    <a:pt x="522" y="772"/>
                  </a:lnTo>
                  <a:lnTo>
                    <a:pt x="515" y="772"/>
                  </a:lnTo>
                  <a:lnTo>
                    <a:pt x="507" y="778"/>
                  </a:lnTo>
                  <a:lnTo>
                    <a:pt x="507" y="783"/>
                  </a:lnTo>
                  <a:lnTo>
                    <a:pt x="507" y="793"/>
                  </a:lnTo>
                  <a:lnTo>
                    <a:pt x="503" y="801"/>
                  </a:lnTo>
                  <a:lnTo>
                    <a:pt x="486" y="801"/>
                  </a:lnTo>
                  <a:lnTo>
                    <a:pt x="474" y="805"/>
                  </a:lnTo>
                  <a:lnTo>
                    <a:pt x="461" y="801"/>
                  </a:lnTo>
                  <a:lnTo>
                    <a:pt x="453" y="801"/>
                  </a:lnTo>
                  <a:lnTo>
                    <a:pt x="394" y="80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6" name="Freeform 413"/>
            <p:cNvSpPr>
              <a:spLocks/>
            </p:cNvSpPr>
            <p:nvPr/>
          </p:nvSpPr>
          <p:spPr bwMode="auto">
            <a:xfrm>
              <a:off x="5718035" y="5772368"/>
              <a:ext cx="516945" cy="487371"/>
            </a:xfrm>
            <a:custGeom>
              <a:avLst/>
              <a:gdLst>
                <a:gd name="T0" fmla="*/ 1 w 611"/>
                <a:gd name="T1" fmla="*/ 0 h 805"/>
                <a:gd name="T2" fmla="*/ 1 w 611"/>
                <a:gd name="T3" fmla="*/ 0 h 805"/>
                <a:gd name="T4" fmla="*/ 1 w 611"/>
                <a:gd name="T5" fmla="*/ 0 h 805"/>
                <a:gd name="T6" fmla="*/ 1 w 611"/>
                <a:gd name="T7" fmla="*/ 0 h 805"/>
                <a:gd name="T8" fmla="*/ 1 w 611"/>
                <a:gd name="T9" fmla="*/ 0 h 805"/>
                <a:gd name="T10" fmla="*/ 1 w 611"/>
                <a:gd name="T11" fmla="*/ 0 h 805"/>
                <a:gd name="T12" fmla="*/ 1 w 611"/>
                <a:gd name="T13" fmla="*/ 0 h 805"/>
                <a:gd name="T14" fmla="*/ 1 w 611"/>
                <a:gd name="T15" fmla="*/ 0 h 805"/>
                <a:gd name="T16" fmla="*/ 1 w 611"/>
                <a:gd name="T17" fmla="*/ 0 h 805"/>
                <a:gd name="T18" fmla="*/ 1 w 611"/>
                <a:gd name="T19" fmla="*/ 0 h 805"/>
                <a:gd name="T20" fmla="*/ 1 w 611"/>
                <a:gd name="T21" fmla="*/ 0 h 805"/>
                <a:gd name="T22" fmla="*/ 1 w 611"/>
                <a:gd name="T23" fmla="*/ 0 h 805"/>
                <a:gd name="T24" fmla="*/ 1 w 611"/>
                <a:gd name="T25" fmla="*/ 0 h 805"/>
                <a:gd name="T26" fmla="*/ 1 w 611"/>
                <a:gd name="T27" fmla="*/ 0 h 805"/>
                <a:gd name="T28" fmla="*/ 1 w 611"/>
                <a:gd name="T29" fmla="*/ 0 h 805"/>
                <a:gd name="T30" fmla="*/ 1 w 611"/>
                <a:gd name="T31" fmla="*/ 0 h 805"/>
                <a:gd name="T32" fmla="*/ 1 w 611"/>
                <a:gd name="T33" fmla="*/ 0 h 805"/>
                <a:gd name="T34" fmla="*/ 1 w 611"/>
                <a:gd name="T35" fmla="*/ 0 h 805"/>
                <a:gd name="T36" fmla="*/ 1 w 611"/>
                <a:gd name="T37" fmla="*/ 0 h 805"/>
                <a:gd name="T38" fmla="*/ 1 w 611"/>
                <a:gd name="T39" fmla="*/ 0 h 805"/>
                <a:gd name="T40" fmla="*/ 1 w 611"/>
                <a:gd name="T41" fmla="*/ 0 h 805"/>
                <a:gd name="T42" fmla="*/ 1 w 611"/>
                <a:gd name="T43" fmla="*/ 0 h 805"/>
                <a:gd name="T44" fmla="*/ 1 w 611"/>
                <a:gd name="T45" fmla="*/ 0 h 805"/>
                <a:gd name="T46" fmla="*/ 1 w 611"/>
                <a:gd name="T47" fmla="*/ 0 h 805"/>
                <a:gd name="T48" fmla="*/ 1 w 611"/>
                <a:gd name="T49" fmla="*/ 0 h 805"/>
                <a:gd name="T50" fmla="*/ 1 w 611"/>
                <a:gd name="T51" fmla="*/ 0 h 805"/>
                <a:gd name="T52" fmla="*/ 1 w 611"/>
                <a:gd name="T53" fmla="*/ 0 h 805"/>
                <a:gd name="T54" fmla="*/ 1 w 611"/>
                <a:gd name="T55" fmla="*/ 0 h 805"/>
                <a:gd name="T56" fmla="*/ 1 w 611"/>
                <a:gd name="T57" fmla="*/ 0 h 805"/>
                <a:gd name="T58" fmla="*/ 1 w 611"/>
                <a:gd name="T59" fmla="*/ 0 h 805"/>
                <a:gd name="T60" fmla="*/ 1 w 611"/>
                <a:gd name="T61" fmla="*/ 0 h 805"/>
                <a:gd name="T62" fmla="*/ 1 w 611"/>
                <a:gd name="T63" fmla="*/ 0 h 805"/>
                <a:gd name="T64" fmla="*/ 1 w 611"/>
                <a:gd name="T65" fmla="*/ 0 h 805"/>
                <a:gd name="T66" fmla="*/ 1 w 611"/>
                <a:gd name="T67" fmla="*/ 0 h 805"/>
                <a:gd name="T68" fmla="*/ 1 w 611"/>
                <a:gd name="T69" fmla="*/ 0 h 805"/>
                <a:gd name="T70" fmla="*/ 1 w 611"/>
                <a:gd name="T71" fmla="*/ 0 h 805"/>
                <a:gd name="T72" fmla="*/ 1 w 611"/>
                <a:gd name="T73" fmla="*/ 0 h 805"/>
                <a:gd name="T74" fmla="*/ 1 w 611"/>
                <a:gd name="T75" fmla="*/ 0 h 805"/>
                <a:gd name="T76" fmla="*/ 1 w 611"/>
                <a:gd name="T77" fmla="*/ 0 h 805"/>
                <a:gd name="T78" fmla="*/ 1 w 611"/>
                <a:gd name="T79" fmla="*/ 0 h 805"/>
                <a:gd name="T80" fmla="*/ 1 w 611"/>
                <a:gd name="T81" fmla="*/ 0 h 8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11"/>
                <a:gd name="T124" fmla="*/ 0 h 805"/>
                <a:gd name="T125" fmla="*/ 611 w 611"/>
                <a:gd name="T126" fmla="*/ 805 h 8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11" h="805">
                  <a:moveTo>
                    <a:pt x="394" y="801"/>
                  </a:moveTo>
                  <a:lnTo>
                    <a:pt x="357" y="714"/>
                  </a:lnTo>
                  <a:lnTo>
                    <a:pt x="294" y="695"/>
                  </a:lnTo>
                  <a:lnTo>
                    <a:pt x="258" y="628"/>
                  </a:lnTo>
                  <a:lnTo>
                    <a:pt x="110" y="666"/>
                  </a:lnTo>
                  <a:lnTo>
                    <a:pt x="108" y="655"/>
                  </a:lnTo>
                  <a:lnTo>
                    <a:pt x="108" y="643"/>
                  </a:lnTo>
                  <a:lnTo>
                    <a:pt x="114" y="638"/>
                  </a:lnTo>
                  <a:lnTo>
                    <a:pt x="110" y="632"/>
                  </a:lnTo>
                  <a:lnTo>
                    <a:pt x="102" y="626"/>
                  </a:lnTo>
                  <a:lnTo>
                    <a:pt x="102" y="601"/>
                  </a:lnTo>
                  <a:lnTo>
                    <a:pt x="102" y="580"/>
                  </a:lnTo>
                  <a:lnTo>
                    <a:pt x="108" y="572"/>
                  </a:lnTo>
                  <a:lnTo>
                    <a:pt x="110" y="563"/>
                  </a:lnTo>
                  <a:lnTo>
                    <a:pt x="106" y="549"/>
                  </a:lnTo>
                  <a:lnTo>
                    <a:pt x="96" y="544"/>
                  </a:lnTo>
                  <a:lnTo>
                    <a:pt x="89" y="536"/>
                  </a:lnTo>
                  <a:lnTo>
                    <a:pt x="77" y="528"/>
                  </a:lnTo>
                  <a:lnTo>
                    <a:pt x="73" y="524"/>
                  </a:lnTo>
                  <a:lnTo>
                    <a:pt x="116" y="503"/>
                  </a:lnTo>
                  <a:lnTo>
                    <a:pt x="64" y="363"/>
                  </a:lnTo>
                  <a:lnTo>
                    <a:pt x="50" y="357"/>
                  </a:lnTo>
                  <a:lnTo>
                    <a:pt x="45" y="342"/>
                  </a:lnTo>
                  <a:lnTo>
                    <a:pt x="4" y="365"/>
                  </a:lnTo>
                  <a:lnTo>
                    <a:pt x="0" y="350"/>
                  </a:lnTo>
                  <a:lnTo>
                    <a:pt x="45" y="290"/>
                  </a:lnTo>
                  <a:lnTo>
                    <a:pt x="71" y="225"/>
                  </a:lnTo>
                  <a:lnTo>
                    <a:pt x="137" y="206"/>
                  </a:lnTo>
                  <a:lnTo>
                    <a:pt x="116" y="100"/>
                  </a:lnTo>
                  <a:lnTo>
                    <a:pt x="137" y="85"/>
                  </a:lnTo>
                  <a:lnTo>
                    <a:pt x="119" y="48"/>
                  </a:lnTo>
                  <a:lnTo>
                    <a:pt x="160" y="2"/>
                  </a:lnTo>
                  <a:lnTo>
                    <a:pt x="202" y="0"/>
                  </a:lnTo>
                  <a:lnTo>
                    <a:pt x="250" y="6"/>
                  </a:lnTo>
                  <a:lnTo>
                    <a:pt x="307" y="16"/>
                  </a:lnTo>
                  <a:lnTo>
                    <a:pt x="367" y="31"/>
                  </a:lnTo>
                  <a:lnTo>
                    <a:pt x="400" y="48"/>
                  </a:lnTo>
                  <a:lnTo>
                    <a:pt x="400" y="156"/>
                  </a:lnTo>
                  <a:lnTo>
                    <a:pt x="446" y="292"/>
                  </a:lnTo>
                  <a:lnTo>
                    <a:pt x="547" y="331"/>
                  </a:lnTo>
                  <a:lnTo>
                    <a:pt x="544" y="373"/>
                  </a:lnTo>
                  <a:lnTo>
                    <a:pt x="519" y="380"/>
                  </a:lnTo>
                  <a:lnTo>
                    <a:pt x="488" y="544"/>
                  </a:lnTo>
                  <a:lnTo>
                    <a:pt x="544" y="572"/>
                  </a:lnTo>
                  <a:lnTo>
                    <a:pt x="590" y="572"/>
                  </a:lnTo>
                  <a:lnTo>
                    <a:pt x="588" y="580"/>
                  </a:lnTo>
                  <a:lnTo>
                    <a:pt x="584" y="590"/>
                  </a:lnTo>
                  <a:lnTo>
                    <a:pt x="588" y="597"/>
                  </a:lnTo>
                  <a:lnTo>
                    <a:pt x="597" y="597"/>
                  </a:lnTo>
                  <a:lnTo>
                    <a:pt x="603" y="605"/>
                  </a:lnTo>
                  <a:lnTo>
                    <a:pt x="603" y="616"/>
                  </a:lnTo>
                  <a:lnTo>
                    <a:pt x="592" y="620"/>
                  </a:lnTo>
                  <a:lnTo>
                    <a:pt x="592" y="630"/>
                  </a:lnTo>
                  <a:lnTo>
                    <a:pt x="586" y="663"/>
                  </a:lnTo>
                  <a:lnTo>
                    <a:pt x="611" y="672"/>
                  </a:lnTo>
                  <a:lnTo>
                    <a:pt x="609" y="682"/>
                  </a:lnTo>
                  <a:lnTo>
                    <a:pt x="601" y="695"/>
                  </a:lnTo>
                  <a:lnTo>
                    <a:pt x="593" y="699"/>
                  </a:lnTo>
                  <a:lnTo>
                    <a:pt x="586" y="705"/>
                  </a:lnTo>
                  <a:lnTo>
                    <a:pt x="576" y="712"/>
                  </a:lnTo>
                  <a:lnTo>
                    <a:pt x="586" y="718"/>
                  </a:lnTo>
                  <a:lnTo>
                    <a:pt x="576" y="728"/>
                  </a:lnTo>
                  <a:lnTo>
                    <a:pt x="568" y="735"/>
                  </a:lnTo>
                  <a:lnTo>
                    <a:pt x="559" y="739"/>
                  </a:lnTo>
                  <a:lnTo>
                    <a:pt x="559" y="747"/>
                  </a:lnTo>
                  <a:lnTo>
                    <a:pt x="551" y="751"/>
                  </a:lnTo>
                  <a:lnTo>
                    <a:pt x="545" y="760"/>
                  </a:lnTo>
                  <a:lnTo>
                    <a:pt x="540" y="762"/>
                  </a:lnTo>
                  <a:lnTo>
                    <a:pt x="530" y="760"/>
                  </a:lnTo>
                  <a:lnTo>
                    <a:pt x="526" y="764"/>
                  </a:lnTo>
                  <a:lnTo>
                    <a:pt x="526" y="770"/>
                  </a:lnTo>
                  <a:lnTo>
                    <a:pt x="522" y="772"/>
                  </a:lnTo>
                  <a:lnTo>
                    <a:pt x="515" y="772"/>
                  </a:lnTo>
                  <a:lnTo>
                    <a:pt x="507" y="778"/>
                  </a:lnTo>
                  <a:lnTo>
                    <a:pt x="507" y="783"/>
                  </a:lnTo>
                  <a:lnTo>
                    <a:pt x="507" y="793"/>
                  </a:lnTo>
                  <a:lnTo>
                    <a:pt x="503" y="801"/>
                  </a:lnTo>
                  <a:lnTo>
                    <a:pt x="486" y="801"/>
                  </a:lnTo>
                  <a:lnTo>
                    <a:pt x="474" y="805"/>
                  </a:lnTo>
                  <a:lnTo>
                    <a:pt x="461" y="801"/>
                  </a:lnTo>
                  <a:lnTo>
                    <a:pt x="453" y="801"/>
                  </a:lnTo>
                  <a:lnTo>
                    <a:pt x="394" y="801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7" name="Freeform 414"/>
            <p:cNvSpPr>
              <a:spLocks/>
            </p:cNvSpPr>
            <p:nvPr/>
          </p:nvSpPr>
          <p:spPr bwMode="auto">
            <a:xfrm>
              <a:off x="6058050" y="5782906"/>
              <a:ext cx="460020" cy="450489"/>
            </a:xfrm>
            <a:custGeom>
              <a:avLst/>
              <a:gdLst>
                <a:gd name="T0" fmla="*/ 1 w 548"/>
                <a:gd name="T1" fmla="*/ 0 h 740"/>
                <a:gd name="T2" fmla="*/ 1 w 548"/>
                <a:gd name="T3" fmla="*/ 0 h 740"/>
                <a:gd name="T4" fmla="*/ 1 w 548"/>
                <a:gd name="T5" fmla="*/ 0 h 740"/>
                <a:gd name="T6" fmla="*/ 1 w 548"/>
                <a:gd name="T7" fmla="*/ 0 h 740"/>
                <a:gd name="T8" fmla="*/ 1 w 548"/>
                <a:gd name="T9" fmla="*/ 0 h 740"/>
                <a:gd name="T10" fmla="*/ 1 w 548"/>
                <a:gd name="T11" fmla="*/ 0 h 740"/>
                <a:gd name="T12" fmla="*/ 1 w 548"/>
                <a:gd name="T13" fmla="*/ 0 h 740"/>
                <a:gd name="T14" fmla="*/ 1 w 548"/>
                <a:gd name="T15" fmla="*/ 0 h 740"/>
                <a:gd name="T16" fmla="*/ 1 w 548"/>
                <a:gd name="T17" fmla="*/ 0 h 740"/>
                <a:gd name="T18" fmla="*/ 0 w 548"/>
                <a:gd name="T19" fmla="*/ 0 h 740"/>
                <a:gd name="T20" fmla="*/ 1 w 548"/>
                <a:gd name="T21" fmla="*/ 0 h 740"/>
                <a:gd name="T22" fmla="*/ 1 w 548"/>
                <a:gd name="T23" fmla="*/ 0 h 740"/>
                <a:gd name="T24" fmla="*/ 1 w 548"/>
                <a:gd name="T25" fmla="*/ 0 h 740"/>
                <a:gd name="T26" fmla="*/ 1 w 548"/>
                <a:gd name="T27" fmla="*/ 0 h 740"/>
                <a:gd name="T28" fmla="*/ 1 w 548"/>
                <a:gd name="T29" fmla="*/ 0 h 740"/>
                <a:gd name="T30" fmla="*/ 1 w 548"/>
                <a:gd name="T31" fmla="*/ 0 h 740"/>
                <a:gd name="T32" fmla="*/ 1 w 548"/>
                <a:gd name="T33" fmla="*/ 0 h 740"/>
                <a:gd name="T34" fmla="*/ 1 w 548"/>
                <a:gd name="T35" fmla="*/ 0 h 740"/>
                <a:gd name="T36" fmla="*/ 1 w 548"/>
                <a:gd name="T37" fmla="*/ 0 h 740"/>
                <a:gd name="T38" fmla="*/ 1 w 548"/>
                <a:gd name="T39" fmla="*/ 0 h 740"/>
                <a:gd name="T40" fmla="*/ 1 w 548"/>
                <a:gd name="T41" fmla="*/ 0 h 740"/>
                <a:gd name="T42" fmla="*/ 1 w 548"/>
                <a:gd name="T43" fmla="*/ 0 h 740"/>
                <a:gd name="T44" fmla="*/ 1 w 548"/>
                <a:gd name="T45" fmla="*/ 0 h 740"/>
                <a:gd name="T46" fmla="*/ 1 w 548"/>
                <a:gd name="T47" fmla="*/ 0 h 740"/>
                <a:gd name="T48" fmla="*/ 1 w 548"/>
                <a:gd name="T49" fmla="*/ 0 h 740"/>
                <a:gd name="T50" fmla="*/ 1 w 548"/>
                <a:gd name="T51" fmla="*/ 0 h 740"/>
                <a:gd name="T52" fmla="*/ 1 w 548"/>
                <a:gd name="T53" fmla="*/ 0 h 740"/>
                <a:gd name="T54" fmla="*/ 1 w 548"/>
                <a:gd name="T55" fmla="*/ 0 h 740"/>
                <a:gd name="T56" fmla="*/ 1 w 548"/>
                <a:gd name="T57" fmla="*/ 0 h 740"/>
                <a:gd name="T58" fmla="*/ 1 w 548"/>
                <a:gd name="T59" fmla="*/ 0 h 740"/>
                <a:gd name="T60" fmla="*/ 1 w 548"/>
                <a:gd name="T61" fmla="*/ 0 h 740"/>
                <a:gd name="T62" fmla="*/ 1 w 548"/>
                <a:gd name="T63" fmla="*/ 0 h 740"/>
                <a:gd name="T64" fmla="*/ 1 w 548"/>
                <a:gd name="T65" fmla="*/ 0 h 7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8"/>
                <a:gd name="T100" fmla="*/ 0 h 740"/>
                <a:gd name="T101" fmla="*/ 548 w 548"/>
                <a:gd name="T102" fmla="*/ 740 h 7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8" h="740">
                  <a:moveTo>
                    <a:pt x="345" y="740"/>
                  </a:moveTo>
                  <a:lnTo>
                    <a:pt x="209" y="662"/>
                  </a:lnTo>
                  <a:lnTo>
                    <a:pt x="211" y="652"/>
                  </a:lnTo>
                  <a:lnTo>
                    <a:pt x="186" y="643"/>
                  </a:lnTo>
                  <a:lnTo>
                    <a:pt x="192" y="610"/>
                  </a:lnTo>
                  <a:lnTo>
                    <a:pt x="192" y="600"/>
                  </a:lnTo>
                  <a:lnTo>
                    <a:pt x="203" y="596"/>
                  </a:lnTo>
                  <a:lnTo>
                    <a:pt x="203" y="585"/>
                  </a:lnTo>
                  <a:lnTo>
                    <a:pt x="197" y="577"/>
                  </a:lnTo>
                  <a:lnTo>
                    <a:pt x="188" y="577"/>
                  </a:lnTo>
                  <a:lnTo>
                    <a:pt x="184" y="570"/>
                  </a:lnTo>
                  <a:lnTo>
                    <a:pt x="188" y="560"/>
                  </a:lnTo>
                  <a:lnTo>
                    <a:pt x="190" y="552"/>
                  </a:lnTo>
                  <a:lnTo>
                    <a:pt x="144" y="552"/>
                  </a:lnTo>
                  <a:lnTo>
                    <a:pt x="88" y="524"/>
                  </a:lnTo>
                  <a:lnTo>
                    <a:pt x="119" y="360"/>
                  </a:lnTo>
                  <a:lnTo>
                    <a:pt x="144" y="353"/>
                  </a:lnTo>
                  <a:lnTo>
                    <a:pt x="147" y="311"/>
                  </a:lnTo>
                  <a:lnTo>
                    <a:pt x="46" y="272"/>
                  </a:lnTo>
                  <a:lnTo>
                    <a:pt x="0" y="136"/>
                  </a:lnTo>
                  <a:lnTo>
                    <a:pt x="0" y="28"/>
                  </a:lnTo>
                  <a:lnTo>
                    <a:pt x="25" y="40"/>
                  </a:lnTo>
                  <a:lnTo>
                    <a:pt x="115" y="69"/>
                  </a:lnTo>
                  <a:lnTo>
                    <a:pt x="138" y="65"/>
                  </a:lnTo>
                  <a:lnTo>
                    <a:pt x="186" y="51"/>
                  </a:lnTo>
                  <a:lnTo>
                    <a:pt x="266" y="28"/>
                  </a:lnTo>
                  <a:lnTo>
                    <a:pt x="299" y="7"/>
                  </a:lnTo>
                  <a:lnTo>
                    <a:pt x="341" y="7"/>
                  </a:lnTo>
                  <a:lnTo>
                    <a:pt x="376" y="7"/>
                  </a:lnTo>
                  <a:lnTo>
                    <a:pt x="399" y="0"/>
                  </a:lnTo>
                  <a:lnTo>
                    <a:pt x="406" y="3"/>
                  </a:lnTo>
                  <a:lnTo>
                    <a:pt x="408" y="103"/>
                  </a:lnTo>
                  <a:lnTo>
                    <a:pt x="422" y="130"/>
                  </a:lnTo>
                  <a:lnTo>
                    <a:pt x="428" y="132"/>
                  </a:lnTo>
                  <a:lnTo>
                    <a:pt x="437" y="142"/>
                  </a:lnTo>
                  <a:lnTo>
                    <a:pt x="445" y="149"/>
                  </a:lnTo>
                  <a:lnTo>
                    <a:pt x="451" y="163"/>
                  </a:lnTo>
                  <a:lnTo>
                    <a:pt x="458" y="172"/>
                  </a:lnTo>
                  <a:lnTo>
                    <a:pt x="460" y="193"/>
                  </a:lnTo>
                  <a:lnTo>
                    <a:pt x="462" y="216"/>
                  </a:lnTo>
                  <a:lnTo>
                    <a:pt x="462" y="228"/>
                  </a:lnTo>
                  <a:lnTo>
                    <a:pt x="458" y="240"/>
                  </a:lnTo>
                  <a:lnTo>
                    <a:pt x="456" y="251"/>
                  </a:lnTo>
                  <a:lnTo>
                    <a:pt x="458" y="259"/>
                  </a:lnTo>
                  <a:lnTo>
                    <a:pt x="462" y="274"/>
                  </a:lnTo>
                  <a:lnTo>
                    <a:pt x="462" y="280"/>
                  </a:lnTo>
                  <a:lnTo>
                    <a:pt x="454" y="286"/>
                  </a:lnTo>
                  <a:lnTo>
                    <a:pt x="453" y="289"/>
                  </a:lnTo>
                  <a:lnTo>
                    <a:pt x="458" y="312"/>
                  </a:lnTo>
                  <a:lnTo>
                    <a:pt x="464" y="318"/>
                  </a:lnTo>
                  <a:lnTo>
                    <a:pt x="468" y="335"/>
                  </a:lnTo>
                  <a:lnTo>
                    <a:pt x="462" y="351"/>
                  </a:lnTo>
                  <a:lnTo>
                    <a:pt x="456" y="372"/>
                  </a:lnTo>
                  <a:lnTo>
                    <a:pt x="458" y="391"/>
                  </a:lnTo>
                  <a:lnTo>
                    <a:pt x="466" y="406"/>
                  </a:lnTo>
                  <a:lnTo>
                    <a:pt x="466" y="418"/>
                  </a:lnTo>
                  <a:lnTo>
                    <a:pt x="466" y="433"/>
                  </a:lnTo>
                  <a:lnTo>
                    <a:pt x="493" y="445"/>
                  </a:lnTo>
                  <a:lnTo>
                    <a:pt x="537" y="483"/>
                  </a:lnTo>
                  <a:lnTo>
                    <a:pt x="548" y="522"/>
                  </a:lnTo>
                  <a:lnTo>
                    <a:pt x="529" y="533"/>
                  </a:lnTo>
                  <a:lnTo>
                    <a:pt x="512" y="533"/>
                  </a:lnTo>
                  <a:lnTo>
                    <a:pt x="451" y="570"/>
                  </a:lnTo>
                  <a:lnTo>
                    <a:pt x="343" y="631"/>
                  </a:lnTo>
                  <a:lnTo>
                    <a:pt x="387" y="710"/>
                  </a:lnTo>
                  <a:lnTo>
                    <a:pt x="345" y="7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8" name="Freeform 415"/>
            <p:cNvSpPr>
              <a:spLocks/>
            </p:cNvSpPr>
            <p:nvPr/>
          </p:nvSpPr>
          <p:spPr bwMode="auto">
            <a:xfrm>
              <a:off x="6058050" y="5782906"/>
              <a:ext cx="460020" cy="450489"/>
            </a:xfrm>
            <a:custGeom>
              <a:avLst/>
              <a:gdLst>
                <a:gd name="T0" fmla="*/ 1 w 548"/>
                <a:gd name="T1" fmla="*/ 0 h 740"/>
                <a:gd name="T2" fmla="*/ 1 w 548"/>
                <a:gd name="T3" fmla="*/ 0 h 740"/>
                <a:gd name="T4" fmla="*/ 1 w 548"/>
                <a:gd name="T5" fmla="*/ 0 h 740"/>
                <a:gd name="T6" fmla="*/ 1 w 548"/>
                <a:gd name="T7" fmla="*/ 0 h 740"/>
                <a:gd name="T8" fmla="*/ 1 w 548"/>
                <a:gd name="T9" fmla="*/ 0 h 740"/>
                <a:gd name="T10" fmla="*/ 1 w 548"/>
                <a:gd name="T11" fmla="*/ 0 h 740"/>
                <a:gd name="T12" fmla="*/ 1 w 548"/>
                <a:gd name="T13" fmla="*/ 0 h 740"/>
                <a:gd name="T14" fmla="*/ 1 w 548"/>
                <a:gd name="T15" fmla="*/ 0 h 740"/>
                <a:gd name="T16" fmla="*/ 1 w 548"/>
                <a:gd name="T17" fmla="*/ 0 h 740"/>
                <a:gd name="T18" fmla="*/ 0 w 548"/>
                <a:gd name="T19" fmla="*/ 0 h 740"/>
                <a:gd name="T20" fmla="*/ 1 w 548"/>
                <a:gd name="T21" fmla="*/ 0 h 740"/>
                <a:gd name="T22" fmla="*/ 1 w 548"/>
                <a:gd name="T23" fmla="*/ 0 h 740"/>
                <a:gd name="T24" fmla="*/ 1 w 548"/>
                <a:gd name="T25" fmla="*/ 0 h 740"/>
                <a:gd name="T26" fmla="*/ 1 w 548"/>
                <a:gd name="T27" fmla="*/ 0 h 740"/>
                <a:gd name="T28" fmla="*/ 1 w 548"/>
                <a:gd name="T29" fmla="*/ 0 h 740"/>
                <a:gd name="T30" fmla="*/ 1 w 548"/>
                <a:gd name="T31" fmla="*/ 0 h 740"/>
                <a:gd name="T32" fmla="*/ 1 w 548"/>
                <a:gd name="T33" fmla="*/ 0 h 740"/>
                <a:gd name="T34" fmla="*/ 1 w 548"/>
                <a:gd name="T35" fmla="*/ 0 h 740"/>
                <a:gd name="T36" fmla="*/ 1 w 548"/>
                <a:gd name="T37" fmla="*/ 0 h 740"/>
                <a:gd name="T38" fmla="*/ 1 w 548"/>
                <a:gd name="T39" fmla="*/ 0 h 740"/>
                <a:gd name="T40" fmla="*/ 1 w 548"/>
                <a:gd name="T41" fmla="*/ 0 h 740"/>
                <a:gd name="T42" fmla="*/ 1 w 548"/>
                <a:gd name="T43" fmla="*/ 0 h 740"/>
                <a:gd name="T44" fmla="*/ 1 w 548"/>
                <a:gd name="T45" fmla="*/ 0 h 740"/>
                <a:gd name="T46" fmla="*/ 1 w 548"/>
                <a:gd name="T47" fmla="*/ 0 h 740"/>
                <a:gd name="T48" fmla="*/ 1 w 548"/>
                <a:gd name="T49" fmla="*/ 0 h 740"/>
                <a:gd name="T50" fmla="*/ 1 w 548"/>
                <a:gd name="T51" fmla="*/ 0 h 740"/>
                <a:gd name="T52" fmla="*/ 1 w 548"/>
                <a:gd name="T53" fmla="*/ 0 h 740"/>
                <a:gd name="T54" fmla="*/ 1 w 548"/>
                <a:gd name="T55" fmla="*/ 0 h 740"/>
                <a:gd name="T56" fmla="*/ 1 w 548"/>
                <a:gd name="T57" fmla="*/ 0 h 740"/>
                <a:gd name="T58" fmla="*/ 1 w 548"/>
                <a:gd name="T59" fmla="*/ 0 h 740"/>
                <a:gd name="T60" fmla="*/ 1 w 548"/>
                <a:gd name="T61" fmla="*/ 0 h 740"/>
                <a:gd name="T62" fmla="*/ 1 w 548"/>
                <a:gd name="T63" fmla="*/ 0 h 740"/>
                <a:gd name="T64" fmla="*/ 1 w 548"/>
                <a:gd name="T65" fmla="*/ 0 h 7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8"/>
                <a:gd name="T100" fmla="*/ 0 h 740"/>
                <a:gd name="T101" fmla="*/ 548 w 548"/>
                <a:gd name="T102" fmla="*/ 740 h 7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8" h="740">
                  <a:moveTo>
                    <a:pt x="345" y="740"/>
                  </a:moveTo>
                  <a:lnTo>
                    <a:pt x="209" y="662"/>
                  </a:lnTo>
                  <a:lnTo>
                    <a:pt x="211" y="652"/>
                  </a:lnTo>
                  <a:lnTo>
                    <a:pt x="186" y="643"/>
                  </a:lnTo>
                  <a:lnTo>
                    <a:pt x="192" y="610"/>
                  </a:lnTo>
                  <a:lnTo>
                    <a:pt x="192" y="600"/>
                  </a:lnTo>
                  <a:lnTo>
                    <a:pt x="203" y="596"/>
                  </a:lnTo>
                  <a:lnTo>
                    <a:pt x="203" y="585"/>
                  </a:lnTo>
                  <a:lnTo>
                    <a:pt x="197" y="577"/>
                  </a:lnTo>
                  <a:lnTo>
                    <a:pt x="188" y="577"/>
                  </a:lnTo>
                  <a:lnTo>
                    <a:pt x="184" y="570"/>
                  </a:lnTo>
                  <a:lnTo>
                    <a:pt x="188" y="560"/>
                  </a:lnTo>
                  <a:lnTo>
                    <a:pt x="190" y="552"/>
                  </a:lnTo>
                  <a:lnTo>
                    <a:pt x="144" y="552"/>
                  </a:lnTo>
                  <a:lnTo>
                    <a:pt x="88" y="524"/>
                  </a:lnTo>
                  <a:lnTo>
                    <a:pt x="119" y="360"/>
                  </a:lnTo>
                  <a:lnTo>
                    <a:pt x="144" y="353"/>
                  </a:lnTo>
                  <a:lnTo>
                    <a:pt x="147" y="311"/>
                  </a:lnTo>
                  <a:lnTo>
                    <a:pt x="46" y="272"/>
                  </a:lnTo>
                  <a:lnTo>
                    <a:pt x="0" y="136"/>
                  </a:lnTo>
                  <a:lnTo>
                    <a:pt x="0" y="28"/>
                  </a:lnTo>
                  <a:lnTo>
                    <a:pt x="25" y="40"/>
                  </a:lnTo>
                  <a:lnTo>
                    <a:pt x="115" y="69"/>
                  </a:lnTo>
                  <a:lnTo>
                    <a:pt x="138" y="65"/>
                  </a:lnTo>
                  <a:lnTo>
                    <a:pt x="186" y="51"/>
                  </a:lnTo>
                  <a:lnTo>
                    <a:pt x="266" y="28"/>
                  </a:lnTo>
                  <a:lnTo>
                    <a:pt x="299" y="7"/>
                  </a:lnTo>
                  <a:lnTo>
                    <a:pt x="341" y="7"/>
                  </a:lnTo>
                  <a:lnTo>
                    <a:pt x="376" y="7"/>
                  </a:lnTo>
                  <a:lnTo>
                    <a:pt x="399" y="0"/>
                  </a:lnTo>
                  <a:lnTo>
                    <a:pt x="406" y="3"/>
                  </a:lnTo>
                  <a:lnTo>
                    <a:pt x="408" y="103"/>
                  </a:lnTo>
                  <a:lnTo>
                    <a:pt x="422" y="130"/>
                  </a:lnTo>
                  <a:lnTo>
                    <a:pt x="428" y="132"/>
                  </a:lnTo>
                  <a:lnTo>
                    <a:pt x="437" y="142"/>
                  </a:lnTo>
                  <a:lnTo>
                    <a:pt x="445" y="149"/>
                  </a:lnTo>
                  <a:lnTo>
                    <a:pt x="451" y="163"/>
                  </a:lnTo>
                  <a:lnTo>
                    <a:pt x="458" y="172"/>
                  </a:lnTo>
                  <a:lnTo>
                    <a:pt x="460" y="193"/>
                  </a:lnTo>
                  <a:lnTo>
                    <a:pt x="462" y="216"/>
                  </a:lnTo>
                  <a:lnTo>
                    <a:pt x="462" y="228"/>
                  </a:lnTo>
                  <a:lnTo>
                    <a:pt x="458" y="240"/>
                  </a:lnTo>
                  <a:lnTo>
                    <a:pt x="456" y="251"/>
                  </a:lnTo>
                  <a:lnTo>
                    <a:pt x="458" y="259"/>
                  </a:lnTo>
                  <a:lnTo>
                    <a:pt x="462" y="274"/>
                  </a:lnTo>
                  <a:lnTo>
                    <a:pt x="462" y="280"/>
                  </a:lnTo>
                  <a:lnTo>
                    <a:pt x="454" y="286"/>
                  </a:lnTo>
                  <a:lnTo>
                    <a:pt x="453" y="289"/>
                  </a:lnTo>
                  <a:lnTo>
                    <a:pt x="458" y="312"/>
                  </a:lnTo>
                  <a:lnTo>
                    <a:pt x="464" y="318"/>
                  </a:lnTo>
                  <a:lnTo>
                    <a:pt x="468" y="335"/>
                  </a:lnTo>
                  <a:lnTo>
                    <a:pt x="462" y="351"/>
                  </a:lnTo>
                  <a:lnTo>
                    <a:pt x="456" y="372"/>
                  </a:lnTo>
                  <a:lnTo>
                    <a:pt x="458" y="391"/>
                  </a:lnTo>
                  <a:lnTo>
                    <a:pt x="466" y="406"/>
                  </a:lnTo>
                  <a:lnTo>
                    <a:pt x="466" y="418"/>
                  </a:lnTo>
                  <a:lnTo>
                    <a:pt x="466" y="433"/>
                  </a:lnTo>
                  <a:lnTo>
                    <a:pt x="493" y="445"/>
                  </a:lnTo>
                  <a:lnTo>
                    <a:pt x="537" y="483"/>
                  </a:lnTo>
                  <a:lnTo>
                    <a:pt x="548" y="522"/>
                  </a:lnTo>
                  <a:lnTo>
                    <a:pt x="529" y="533"/>
                  </a:lnTo>
                  <a:lnTo>
                    <a:pt x="512" y="533"/>
                  </a:lnTo>
                  <a:lnTo>
                    <a:pt x="451" y="570"/>
                  </a:lnTo>
                  <a:lnTo>
                    <a:pt x="343" y="631"/>
                  </a:lnTo>
                  <a:lnTo>
                    <a:pt x="387" y="710"/>
                  </a:lnTo>
                  <a:lnTo>
                    <a:pt x="345" y="74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9" name="Freeform 416"/>
            <p:cNvSpPr>
              <a:spLocks/>
            </p:cNvSpPr>
            <p:nvPr/>
          </p:nvSpPr>
          <p:spPr bwMode="auto">
            <a:xfrm>
              <a:off x="6325753" y="6101673"/>
              <a:ext cx="276935" cy="221293"/>
            </a:xfrm>
            <a:custGeom>
              <a:avLst/>
              <a:gdLst>
                <a:gd name="T0" fmla="*/ 1 w 326"/>
                <a:gd name="T1" fmla="*/ 0 h 363"/>
                <a:gd name="T2" fmla="*/ 1 w 326"/>
                <a:gd name="T3" fmla="*/ 0 h 363"/>
                <a:gd name="T4" fmla="*/ 0 w 326"/>
                <a:gd name="T5" fmla="*/ 0 h 363"/>
                <a:gd name="T6" fmla="*/ 1 w 326"/>
                <a:gd name="T7" fmla="*/ 0 h 363"/>
                <a:gd name="T8" fmla="*/ 1 w 326"/>
                <a:gd name="T9" fmla="*/ 0 h 363"/>
                <a:gd name="T10" fmla="*/ 1 w 326"/>
                <a:gd name="T11" fmla="*/ 0 h 363"/>
                <a:gd name="T12" fmla="*/ 1 w 326"/>
                <a:gd name="T13" fmla="*/ 0 h 363"/>
                <a:gd name="T14" fmla="*/ 1 w 326"/>
                <a:gd name="T15" fmla="*/ 0 h 363"/>
                <a:gd name="T16" fmla="*/ 1 w 326"/>
                <a:gd name="T17" fmla="*/ 0 h 363"/>
                <a:gd name="T18" fmla="*/ 1 w 326"/>
                <a:gd name="T19" fmla="*/ 0 h 363"/>
                <a:gd name="T20" fmla="*/ 1 w 326"/>
                <a:gd name="T21" fmla="*/ 0 h 363"/>
                <a:gd name="T22" fmla="*/ 1 w 326"/>
                <a:gd name="T23" fmla="*/ 0 h 363"/>
                <a:gd name="T24" fmla="*/ 1 w 326"/>
                <a:gd name="T25" fmla="*/ 0 h 363"/>
                <a:gd name="T26" fmla="*/ 1 w 326"/>
                <a:gd name="T27" fmla="*/ 0 h 363"/>
                <a:gd name="T28" fmla="*/ 1 w 326"/>
                <a:gd name="T29" fmla="*/ 0 h 363"/>
                <a:gd name="T30" fmla="*/ 1 w 326"/>
                <a:gd name="T31" fmla="*/ 0 h 363"/>
                <a:gd name="T32" fmla="*/ 1 w 326"/>
                <a:gd name="T33" fmla="*/ 0 h 363"/>
                <a:gd name="T34" fmla="*/ 1 w 326"/>
                <a:gd name="T35" fmla="*/ 0 h 363"/>
                <a:gd name="T36" fmla="*/ 1 w 326"/>
                <a:gd name="T37" fmla="*/ 0 h 363"/>
                <a:gd name="T38" fmla="*/ 1 w 326"/>
                <a:gd name="T39" fmla="*/ 0 h 363"/>
                <a:gd name="T40" fmla="*/ 1 w 326"/>
                <a:gd name="T41" fmla="*/ 0 h 363"/>
                <a:gd name="T42" fmla="*/ 1 w 326"/>
                <a:gd name="T43" fmla="*/ 0 h 363"/>
                <a:gd name="T44" fmla="*/ 1 w 326"/>
                <a:gd name="T45" fmla="*/ 0 h 363"/>
                <a:gd name="T46" fmla="*/ 1 w 326"/>
                <a:gd name="T47" fmla="*/ 0 h 363"/>
                <a:gd name="T48" fmla="*/ 1 w 326"/>
                <a:gd name="T49" fmla="*/ 0 h 363"/>
                <a:gd name="T50" fmla="*/ 1 w 326"/>
                <a:gd name="T51" fmla="*/ 0 h 363"/>
                <a:gd name="T52" fmla="*/ 1 w 326"/>
                <a:gd name="T53" fmla="*/ 0 h 363"/>
                <a:gd name="T54" fmla="*/ 1 w 326"/>
                <a:gd name="T55" fmla="*/ 0 h 363"/>
                <a:gd name="T56" fmla="*/ 1 w 326"/>
                <a:gd name="T57" fmla="*/ 0 h 363"/>
                <a:gd name="T58" fmla="*/ 1 w 326"/>
                <a:gd name="T59" fmla="*/ 0 h 363"/>
                <a:gd name="T60" fmla="*/ 1 w 326"/>
                <a:gd name="T61" fmla="*/ 0 h 363"/>
                <a:gd name="T62" fmla="*/ 1 w 326"/>
                <a:gd name="T63" fmla="*/ 0 h 363"/>
                <a:gd name="T64" fmla="*/ 1 w 326"/>
                <a:gd name="T65" fmla="*/ 0 h 363"/>
                <a:gd name="T66" fmla="*/ 1 w 326"/>
                <a:gd name="T67" fmla="*/ 0 h 363"/>
                <a:gd name="T68" fmla="*/ 1 w 326"/>
                <a:gd name="T69" fmla="*/ 0 h 363"/>
                <a:gd name="T70" fmla="*/ 1 w 326"/>
                <a:gd name="T71" fmla="*/ 0 h 363"/>
                <a:gd name="T72" fmla="*/ 1 w 326"/>
                <a:gd name="T73" fmla="*/ 0 h 363"/>
                <a:gd name="T74" fmla="*/ 1 w 326"/>
                <a:gd name="T75" fmla="*/ 0 h 363"/>
                <a:gd name="T76" fmla="*/ 1 w 326"/>
                <a:gd name="T77" fmla="*/ 0 h 363"/>
                <a:gd name="T78" fmla="*/ 1 w 326"/>
                <a:gd name="T79" fmla="*/ 0 h 363"/>
                <a:gd name="T80" fmla="*/ 1 w 326"/>
                <a:gd name="T81" fmla="*/ 0 h 363"/>
                <a:gd name="T82" fmla="*/ 1 w 326"/>
                <a:gd name="T83" fmla="*/ 0 h 36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26"/>
                <a:gd name="T127" fmla="*/ 0 h 363"/>
                <a:gd name="T128" fmla="*/ 326 w 326"/>
                <a:gd name="T129" fmla="*/ 363 h 36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26" h="363">
                  <a:moveTo>
                    <a:pt x="148" y="361"/>
                  </a:moveTo>
                  <a:lnTo>
                    <a:pt x="84" y="327"/>
                  </a:lnTo>
                  <a:lnTo>
                    <a:pt x="0" y="277"/>
                  </a:lnTo>
                  <a:lnTo>
                    <a:pt x="23" y="213"/>
                  </a:lnTo>
                  <a:lnTo>
                    <a:pt x="65" y="183"/>
                  </a:lnTo>
                  <a:lnTo>
                    <a:pt x="21" y="104"/>
                  </a:lnTo>
                  <a:lnTo>
                    <a:pt x="129" y="43"/>
                  </a:lnTo>
                  <a:lnTo>
                    <a:pt x="190" y="6"/>
                  </a:lnTo>
                  <a:lnTo>
                    <a:pt x="196" y="14"/>
                  </a:lnTo>
                  <a:lnTo>
                    <a:pt x="223" y="0"/>
                  </a:lnTo>
                  <a:lnTo>
                    <a:pt x="236" y="0"/>
                  </a:lnTo>
                  <a:lnTo>
                    <a:pt x="257" y="14"/>
                  </a:lnTo>
                  <a:lnTo>
                    <a:pt x="263" y="31"/>
                  </a:lnTo>
                  <a:lnTo>
                    <a:pt x="250" y="71"/>
                  </a:lnTo>
                  <a:lnTo>
                    <a:pt x="242" y="81"/>
                  </a:lnTo>
                  <a:lnTo>
                    <a:pt x="232" y="85"/>
                  </a:lnTo>
                  <a:lnTo>
                    <a:pt x="230" y="89"/>
                  </a:lnTo>
                  <a:lnTo>
                    <a:pt x="230" y="98"/>
                  </a:lnTo>
                  <a:lnTo>
                    <a:pt x="246" y="123"/>
                  </a:lnTo>
                  <a:lnTo>
                    <a:pt x="248" y="139"/>
                  </a:lnTo>
                  <a:lnTo>
                    <a:pt x="251" y="142"/>
                  </a:lnTo>
                  <a:lnTo>
                    <a:pt x="274" y="131"/>
                  </a:lnTo>
                  <a:lnTo>
                    <a:pt x="296" y="162"/>
                  </a:lnTo>
                  <a:lnTo>
                    <a:pt x="322" y="211"/>
                  </a:lnTo>
                  <a:lnTo>
                    <a:pt x="326" y="235"/>
                  </a:lnTo>
                  <a:lnTo>
                    <a:pt x="319" y="246"/>
                  </a:lnTo>
                  <a:lnTo>
                    <a:pt x="303" y="248"/>
                  </a:lnTo>
                  <a:lnTo>
                    <a:pt x="299" y="250"/>
                  </a:lnTo>
                  <a:lnTo>
                    <a:pt x="299" y="259"/>
                  </a:lnTo>
                  <a:lnTo>
                    <a:pt x="292" y="269"/>
                  </a:lnTo>
                  <a:lnTo>
                    <a:pt x="276" y="279"/>
                  </a:lnTo>
                  <a:lnTo>
                    <a:pt x="253" y="296"/>
                  </a:lnTo>
                  <a:lnTo>
                    <a:pt x="246" y="306"/>
                  </a:lnTo>
                  <a:lnTo>
                    <a:pt x="232" y="319"/>
                  </a:lnTo>
                  <a:lnTo>
                    <a:pt x="215" y="319"/>
                  </a:lnTo>
                  <a:lnTo>
                    <a:pt x="205" y="317"/>
                  </a:lnTo>
                  <a:lnTo>
                    <a:pt x="200" y="317"/>
                  </a:lnTo>
                  <a:lnTo>
                    <a:pt x="200" y="329"/>
                  </a:lnTo>
                  <a:lnTo>
                    <a:pt x="194" y="340"/>
                  </a:lnTo>
                  <a:lnTo>
                    <a:pt x="177" y="355"/>
                  </a:lnTo>
                  <a:lnTo>
                    <a:pt x="161" y="363"/>
                  </a:lnTo>
                  <a:lnTo>
                    <a:pt x="148" y="36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0" name="Freeform 417"/>
            <p:cNvSpPr>
              <a:spLocks/>
            </p:cNvSpPr>
            <p:nvPr/>
          </p:nvSpPr>
          <p:spPr bwMode="auto">
            <a:xfrm>
              <a:off x="6325753" y="6101673"/>
              <a:ext cx="276935" cy="221293"/>
            </a:xfrm>
            <a:custGeom>
              <a:avLst/>
              <a:gdLst>
                <a:gd name="T0" fmla="*/ 1 w 326"/>
                <a:gd name="T1" fmla="*/ 0 h 363"/>
                <a:gd name="T2" fmla="*/ 1 w 326"/>
                <a:gd name="T3" fmla="*/ 0 h 363"/>
                <a:gd name="T4" fmla="*/ 0 w 326"/>
                <a:gd name="T5" fmla="*/ 0 h 363"/>
                <a:gd name="T6" fmla="*/ 1 w 326"/>
                <a:gd name="T7" fmla="*/ 0 h 363"/>
                <a:gd name="T8" fmla="*/ 1 w 326"/>
                <a:gd name="T9" fmla="*/ 0 h 363"/>
                <a:gd name="T10" fmla="*/ 1 w 326"/>
                <a:gd name="T11" fmla="*/ 0 h 363"/>
                <a:gd name="T12" fmla="*/ 1 w 326"/>
                <a:gd name="T13" fmla="*/ 0 h 363"/>
                <a:gd name="T14" fmla="*/ 1 w 326"/>
                <a:gd name="T15" fmla="*/ 0 h 363"/>
                <a:gd name="T16" fmla="*/ 1 w 326"/>
                <a:gd name="T17" fmla="*/ 0 h 363"/>
                <a:gd name="T18" fmla="*/ 1 w 326"/>
                <a:gd name="T19" fmla="*/ 0 h 363"/>
                <a:gd name="T20" fmla="*/ 1 w 326"/>
                <a:gd name="T21" fmla="*/ 0 h 363"/>
                <a:gd name="T22" fmla="*/ 1 w 326"/>
                <a:gd name="T23" fmla="*/ 0 h 363"/>
                <a:gd name="T24" fmla="*/ 1 w 326"/>
                <a:gd name="T25" fmla="*/ 0 h 363"/>
                <a:gd name="T26" fmla="*/ 1 w 326"/>
                <a:gd name="T27" fmla="*/ 0 h 363"/>
                <a:gd name="T28" fmla="*/ 1 w 326"/>
                <a:gd name="T29" fmla="*/ 0 h 363"/>
                <a:gd name="T30" fmla="*/ 1 w 326"/>
                <a:gd name="T31" fmla="*/ 0 h 363"/>
                <a:gd name="T32" fmla="*/ 1 w 326"/>
                <a:gd name="T33" fmla="*/ 0 h 363"/>
                <a:gd name="T34" fmla="*/ 1 w 326"/>
                <a:gd name="T35" fmla="*/ 0 h 363"/>
                <a:gd name="T36" fmla="*/ 1 w 326"/>
                <a:gd name="T37" fmla="*/ 0 h 363"/>
                <a:gd name="T38" fmla="*/ 1 w 326"/>
                <a:gd name="T39" fmla="*/ 0 h 363"/>
                <a:gd name="T40" fmla="*/ 1 w 326"/>
                <a:gd name="T41" fmla="*/ 0 h 363"/>
                <a:gd name="T42" fmla="*/ 1 w 326"/>
                <a:gd name="T43" fmla="*/ 0 h 363"/>
                <a:gd name="T44" fmla="*/ 1 w 326"/>
                <a:gd name="T45" fmla="*/ 0 h 363"/>
                <a:gd name="T46" fmla="*/ 1 w 326"/>
                <a:gd name="T47" fmla="*/ 0 h 363"/>
                <a:gd name="T48" fmla="*/ 1 w 326"/>
                <a:gd name="T49" fmla="*/ 0 h 363"/>
                <a:gd name="T50" fmla="*/ 1 w 326"/>
                <a:gd name="T51" fmla="*/ 0 h 363"/>
                <a:gd name="T52" fmla="*/ 1 w 326"/>
                <a:gd name="T53" fmla="*/ 0 h 363"/>
                <a:gd name="T54" fmla="*/ 1 w 326"/>
                <a:gd name="T55" fmla="*/ 0 h 363"/>
                <a:gd name="T56" fmla="*/ 1 w 326"/>
                <a:gd name="T57" fmla="*/ 0 h 363"/>
                <a:gd name="T58" fmla="*/ 1 w 326"/>
                <a:gd name="T59" fmla="*/ 0 h 363"/>
                <a:gd name="T60" fmla="*/ 1 w 326"/>
                <a:gd name="T61" fmla="*/ 0 h 363"/>
                <a:gd name="T62" fmla="*/ 1 w 326"/>
                <a:gd name="T63" fmla="*/ 0 h 363"/>
                <a:gd name="T64" fmla="*/ 1 w 326"/>
                <a:gd name="T65" fmla="*/ 0 h 363"/>
                <a:gd name="T66" fmla="*/ 1 w 326"/>
                <a:gd name="T67" fmla="*/ 0 h 363"/>
                <a:gd name="T68" fmla="*/ 1 w 326"/>
                <a:gd name="T69" fmla="*/ 0 h 363"/>
                <a:gd name="T70" fmla="*/ 1 w 326"/>
                <a:gd name="T71" fmla="*/ 0 h 363"/>
                <a:gd name="T72" fmla="*/ 1 w 326"/>
                <a:gd name="T73" fmla="*/ 0 h 363"/>
                <a:gd name="T74" fmla="*/ 1 w 326"/>
                <a:gd name="T75" fmla="*/ 0 h 363"/>
                <a:gd name="T76" fmla="*/ 1 w 326"/>
                <a:gd name="T77" fmla="*/ 0 h 363"/>
                <a:gd name="T78" fmla="*/ 1 w 326"/>
                <a:gd name="T79" fmla="*/ 0 h 363"/>
                <a:gd name="T80" fmla="*/ 1 w 326"/>
                <a:gd name="T81" fmla="*/ 0 h 363"/>
                <a:gd name="T82" fmla="*/ 1 w 326"/>
                <a:gd name="T83" fmla="*/ 0 h 36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26"/>
                <a:gd name="T127" fmla="*/ 0 h 363"/>
                <a:gd name="T128" fmla="*/ 326 w 326"/>
                <a:gd name="T129" fmla="*/ 363 h 36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26" h="363">
                  <a:moveTo>
                    <a:pt x="148" y="361"/>
                  </a:moveTo>
                  <a:lnTo>
                    <a:pt x="84" y="327"/>
                  </a:lnTo>
                  <a:lnTo>
                    <a:pt x="0" y="277"/>
                  </a:lnTo>
                  <a:lnTo>
                    <a:pt x="23" y="213"/>
                  </a:lnTo>
                  <a:lnTo>
                    <a:pt x="65" y="183"/>
                  </a:lnTo>
                  <a:lnTo>
                    <a:pt x="21" y="104"/>
                  </a:lnTo>
                  <a:lnTo>
                    <a:pt x="129" y="43"/>
                  </a:lnTo>
                  <a:lnTo>
                    <a:pt x="190" y="6"/>
                  </a:lnTo>
                  <a:lnTo>
                    <a:pt x="196" y="14"/>
                  </a:lnTo>
                  <a:lnTo>
                    <a:pt x="223" y="0"/>
                  </a:lnTo>
                  <a:lnTo>
                    <a:pt x="236" y="0"/>
                  </a:lnTo>
                  <a:lnTo>
                    <a:pt x="257" y="14"/>
                  </a:lnTo>
                  <a:lnTo>
                    <a:pt x="263" y="31"/>
                  </a:lnTo>
                  <a:lnTo>
                    <a:pt x="250" y="71"/>
                  </a:lnTo>
                  <a:lnTo>
                    <a:pt x="242" y="81"/>
                  </a:lnTo>
                  <a:lnTo>
                    <a:pt x="232" y="85"/>
                  </a:lnTo>
                  <a:lnTo>
                    <a:pt x="230" y="89"/>
                  </a:lnTo>
                  <a:lnTo>
                    <a:pt x="230" y="98"/>
                  </a:lnTo>
                  <a:lnTo>
                    <a:pt x="246" y="123"/>
                  </a:lnTo>
                  <a:lnTo>
                    <a:pt x="248" y="139"/>
                  </a:lnTo>
                  <a:lnTo>
                    <a:pt x="251" y="142"/>
                  </a:lnTo>
                  <a:lnTo>
                    <a:pt x="274" y="131"/>
                  </a:lnTo>
                  <a:lnTo>
                    <a:pt x="296" y="162"/>
                  </a:lnTo>
                  <a:lnTo>
                    <a:pt x="322" y="211"/>
                  </a:lnTo>
                  <a:lnTo>
                    <a:pt x="326" y="235"/>
                  </a:lnTo>
                  <a:lnTo>
                    <a:pt x="319" y="246"/>
                  </a:lnTo>
                  <a:lnTo>
                    <a:pt x="303" y="248"/>
                  </a:lnTo>
                  <a:lnTo>
                    <a:pt x="299" y="250"/>
                  </a:lnTo>
                  <a:lnTo>
                    <a:pt x="299" y="259"/>
                  </a:lnTo>
                  <a:lnTo>
                    <a:pt x="292" y="269"/>
                  </a:lnTo>
                  <a:lnTo>
                    <a:pt x="276" y="279"/>
                  </a:lnTo>
                  <a:lnTo>
                    <a:pt x="253" y="296"/>
                  </a:lnTo>
                  <a:lnTo>
                    <a:pt x="246" y="306"/>
                  </a:lnTo>
                  <a:lnTo>
                    <a:pt x="232" y="319"/>
                  </a:lnTo>
                  <a:lnTo>
                    <a:pt x="215" y="319"/>
                  </a:lnTo>
                  <a:lnTo>
                    <a:pt x="205" y="317"/>
                  </a:lnTo>
                  <a:lnTo>
                    <a:pt x="200" y="317"/>
                  </a:lnTo>
                  <a:lnTo>
                    <a:pt x="200" y="329"/>
                  </a:lnTo>
                  <a:lnTo>
                    <a:pt x="194" y="340"/>
                  </a:lnTo>
                  <a:lnTo>
                    <a:pt x="177" y="355"/>
                  </a:lnTo>
                  <a:lnTo>
                    <a:pt x="161" y="363"/>
                  </a:lnTo>
                  <a:lnTo>
                    <a:pt x="148" y="361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1" name="Freeform 418"/>
            <p:cNvSpPr>
              <a:spLocks/>
            </p:cNvSpPr>
            <p:nvPr/>
          </p:nvSpPr>
          <p:spPr bwMode="auto">
            <a:xfrm>
              <a:off x="5499564" y="5522097"/>
              <a:ext cx="350784" cy="425462"/>
            </a:xfrm>
            <a:custGeom>
              <a:avLst/>
              <a:gdLst>
                <a:gd name="T0" fmla="*/ 1 w 415"/>
                <a:gd name="T1" fmla="*/ 0 h 700"/>
                <a:gd name="T2" fmla="*/ 1 w 415"/>
                <a:gd name="T3" fmla="*/ 0 h 700"/>
                <a:gd name="T4" fmla="*/ 1 w 415"/>
                <a:gd name="T5" fmla="*/ 0 h 700"/>
                <a:gd name="T6" fmla="*/ 1 w 415"/>
                <a:gd name="T7" fmla="*/ 0 h 700"/>
                <a:gd name="T8" fmla="*/ 1 w 415"/>
                <a:gd name="T9" fmla="*/ 0 h 700"/>
                <a:gd name="T10" fmla="*/ 1 w 415"/>
                <a:gd name="T11" fmla="*/ 0 h 700"/>
                <a:gd name="T12" fmla="*/ 1 w 415"/>
                <a:gd name="T13" fmla="*/ 0 h 700"/>
                <a:gd name="T14" fmla="*/ 1 w 415"/>
                <a:gd name="T15" fmla="*/ 0 h 700"/>
                <a:gd name="T16" fmla="*/ 1 w 415"/>
                <a:gd name="T17" fmla="*/ 0 h 700"/>
                <a:gd name="T18" fmla="*/ 1 w 415"/>
                <a:gd name="T19" fmla="*/ 0 h 700"/>
                <a:gd name="T20" fmla="*/ 1 w 415"/>
                <a:gd name="T21" fmla="*/ 0 h 700"/>
                <a:gd name="T22" fmla="*/ 1 w 415"/>
                <a:gd name="T23" fmla="*/ 0 h 700"/>
                <a:gd name="T24" fmla="*/ 1 w 415"/>
                <a:gd name="T25" fmla="*/ 0 h 700"/>
                <a:gd name="T26" fmla="*/ 1 w 415"/>
                <a:gd name="T27" fmla="*/ 0 h 700"/>
                <a:gd name="T28" fmla="*/ 1 w 415"/>
                <a:gd name="T29" fmla="*/ 0 h 700"/>
                <a:gd name="T30" fmla="*/ 1 w 415"/>
                <a:gd name="T31" fmla="*/ 0 h 700"/>
                <a:gd name="T32" fmla="*/ 1 w 415"/>
                <a:gd name="T33" fmla="*/ 0 h 700"/>
                <a:gd name="T34" fmla="*/ 1 w 415"/>
                <a:gd name="T35" fmla="*/ 0 h 700"/>
                <a:gd name="T36" fmla="*/ 1 w 415"/>
                <a:gd name="T37" fmla="*/ 0 h 700"/>
                <a:gd name="T38" fmla="*/ 1 w 415"/>
                <a:gd name="T39" fmla="*/ 0 h 700"/>
                <a:gd name="T40" fmla="*/ 1 w 415"/>
                <a:gd name="T41" fmla="*/ 0 h 700"/>
                <a:gd name="T42" fmla="*/ 1 w 415"/>
                <a:gd name="T43" fmla="*/ 0 h 700"/>
                <a:gd name="T44" fmla="*/ 1 w 415"/>
                <a:gd name="T45" fmla="*/ 0 h 700"/>
                <a:gd name="T46" fmla="*/ 1 w 415"/>
                <a:gd name="T47" fmla="*/ 0 h 700"/>
                <a:gd name="T48" fmla="*/ 1 w 415"/>
                <a:gd name="T49" fmla="*/ 0 h 700"/>
                <a:gd name="T50" fmla="*/ 1 w 415"/>
                <a:gd name="T51" fmla="*/ 0 h 700"/>
                <a:gd name="T52" fmla="*/ 1 w 415"/>
                <a:gd name="T53" fmla="*/ 0 h 700"/>
                <a:gd name="T54" fmla="*/ 1 w 415"/>
                <a:gd name="T55" fmla="*/ 0 h 700"/>
                <a:gd name="T56" fmla="*/ 1 w 415"/>
                <a:gd name="T57" fmla="*/ 0 h 700"/>
                <a:gd name="T58" fmla="*/ 1 w 415"/>
                <a:gd name="T59" fmla="*/ 0 h 700"/>
                <a:gd name="T60" fmla="*/ 1 w 415"/>
                <a:gd name="T61" fmla="*/ 0 h 700"/>
                <a:gd name="T62" fmla="*/ 1 w 415"/>
                <a:gd name="T63" fmla="*/ 0 h 700"/>
                <a:gd name="T64" fmla="*/ 1 w 415"/>
                <a:gd name="T65" fmla="*/ 0 h 700"/>
                <a:gd name="T66" fmla="*/ 1 w 415"/>
                <a:gd name="T67" fmla="*/ 0 h 700"/>
                <a:gd name="T68" fmla="*/ 1 w 415"/>
                <a:gd name="T69" fmla="*/ 0 h 700"/>
                <a:gd name="T70" fmla="*/ 1 w 415"/>
                <a:gd name="T71" fmla="*/ 0 h 700"/>
                <a:gd name="T72" fmla="*/ 1 w 415"/>
                <a:gd name="T73" fmla="*/ 0 h 700"/>
                <a:gd name="T74" fmla="*/ 0 w 415"/>
                <a:gd name="T75" fmla="*/ 0 h 700"/>
                <a:gd name="T76" fmla="*/ 1 w 415"/>
                <a:gd name="T77" fmla="*/ 0 h 700"/>
                <a:gd name="T78" fmla="*/ 1 w 415"/>
                <a:gd name="T79" fmla="*/ 0 h 700"/>
                <a:gd name="T80" fmla="*/ 1 w 415"/>
                <a:gd name="T81" fmla="*/ 0 h 7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5"/>
                <a:gd name="T124" fmla="*/ 0 h 700"/>
                <a:gd name="T125" fmla="*/ 415 w 415"/>
                <a:gd name="T126" fmla="*/ 700 h 7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5" h="700">
                  <a:moveTo>
                    <a:pt x="44" y="151"/>
                  </a:moveTo>
                  <a:lnTo>
                    <a:pt x="92" y="324"/>
                  </a:lnTo>
                  <a:lnTo>
                    <a:pt x="115" y="324"/>
                  </a:lnTo>
                  <a:lnTo>
                    <a:pt x="125" y="330"/>
                  </a:lnTo>
                  <a:lnTo>
                    <a:pt x="160" y="449"/>
                  </a:lnTo>
                  <a:lnTo>
                    <a:pt x="156" y="458"/>
                  </a:lnTo>
                  <a:lnTo>
                    <a:pt x="133" y="458"/>
                  </a:lnTo>
                  <a:lnTo>
                    <a:pt x="121" y="476"/>
                  </a:lnTo>
                  <a:lnTo>
                    <a:pt x="125" y="495"/>
                  </a:lnTo>
                  <a:lnTo>
                    <a:pt x="131" y="504"/>
                  </a:lnTo>
                  <a:lnTo>
                    <a:pt x="165" y="518"/>
                  </a:lnTo>
                  <a:lnTo>
                    <a:pt x="173" y="526"/>
                  </a:lnTo>
                  <a:lnTo>
                    <a:pt x="173" y="533"/>
                  </a:lnTo>
                  <a:lnTo>
                    <a:pt x="163" y="577"/>
                  </a:lnTo>
                  <a:lnTo>
                    <a:pt x="163" y="587"/>
                  </a:lnTo>
                  <a:lnTo>
                    <a:pt x="167" y="597"/>
                  </a:lnTo>
                  <a:lnTo>
                    <a:pt x="183" y="597"/>
                  </a:lnTo>
                  <a:lnTo>
                    <a:pt x="186" y="593"/>
                  </a:lnTo>
                  <a:lnTo>
                    <a:pt x="198" y="593"/>
                  </a:lnTo>
                  <a:lnTo>
                    <a:pt x="194" y="621"/>
                  </a:lnTo>
                  <a:lnTo>
                    <a:pt x="300" y="700"/>
                  </a:lnTo>
                  <a:lnTo>
                    <a:pt x="326" y="633"/>
                  </a:lnTo>
                  <a:lnTo>
                    <a:pt x="394" y="616"/>
                  </a:lnTo>
                  <a:lnTo>
                    <a:pt x="371" y="510"/>
                  </a:lnTo>
                  <a:lnTo>
                    <a:pt x="394" y="495"/>
                  </a:lnTo>
                  <a:lnTo>
                    <a:pt x="376" y="458"/>
                  </a:lnTo>
                  <a:lnTo>
                    <a:pt x="415" y="410"/>
                  </a:lnTo>
                  <a:lnTo>
                    <a:pt x="309" y="245"/>
                  </a:lnTo>
                  <a:lnTo>
                    <a:pt x="232" y="165"/>
                  </a:lnTo>
                  <a:lnTo>
                    <a:pt x="175" y="96"/>
                  </a:lnTo>
                  <a:lnTo>
                    <a:pt x="158" y="94"/>
                  </a:lnTo>
                  <a:lnTo>
                    <a:pt x="140" y="98"/>
                  </a:lnTo>
                  <a:lnTo>
                    <a:pt x="117" y="96"/>
                  </a:lnTo>
                  <a:lnTo>
                    <a:pt x="77" y="50"/>
                  </a:lnTo>
                  <a:lnTo>
                    <a:pt x="35" y="7"/>
                  </a:lnTo>
                  <a:lnTo>
                    <a:pt x="19" y="0"/>
                  </a:lnTo>
                  <a:lnTo>
                    <a:pt x="6" y="7"/>
                  </a:lnTo>
                  <a:lnTo>
                    <a:pt x="0" y="15"/>
                  </a:lnTo>
                  <a:lnTo>
                    <a:pt x="10" y="44"/>
                  </a:lnTo>
                  <a:lnTo>
                    <a:pt x="25" y="84"/>
                  </a:lnTo>
                  <a:lnTo>
                    <a:pt x="44" y="15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2" name="Freeform 419"/>
            <p:cNvSpPr>
              <a:spLocks/>
            </p:cNvSpPr>
            <p:nvPr/>
          </p:nvSpPr>
          <p:spPr bwMode="auto">
            <a:xfrm>
              <a:off x="5499564" y="5522097"/>
              <a:ext cx="350784" cy="425462"/>
            </a:xfrm>
            <a:custGeom>
              <a:avLst/>
              <a:gdLst>
                <a:gd name="T0" fmla="*/ 1 w 415"/>
                <a:gd name="T1" fmla="*/ 0 h 700"/>
                <a:gd name="T2" fmla="*/ 1 w 415"/>
                <a:gd name="T3" fmla="*/ 0 h 700"/>
                <a:gd name="T4" fmla="*/ 1 w 415"/>
                <a:gd name="T5" fmla="*/ 0 h 700"/>
                <a:gd name="T6" fmla="*/ 1 w 415"/>
                <a:gd name="T7" fmla="*/ 0 h 700"/>
                <a:gd name="T8" fmla="*/ 1 w 415"/>
                <a:gd name="T9" fmla="*/ 0 h 700"/>
                <a:gd name="T10" fmla="*/ 1 w 415"/>
                <a:gd name="T11" fmla="*/ 0 h 700"/>
                <a:gd name="T12" fmla="*/ 1 w 415"/>
                <a:gd name="T13" fmla="*/ 0 h 700"/>
                <a:gd name="T14" fmla="*/ 1 w 415"/>
                <a:gd name="T15" fmla="*/ 0 h 700"/>
                <a:gd name="T16" fmla="*/ 1 w 415"/>
                <a:gd name="T17" fmla="*/ 0 h 700"/>
                <a:gd name="T18" fmla="*/ 1 w 415"/>
                <a:gd name="T19" fmla="*/ 0 h 700"/>
                <a:gd name="T20" fmla="*/ 1 w 415"/>
                <a:gd name="T21" fmla="*/ 0 h 700"/>
                <a:gd name="T22" fmla="*/ 1 w 415"/>
                <a:gd name="T23" fmla="*/ 0 h 700"/>
                <a:gd name="T24" fmla="*/ 1 w 415"/>
                <a:gd name="T25" fmla="*/ 0 h 700"/>
                <a:gd name="T26" fmla="*/ 1 w 415"/>
                <a:gd name="T27" fmla="*/ 0 h 700"/>
                <a:gd name="T28" fmla="*/ 1 w 415"/>
                <a:gd name="T29" fmla="*/ 0 h 700"/>
                <a:gd name="T30" fmla="*/ 1 w 415"/>
                <a:gd name="T31" fmla="*/ 0 h 700"/>
                <a:gd name="T32" fmla="*/ 1 w 415"/>
                <a:gd name="T33" fmla="*/ 0 h 700"/>
                <a:gd name="T34" fmla="*/ 1 w 415"/>
                <a:gd name="T35" fmla="*/ 0 h 700"/>
                <a:gd name="T36" fmla="*/ 1 w 415"/>
                <a:gd name="T37" fmla="*/ 0 h 700"/>
                <a:gd name="T38" fmla="*/ 1 w 415"/>
                <a:gd name="T39" fmla="*/ 0 h 700"/>
                <a:gd name="T40" fmla="*/ 1 w 415"/>
                <a:gd name="T41" fmla="*/ 0 h 700"/>
                <a:gd name="T42" fmla="*/ 1 w 415"/>
                <a:gd name="T43" fmla="*/ 0 h 700"/>
                <a:gd name="T44" fmla="*/ 1 w 415"/>
                <a:gd name="T45" fmla="*/ 0 h 700"/>
                <a:gd name="T46" fmla="*/ 1 w 415"/>
                <a:gd name="T47" fmla="*/ 0 h 700"/>
                <a:gd name="T48" fmla="*/ 1 w 415"/>
                <a:gd name="T49" fmla="*/ 0 h 700"/>
                <a:gd name="T50" fmla="*/ 1 w 415"/>
                <a:gd name="T51" fmla="*/ 0 h 700"/>
                <a:gd name="T52" fmla="*/ 1 w 415"/>
                <a:gd name="T53" fmla="*/ 0 h 700"/>
                <a:gd name="T54" fmla="*/ 1 w 415"/>
                <a:gd name="T55" fmla="*/ 0 h 700"/>
                <a:gd name="T56" fmla="*/ 1 w 415"/>
                <a:gd name="T57" fmla="*/ 0 h 700"/>
                <a:gd name="T58" fmla="*/ 1 w 415"/>
                <a:gd name="T59" fmla="*/ 0 h 700"/>
                <a:gd name="T60" fmla="*/ 1 w 415"/>
                <a:gd name="T61" fmla="*/ 0 h 700"/>
                <a:gd name="T62" fmla="*/ 1 w 415"/>
                <a:gd name="T63" fmla="*/ 0 h 700"/>
                <a:gd name="T64" fmla="*/ 1 w 415"/>
                <a:gd name="T65" fmla="*/ 0 h 700"/>
                <a:gd name="T66" fmla="*/ 1 w 415"/>
                <a:gd name="T67" fmla="*/ 0 h 700"/>
                <a:gd name="T68" fmla="*/ 1 w 415"/>
                <a:gd name="T69" fmla="*/ 0 h 700"/>
                <a:gd name="T70" fmla="*/ 1 w 415"/>
                <a:gd name="T71" fmla="*/ 0 h 700"/>
                <a:gd name="T72" fmla="*/ 1 w 415"/>
                <a:gd name="T73" fmla="*/ 0 h 700"/>
                <a:gd name="T74" fmla="*/ 0 w 415"/>
                <a:gd name="T75" fmla="*/ 0 h 700"/>
                <a:gd name="T76" fmla="*/ 1 w 415"/>
                <a:gd name="T77" fmla="*/ 0 h 700"/>
                <a:gd name="T78" fmla="*/ 1 w 415"/>
                <a:gd name="T79" fmla="*/ 0 h 700"/>
                <a:gd name="T80" fmla="*/ 1 w 415"/>
                <a:gd name="T81" fmla="*/ 0 h 7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5"/>
                <a:gd name="T124" fmla="*/ 0 h 700"/>
                <a:gd name="T125" fmla="*/ 415 w 415"/>
                <a:gd name="T126" fmla="*/ 700 h 7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5" h="700">
                  <a:moveTo>
                    <a:pt x="44" y="151"/>
                  </a:moveTo>
                  <a:lnTo>
                    <a:pt x="92" y="324"/>
                  </a:lnTo>
                  <a:lnTo>
                    <a:pt x="115" y="324"/>
                  </a:lnTo>
                  <a:lnTo>
                    <a:pt x="125" y="330"/>
                  </a:lnTo>
                  <a:lnTo>
                    <a:pt x="160" y="449"/>
                  </a:lnTo>
                  <a:lnTo>
                    <a:pt x="156" y="458"/>
                  </a:lnTo>
                  <a:lnTo>
                    <a:pt x="133" y="458"/>
                  </a:lnTo>
                  <a:lnTo>
                    <a:pt x="121" y="476"/>
                  </a:lnTo>
                  <a:lnTo>
                    <a:pt x="125" y="495"/>
                  </a:lnTo>
                  <a:lnTo>
                    <a:pt x="131" y="504"/>
                  </a:lnTo>
                  <a:lnTo>
                    <a:pt x="165" y="518"/>
                  </a:lnTo>
                  <a:lnTo>
                    <a:pt x="173" y="526"/>
                  </a:lnTo>
                  <a:lnTo>
                    <a:pt x="173" y="533"/>
                  </a:lnTo>
                  <a:lnTo>
                    <a:pt x="163" y="577"/>
                  </a:lnTo>
                  <a:lnTo>
                    <a:pt x="163" y="587"/>
                  </a:lnTo>
                  <a:lnTo>
                    <a:pt x="167" y="597"/>
                  </a:lnTo>
                  <a:lnTo>
                    <a:pt x="183" y="597"/>
                  </a:lnTo>
                  <a:lnTo>
                    <a:pt x="186" y="593"/>
                  </a:lnTo>
                  <a:lnTo>
                    <a:pt x="198" y="593"/>
                  </a:lnTo>
                  <a:lnTo>
                    <a:pt x="194" y="621"/>
                  </a:lnTo>
                  <a:lnTo>
                    <a:pt x="300" y="700"/>
                  </a:lnTo>
                  <a:lnTo>
                    <a:pt x="326" y="633"/>
                  </a:lnTo>
                  <a:lnTo>
                    <a:pt x="394" y="616"/>
                  </a:lnTo>
                  <a:lnTo>
                    <a:pt x="371" y="510"/>
                  </a:lnTo>
                  <a:lnTo>
                    <a:pt x="394" y="495"/>
                  </a:lnTo>
                  <a:lnTo>
                    <a:pt x="376" y="458"/>
                  </a:lnTo>
                  <a:lnTo>
                    <a:pt x="415" y="410"/>
                  </a:lnTo>
                  <a:lnTo>
                    <a:pt x="309" y="245"/>
                  </a:lnTo>
                  <a:lnTo>
                    <a:pt x="232" y="165"/>
                  </a:lnTo>
                  <a:lnTo>
                    <a:pt x="175" y="96"/>
                  </a:lnTo>
                  <a:lnTo>
                    <a:pt x="158" y="94"/>
                  </a:lnTo>
                  <a:lnTo>
                    <a:pt x="140" y="98"/>
                  </a:lnTo>
                  <a:lnTo>
                    <a:pt x="117" y="96"/>
                  </a:lnTo>
                  <a:lnTo>
                    <a:pt x="77" y="50"/>
                  </a:lnTo>
                  <a:lnTo>
                    <a:pt x="35" y="7"/>
                  </a:lnTo>
                  <a:lnTo>
                    <a:pt x="19" y="0"/>
                  </a:lnTo>
                  <a:lnTo>
                    <a:pt x="6" y="7"/>
                  </a:lnTo>
                  <a:lnTo>
                    <a:pt x="0" y="15"/>
                  </a:lnTo>
                  <a:lnTo>
                    <a:pt x="10" y="44"/>
                  </a:lnTo>
                  <a:lnTo>
                    <a:pt x="25" y="84"/>
                  </a:lnTo>
                  <a:lnTo>
                    <a:pt x="44" y="151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3" name="Freeform 420"/>
            <p:cNvSpPr>
              <a:spLocks/>
            </p:cNvSpPr>
            <p:nvPr/>
          </p:nvSpPr>
          <p:spPr bwMode="auto">
            <a:xfrm>
              <a:off x="5554951" y="5900139"/>
              <a:ext cx="327706" cy="470247"/>
            </a:xfrm>
            <a:custGeom>
              <a:avLst/>
              <a:gdLst>
                <a:gd name="T0" fmla="*/ 1 w 384"/>
                <a:gd name="T1" fmla="*/ 0 h 774"/>
                <a:gd name="T2" fmla="*/ 1 w 384"/>
                <a:gd name="T3" fmla="*/ 0 h 774"/>
                <a:gd name="T4" fmla="*/ 1 w 384"/>
                <a:gd name="T5" fmla="*/ 0 h 774"/>
                <a:gd name="T6" fmla="*/ 1 w 384"/>
                <a:gd name="T7" fmla="*/ 0 h 774"/>
                <a:gd name="T8" fmla="*/ 1 w 384"/>
                <a:gd name="T9" fmla="*/ 0 h 774"/>
                <a:gd name="T10" fmla="*/ 1 w 384"/>
                <a:gd name="T11" fmla="*/ 0 h 774"/>
                <a:gd name="T12" fmla="*/ 1 w 384"/>
                <a:gd name="T13" fmla="*/ 0 h 774"/>
                <a:gd name="T14" fmla="*/ 1 w 384"/>
                <a:gd name="T15" fmla="*/ 0 h 774"/>
                <a:gd name="T16" fmla="*/ 1 w 384"/>
                <a:gd name="T17" fmla="*/ 0 h 774"/>
                <a:gd name="T18" fmla="*/ 1 w 384"/>
                <a:gd name="T19" fmla="*/ 0 h 774"/>
                <a:gd name="T20" fmla="*/ 1 w 384"/>
                <a:gd name="T21" fmla="*/ 0 h 774"/>
                <a:gd name="T22" fmla="*/ 1 w 384"/>
                <a:gd name="T23" fmla="*/ 0 h 774"/>
                <a:gd name="T24" fmla="*/ 1 w 384"/>
                <a:gd name="T25" fmla="*/ 0 h 774"/>
                <a:gd name="T26" fmla="*/ 1 w 384"/>
                <a:gd name="T27" fmla="*/ 0 h 774"/>
                <a:gd name="T28" fmla="*/ 1 w 384"/>
                <a:gd name="T29" fmla="*/ 0 h 774"/>
                <a:gd name="T30" fmla="*/ 1 w 384"/>
                <a:gd name="T31" fmla="*/ 0 h 774"/>
                <a:gd name="T32" fmla="*/ 1 w 384"/>
                <a:gd name="T33" fmla="*/ 0 h 774"/>
                <a:gd name="T34" fmla="*/ 1 w 384"/>
                <a:gd name="T35" fmla="*/ 0 h 774"/>
                <a:gd name="T36" fmla="*/ 1 w 384"/>
                <a:gd name="T37" fmla="*/ 0 h 774"/>
                <a:gd name="T38" fmla="*/ 1 w 384"/>
                <a:gd name="T39" fmla="*/ 0 h 774"/>
                <a:gd name="T40" fmla="*/ 1 w 384"/>
                <a:gd name="T41" fmla="*/ 0 h 774"/>
                <a:gd name="T42" fmla="*/ 1 w 384"/>
                <a:gd name="T43" fmla="*/ 0 h 774"/>
                <a:gd name="T44" fmla="*/ 1 w 384"/>
                <a:gd name="T45" fmla="*/ 0 h 774"/>
                <a:gd name="T46" fmla="*/ 1 w 384"/>
                <a:gd name="T47" fmla="*/ 0 h 774"/>
                <a:gd name="T48" fmla="*/ 1 w 384"/>
                <a:gd name="T49" fmla="*/ 0 h 774"/>
                <a:gd name="T50" fmla="*/ 1 w 384"/>
                <a:gd name="T51" fmla="*/ 0 h 774"/>
                <a:gd name="T52" fmla="*/ 1 w 384"/>
                <a:gd name="T53" fmla="*/ 0 h 774"/>
                <a:gd name="T54" fmla="*/ 1 w 384"/>
                <a:gd name="T55" fmla="*/ 0 h 774"/>
                <a:gd name="T56" fmla="*/ 1 w 384"/>
                <a:gd name="T57" fmla="*/ 0 h 774"/>
                <a:gd name="T58" fmla="*/ 1 w 384"/>
                <a:gd name="T59" fmla="*/ 0 h 774"/>
                <a:gd name="T60" fmla="*/ 1 w 384"/>
                <a:gd name="T61" fmla="*/ 0 h 774"/>
                <a:gd name="T62" fmla="*/ 1 w 384"/>
                <a:gd name="T63" fmla="*/ 0 h 774"/>
                <a:gd name="T64" fmla="*/ 1 w 384"/>
                <a:gd name="T65" fmla="*/ 0 h 774"/>
                <a:gd name="T66" fmla="*/ 1 w 384"/>
                <a:gd name="T67" fmla="*/ 0 h 774"/>
                <a:gd name="T68" fmla="*/ 1 w 384"/>
                <a:gd name="T69" fmla="*/ 0 h 774"/>
                <a:gd name="T70" fmla="*/ 1 w 384"/>
                <a:gd name="T71" fmla="*/ 0 h 774"/>
                <a:gd name="T72" fmla="*/ 1 w 384"/>
                <a:gd name="T73" fmla="*/ 0 h 774"/>
                <a:gd name="T74" fmla="*/ 1 w 384"/>
                <a:gd name="T75" fmla="*/ 0 h 774"/>
                <a:gd name="T76" fmla="*/ 1 w 384"/>
                <a:gd name="T77" fmla="*/ 0 h 774"/>
                <a:gd name="T78" fmla="*/ 1 w 384"/>
                <a:gd name="T79" fmla="*/ 0 h 774"/>
                <a:gd name="T80" fmla="*/ 1 w 384"/>
                <a:gd name="T81" fmla="*/ 0 h 774"/>
                <a:gd name="T82" fmla="*/ 1 w 384"/>
                <a:gd name="T83" fmla="*/ 0 h 774"/>
                <a:gd name="T84" fmla="*/ 0 w 384"/>
                <a:gd name="T85" fmla="*/ 0 h 774"/>
                <a:gd name="T86" fmla="*/ 1 w 384"/>
                <a:gd name="T87" fmla="*/ 0 h 7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84"/>
                <a:gd name="T133" fmla="*/ 0 h 774"/>
                <a:gd name="T134" fmla="*/ 384 w 384"/>
                <a:gd name="T135" fmla="*/ 774 h 77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84" h="774">
                  <a:moveTo>
                    <a:pt x="8" y="588"/>
                  </a:moveTo>
                  <a:lnTo>
                    <a:pt x="10" y="593"/>
                  </a:lnTo>
                  <a:lnTo>
                    <a:pt x="10" y="607"/>
                  </a:lnTo>
                  <a:lnTo>
                    <a:pt x="4" y="615"/>
                  </a:lnTo>
                  <a:lnTo>
                    <a:pt x="6" y="628"/>
                  </a:lnTo>
                  <a:lnTo>
                    <a:pt x="10" y="645"/>
                  </a:lnTo>
                  <a:lnTo>
                    <a:pt x="10" y="655"/>
                  </a:lnTo>
                  <a:lnTo>
                    <a:pt x="22" y="663"/>
                  </a:lnTo>
                  <a:lnTo>
                    <a:pt x="37" y="661"/>
                  </a:lnTo>
                  <a:lnTo>
                    <a:pt x="45" y="649"/>
                  </a:lnTo>
                  <a:lnTo>
                    <a:pt x="70" y="651"/>
                  </a:lnTo>
                  <a:lnTo>
                    <a:pt x="79" y="663"/>
                  </a:lnTo>
                  <a:lnTo>
                    <a:pt x="95" y="663"/>
                  </a:lnTo>
                  <a:lnTo>
                    <a:pt x="116" y="674"/>
                  </a:lnTo>
                  <a:lnTo>
                    <a:pt x="137" y="676"/>
                  </a:lnTo>
                  <a:lnTo>
                    <a:pt x="143" y="672"/>
                  </a:lnTo>
                  <a:lnTo>
                    <a:pt x="156" y="674"/>
                  </a:lnTo>
                  <a:lnTo>
                    <a:pt x="164" y="682"/>
                  </a:lnTo>
                  <a:lnTo>
                    <a:pt x="187" y="686"/>
                  </a:lnTo>
                  <a:lnTo>
                    <a:pt x="208" y="686"/>
                  </a:lnTo>
                  <a:lnTo>
                    <a:pt x="219" y="678"/>
                  </a:lnTo>
                  <a:lnTo>
                    <a:pt x="223" y="670"/>
                  </a:lnTo>
                  <a:lnTo>
                    <a:pt x="242" y="670"/>
                  </a:lnTo>
                  <a:lnTo>
                    <a:pt x="248" y="672"/>
                  </a:lnTo>
                  <a:lnTo>
                    <a:pt x="260" y="682"/>
                  </a:lnTo>
                  <a:lnTo>
                    <a:pt x="269" y="718"/>
                  </a:lnTo>
                  <a:lnTo>
                    <a:pt x="283" y="755"/>
                  </a:lnTo>
                  <a:lnTo>
                    <a:pt x="300" y="774"/>
                  </a:lnTo>
                  <a:lnTo>
                    <a:pt x="308" y="770"/>
                  </a:lnTo>
                  <a:lnTo>
                    <a:pt x="331" y="751"/>
                  </a:lnTo>
                  <a:lnTo>
                    <a:pt x="336" y="760"/>
                  </a:lnTo>
                  <a:lnTo>
                    <a:pt x="342" y="749"/>
                  </a:lnTo>
                  <a:lnTo>
                    <a:pt x="352" y="732"/>
                  </a:lnTo>
                  <a:lnTo>
                    <a:pt x="359" y="712"/>
                  </a:lnTo>
                  <a:lnTo>
                    <a:pt x="380" y="707"/>
                  </a:lnTo>
                  <a:lnTo>
                    <a:pt x="384" y="697"/>
                  </a:lnTo>
                  <a:lnTo>
                    <a:pt x="382" y="686"/>
                  </a:lnTo>
                  <a:lnTo>
                    <a:pt x="361" y="668"/>
                  </a:lnTo>
                  <a:lnTo>
                    <a:pt x="373" y="580"/>
                  </a:lnTo>
                  <a:lnTo>
                    <a:pt x="373" y="565"/>
                  </a:lnTo>
                  <a:lnTo>
                    <a:pt x="377" y="553"/>
                  </a:lnTo>
                  <a:lnTo>
                    <a:pt x="380" y="547"/>
                  </a:lnTo>
                  <a:lnTo>
                    <a:pt x="380" y="540"/>
                  </a:lnTo>
                  <a:lnTo>
                    <a:pt x="373" y="532"/>
                  </a:lnTo>
                  <a:lnTo>
                    <a:pt x="369" y="536"/>
                  </a:lnTo>
                  <a:lnTo>
                    <a:pt x="359" y="532"/>
                  </a:lnTo>
                  <a:lnTo>
                    <a:pt x="352" y="522"/>
                  </a:lnTo>
                  <a:lnTo>
                    <a:pt x="338" y="513"/>
                  </a:lnTo>
                  <a:lnTo>
                    <a:pt x="333" y="499"/>
                  </a:lnTo>
                  <a:lnTo>
                    <a:pt x="325" y="494"/>
                  </a:lnTo>
                  <a:lnTo>
                    <a:pt x="313" y="490"/>
                  </a:lnTo>
                  <a:lnTo>
                    <a:pt x="309" y="478"/>
                  </a:lnTo>
                  <a:lnTo>
                    <a:pt x="308" y="465"/>
                  </a:lnTo>
                  <a:lnTo>
                    <a:pt x="302" y="453"/>
                  </a:lnTo>
                  <a:lnTo>
                    <a:pt x="300" y="442"/>
                  </a:lnTo>
                  <a:lnTo>
                    <a:pt x="300" y="430"/>
                  </a:lnTo>
                  <a:lnTo>
                    <a:pt x="306" y="425"/>
                  </a:lnTo>
                  <a:lnTo>
                    <a:pt x="302" y="419"/>
                  </a:lnTo>
                  <a:lnTo>
                    <a:pt x="294" y="413"/>
                  </a:lnTo>
                  <a:lnTo>
                    <a:pt x="294" y="388"/>
                  </a:lnTo>
                  <a:lnTo>
                    <a:pt x="294" y="367"/>
                  </a:lnTo>
                  <a:lnTo>
                    <a:pt x="300" y="359"/>
                  </a:lnTo>
                  <a:lnTo>
                    <a:pt x="302" y="350"/>
                  </a:lnTo>
                  <a:lnTo>
                    <a:pt x="298" y="336"/>
                  </a:lnTo>
                  <a:lnTo>
                    <a:pt x="288" y="331"/>
                  </a:lnTo>
                  <a:lnTo>
                    <a:pt x="281" y="323"/>
                  </a:lnTo>
                  <a:lnTo>
                    <a:pt x="269" y="315"/>
                  </a:lnTo>
                  <a:lnTo>
                    <a:pt x="265" y="311"/>
                  </a:lnTo>
                  <a:lnTo>
                    <a:pt x="308" y="290"/>
                  </a:lnTo>
                  <a:lnTo>
                    <a:pt x="256" y="150"/>
                  </a:lnTo>
                  <a:lnTo>
                    <a:pt x="242" y="144"/>
                  </a:lnTo>
                  <a:lnTo>
                    <a:pt x="237" y="129"/>
                  </a:lnTo>
                  <a:lnTo>
                    <a:pt x="196" y="152"/>
                  </a:lnTo>
                  <a:lnTo>
                    <a:pt x="192" y="137"/>
                  </a:lnTo>
                  <a:lnTo>
                    <a:pt x="237" y="77"/>
                  </a:lnTo>
                  <a:lnTo>
                    <a:pt x="129" y="0"/>
                  </a:lnTo>
                  <a:lnTo>
                    <a:pt x="35" y="27"/>
                  </a:lnTo>
                  <a:lnTo>
                    <a:pt x="33" y="142"/>
                  </a:lnTo>
                  <a:lnTo>
                    <a:pt x="68" y="258"/>
                  </a:lnTo>
                  <a:lnTo>
                    <a:pt x="87" y="258"/>
                  </a:lnTo>
                  <a:lnTo>
                    <a:pt x="96" y="319"/>
                  </a:lnTo>
                  <a:lnTo>
                    <a:pt x="85" y="373"/>
                  </a:lnTo>
                  <a:lnTo>
                    <a:pt x="96" y="407"/>
                  </a:lnTo>
                  <a:lnTo>
                    <a:pt x="50" y="498"/>
                  </a:lnTo>
                  <a:lnTo>
                    <a:pt x="27" y="498"/>
                  </a:lnTo>
                  <a:lnTo>
                    <a:pt x="0" y="563"/>
                  </a:lnTo>
                  <a:lnTo>
                    <a:pt x="6" y="580"/>
                  </a:lnTo>
                  <a:lnTo>
                    <a:pt x="8" y="58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4" name="Freeform 421"/>
            <p:cNvSpPr>
              <a:spLocks/>
            </p:cNvSpPr>
            <p:nvPr/>
          </p:nvSpPr>
          <p:spPr bwMode="auto">
            <a:xfrm>
              <a:off x="5554951" y="5900139"/>
              <a:ext cx="327706" cy="470247"/>
            </a:xfrm>
            <a:custGeom>
              <a:avLst/>
              <a:gdLst>
                <a:gd name="T0" fmla="*/ 1 w 384"/>
                <a:gd name="T1" fmla="*/ 0 h 774"/>
                <a:gd name="T2" fmla="*/ 1 w 384"/>
                <a:gd name="T3" fmla="*/ 0 h 774"/>
                <a:gd name="T4" fmla="*/ 1 w 384"/>
                <a:gd name="T5" fmla="*/ 0 h 774"/>
                <a:gd name="T6" fmla="*/ 1 w 384"/>
                <a:gd name="T7" fmla="*/ 0 h 774"/>
                <a:gd name="T8" fmla="*/ 1 w 384"/>
                <a:gd name="T9" fmla="*/ 0 h 774"/>
                <a:gd name="T10" fmla="*/ 1 w 384"/>
                <a:gd name="T11" fmla="*/ 0 h 774"/>
                <a:gd name="T12" fmla="*/ 1 w 384"/>
                <a:gd name="T13" fmla="*/ 0 h 774"/>
                <a:gd name="T14" fmla="*/ 1 w 384"/>
                <a:gd name="T15" fmla="*/ 0 h 774"/>
                <a:gd name="T16" fmla="*/ 1 w 384"/>
                <a:gd name="T17" fmla="*/ 0 h 774"/>
                <a:gd name="T18" fmla="*/ 1 w 384"/>
                <a:gd name="T19" fmla="*/ 0 h 774"/>
                <a:gd name="T20" fmla="*/ 1 w 384"/>
                <a:gd name="T21" fmla="*/ 0 h 774"/>
                <a:gd name="T22" fmla="*/ 1 w 384"/>
                <a:gd name="T23" fmla="*/ 0 h 774"/>
                <a:gd name="T24" fmla="*/ 1 w 384"/>
                <a:gd name="T25" fmla="*/ 0 h 774"/>
                <a:gd name="T26" fmla="*/ 1 w 384"/>
                <a:gd name="T27" fmla="*/ 0 h 774"/>
                <a:gd name="T28" fmla="*/ 1 w 384"/>
                <a:gd name="T29" fmla="*/ 0 h 774"/>
                <a:gd name="T30" fmla="*/ 1 w 384"/>
                <a:gd name="T31" fmla="*/ 0 h 774"/>
                <a:gd name="T32" fmla="*/ 1 w 384"/>
                <a:gd name="T33" fmla="*/ 0 h 774"/>
                <a:gd name="T34" fmla="*/ 1 w 384"/>
                <a:gd name="T35" fmla="*/ 0 h 774"/>
                <a:gd name="T36" fmla="*/ 1 w 384"/>
                <a:gd name="T37" fmla="*/ 0 h 774"/>
                <a:gd name="T38" fmla="*/ 1 w 384"/>
                <a:gd name="T39" fmla="*/ 0 h 774"/>
                <a:gd name="T40" fmla="*/ 1 w 384"/>
                <a:gd name="T41" fmla="*/ 0 h 774"/>
                <a:gd name="T42" fmla="*/ 1 w 384"/>
                <a:gd name="T43" fmla="*/ 0 h 774"/>
                <a:gd name="T44" fmla="*/ 1 w 384"/>
                <a:gd name="T45" fmla="*/ 0 h 774"/>
                <a:gd name="T46" fmla="*/ 1 w 384"/>
                <a:gd name="T47" fmla="*/ 0 h 774"/>
                <a:gd name="T48" fmla="*/ 1 w 384"/>
                <a:gd name="T49" fmla="*/ 0 h 774"/>
                <a:gd name="T50" fmla="*/ 1 w 384"/>
                <a:gd name="T51" fmla="*/ 0 h 774"/>
                <a:gd name="T52" fmla="*/ 1 w 384"/>
                <a:gd name="T53" fmla="*/ 0 h 774"/>
                <a:gd name="T54" fmla="*/ 1 w 384"/>
                <a:gd name="T55" fmla="*/ 0 h 774"/>
                <a:gd name="T56" fmla="*/ 1 w 384"/>
                <a:gd name="T57" fmla="*/ 0 h 774"/>
                <a:gd name="T58" fmla="*/ 1 w 384"/>
                <a:gd name="T59" fmla="*/ 0 h 774"/>
                <a:gd name="T60" fmla="*/ 1 w 384"/>
                <a:gd name="T61" fmla="*/ 0 h 774"/>
                <a:gd name="T62" fmla="*/ 1 w 384"/>
                <a:gd name="T63" fmla="*/ 0 h 774"/>
                <a:gd name="T64" fmla="*/ 1 w 384"/>
                <a:gd name="T65" fmla="*/ 0 h 774"/>
                <a:gd name="T66" fmla="*/ 1 w 384"/>
                <a:gd name="T67" fmla="*/ 0 h 774"/>
                <a:gd name="T68" fmla="*/ 1 w 384"/>
                <a:gd name="T69" fmla="*/ 0 h 774"/>
                <a:gd name="T70" fmla="*/ 1 w 384"/>
                <a:gd name="T71" fmla="*/ 0 h 774"/>
                <a:gd name="T72" fmla="*/ 1 w 384"/>
                <a:gd name="T73" fmla="*/ 0 h 774"/>
                <a:gd name="T74" fmla="*/ 1 w 384"/>
                <a:gd name="T75" fmla="*/ 0 h 774"/>
                <a:gd name="T76" fmla="*/ 1 w 384"/>
                <a:gd name="T77" fmla="*/ 0 h 774"/>
                <a:gd name="T78" fmla="*/ 1 w 384"/>
                <a:gd name="T79" fmla="*/ 0 h 774"/>
                <a:gd name="T80" fmla="*/ 1 w 384"/>
                <a:gd name="T81" fmla="*/ 0 h 774"/>
                <a:gd name="T82" fmla="*/ 1 w 384"/>
                <a:gd name="T83" fmla="*/ 0 h 774"/>
                <a:gd name="T84" fmla="*/ 0 w 384"/>
                <a:gd name="T85" fmla="*/ 0 h 774"/>
                <a:gd name="T86" fmla="*/ 1 w 384"/>
                <a:gd name="T87" fmla="*/ 0 h 7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84"/>
                <a:gd name="T133" fmla="*/ 0 h 774"/>
                <a:gd name="T134" fmla="*/ 384 w 384"/>
                <a:gd name="T135" fmla="*/ 774 h 77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84" h="774">
                  <a:moveTo>
                    <a:pt x="8" y="588"/>
                  </a:moveTo>
                  <a:lnTo>
                    <a:pt x="10" y="593"/>
                  </a:lnTo>
                  <a:lnTo>
                    <a:pt x="10" y="607"/>
                  </a:lnTo>
                  <a:lnTo>
                    <a:pt x="4" y="615"/>
                  </a:lnTo>
                  <a:lnTo>
                    <a:pt x="6" y="628"/>
                  </a:lnTo>
                  <a:lnTo>
                    <a:pt x="10" y="645"/>
                  </a:lnTo>
                  <a:lnTo>
                    <a:pt x="10" y="655"/>
                  </a:lnTo>
                  <a:lnTo>
                    <a:pt x="22" y="663"/>
                  </a:lnTo>
                  <a:lnTo>
                    <a:pt x="37" y="661"/>
                  </a:lnTo>
                  <a:lnTo>
                    <a:pt x="45" y="649"/>
                  </a:lnTo>
                  <a:lnTo>
                    <a:pt x="70" y="651"/>
                  </a:lnTo>
                  <a:lnTo>
                    <a:pt x="79" y="663"/>
                  </a:lnTo>
                  <a:lnTo>
                    <a:pt x="95" y="663"/>
                  </a:lnTo>
                  <a:lnTo>
                    <a:pt x="116" y="674"/>
                  </a:lnTo>
                  <a:lnTo>
                    <a:pt x="137" y="676"/>
                  </a:lnTo>
                  <a:lnTo>
                    <a:pt x="143" y="672"/>
                  </a:lnTo>
                  <a:lnTo>
                    <a:pt x="156" y="674"/>
                  </a:lnTo>
                  <a:lnTo>
                    <a:pt x="164" y="682"/>
                  </a:lnTo>
                  <a:lnTo>
                    <a:pt x="187" y="686"/>
                  </a:lnTo>
                  <a:lnTo>
                    <a:pt x="208" y="686"/>
                  </a:lnTo>
                  <a:lnTo>
                    <a:pt x="219" y="678"/>
                  </a:lnTo>
                  <a:lnTo>
                    <a:pt x="223" y="670"/>
                  </a:lnTo>
                  <a:lnTo>
                    <a:pt x="242" y="670"/>
                  </a:lnTo>
                  <a:lnTo>
                    <a:pt x="248" y="672"/>
                  </a:lnTo>
                  <a:lnTo>
                    <a:pt x="260" y="682"/>
                  </a:lnTo>
                  <a:lnTo>
                    <a:pt x="269" y="718"/>
                  </a:lnTo>
                  <a:lnTo>
                    <a:pt x="283" y="755"/>
                  </a:lnTo>
                  <a:lnTo>
                    <a:pt x="300" y="774"/>
                  </a:lnTo>
                  <a:lnTo>
                    <a:pt x="308" y="770"/>
                  </a:lnTo>
                  <a:lnTo>
                    <a:pt x="331" y="751"/>
                  </a:lnTo>
                  <a:lnTo>
                    <a:pt x="336" y="760"/>
                  </a:lnTo>
                  <a:lnTo>
                    <a:pt x="342" y="749"/>
                  </a:lnTo>
                  <a:lnTo>
                    <a:pt x="352" y="732"/>
                  </a:lnTo>
                  <a:lnTo>
                    <a:pt x="359" y="712"/>
                  </a:lnTo>
                  <a:lnTo>
                    <a:pt x="380" y="707"/>
                  </a:lnTo>
                  <a:lnTo>
                    <a:pt x="384" y="697"/>
                  </a:lnTo>
                  <a:lnTo>
                    <a:pt x="382" y="686"/>
                  </a:lnTo>
                  <a:lnTo>
                    <a:pt x="361" y="668"/>
                  </a:lnTo>
                  <a:lnTo>
                    <a:pt x="373" y="580"/>
                  </a:lnTo>
                  <a:lnTo>
                    <a:pt x="373" y="565"/>
                  </a:lnTo>
                  <a:lnTo>
                    <a:pt x="377" y="553"/>
                  </a:lnTo>
                  <a:lnTo>
                    <a:pt x="380" y="547"/>
                  </a:lnTo>
                  <a:lnTo>
                    <a:pt x="380" y="540"/>
                  </a:lnTo>
                  <a:lnTo>
                    <a:pt x="373" y="532"/>
                  </a:lnTo>
                  <a:lnTo>
                    <a:pt x="369" y="536"/>
                  </a:lnTo>
                  <a:lnTo>
                    <a:pt x="359" y="532"/>
                  </a:lnTo>
                  <a:lnTo>
                    <a:pt x="352" y="522"/>
                  </a:lnTo>
                  <a:lnTo>
                    <a:pt x="338" y="513"/>
                  </a:lnTo>
                  <a:lnTo>
                    <a:pt x="333" y="499"/>
                  </a:lnTo>
                  <a:lnTo>
                    <a:pt x="325" y="494"/>
                  </a:lnTo>
                  <a:lnTo>
                    <a:pt x="313" y="490"/>
                  </a:lnTo>
                  <a:lnTo>
                    <a:pt x="309" y="478"/>
                  </a:lnTo>
                  <a:lnTo>
                    <a:pt x="308" y="465"/>
                  </a:lnTo>
                  <a:lnTo>
                    <a:pt x="302" y="453"/>
                  </a:lnTo>
                  <a:lnTo>
                    <a:pt x="300" y="442"/>
                  </a:lnTo>
                  <a:lnTo>
                    <a:pt x="300" y="430"/>
                  </a:lnTo>
                  <a:lnTo>
                    <a:pt x="306" y="425"/>
                  </a:lnTo>
                  <a:lnTo>
                    <a:pt x="302" y="419"/>
                  </a:lnTo>
                  <a:lnTo>
                    <a:pt x="294" y="413"/>
                  </a:lnTo>
                  <a:lnTo>
                    <a:pt x="294" y="388"/>
                  </a:lnTo>
                  <a:lnTo>
                    <a:pt x="294" y="367"/>
                  </a:lnTo>
                  <a:lnTo>
                    <a:pt x="300" y="359"/>
                  </a:lnTo>
                  <a:lnTo>
                    <a:pt x="302" y="350"/>
                  </a:lnTo>
                  <a:lnTo>
                    <a:pt x="298" y="336"/>
                  </a:lnTo>
                  <a:lnTo>
                    <a:pt x="288" y="331"/>
                  </a:lnTo>
                  <a:lnTo>
                    <a:pt x="281" y="323"/>
                  </a:lnTo>
                  <a:lnTo>
                    <a:pt x="269" y="315"/>
                  </a:lnTo>
                  <a:lnTo>
                    <a:pt x="265" y="311"/>
                  </a:lnTo>
                  <a:lnTo>
                    <a:pt x="308" y="290"/>
                  </a:lnTo>
                  <a:lnTo>
                    <a:pt x="256" y="150"/>
                  </a:lnTo>
                  <a:lnTo>
                    <a:pt x="242" y="144"/>
                  </a:lnTo>
                  <a:lnTo>
                    <a:pt x="237" y="129"/>
                  </a:lnTo>
                  <a:lnTo>
                    <a:pt x="196" y="152"/>
                  </a:lnTo>
                  <a:lnTo>
                    <a:pt x="192" y="137"/>
                  </a:lnTo>
                  <a:lnTo>
                    <a:pt x="237" y="77"/>
                  </a:lnTo>
                  <a:lnTo>
                    <a:pt x="129" y="0"/>
                  </a:lnTo>
                  <a:lnTo>
                    <a:pt x="35" y="27"/>
                  </a:lnTo>
                  <a:lnTo>
                    <a:pt x="33" y="142"/>
                  </a:lnTo>
                  <a:lnTo>
                    <a:pt x="68" y="258"/>
                  </a:lnTo>
                  <a:lnTo>
                    <a:pt x="87" y="258"/>
                  </a:lnTo>
                  <a:lnTo>
                    <a:pt x="96" y="319"/>
                  </a:lnTo>
                  <a:lnTo>
                    <a:pt x="85" y="373"/>
                  </a:lnTo>
                  <a:lnTo>
                    <a:pt x="96" y="407"/>
                  </a:lnTo>
                  <a:lnTo>
                    <a:pt x="50" y="498"/>
                  </a:lnTo>
                  <a:lnTo>
                    <a:pt x="27" y="498"/>
                  </a:lnTo>
                  <a:lnTo>
                    <a:pt x="0" y="563"/>
                  </a:lnTo>
                  <a:lnTo>
                    <a:pt x="6" y="580"/>
                  </a:lnTo>
                  <a:lnTo>
                    <a:pt x="8" y="58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5" name="Freeform 422"/>
            <p:cNvSpPr>
              <a:spLocks/>
            </p:cNvSpPr>
            <p:nvPr/>
          </p:nvSpPr>
          <p:spPr bwMode="auto">
            <a:xfrm>
              <a:off x="5502641" y="6291353"/>
              <a:ext cx="304628" cy="222610"/>
            </a:xfrm>
            <a:custGeom>
              <a:avLst/>
              <a:gdLst>
                <a:gd name="T0" fmla="*/ 0 w 361"/>
                <a:gd name="T1" fmla="*/ 0 h 367"/>
                <a:gd name="T2" fmla="*/ 1 w 361"/>
                <a:gd name="T3" fmla="*/ 0 h 367"/>
                <a:gd name="T4" fmla="*/ 1 w 361"/>
                <a:gd name="T5" fmla="*/ 0 h 367"/>
                <a:gd name="T6" fmla="*/ 1 w 361"/>
                <a:gd name="T7" fmla="*/ 0 h 367"/>
                <a:gd name="T8" fmla="*/ 1 w 361"/>
                <a:gd name="T9" fmla="*/ 0 h 367"/>
                <a:gd name="T10" fmla="*/ 1 w 361"/>
                <a:gd name="T11" fmla="*/ 0 h 367"/>
                <a:gd name="T12" fmla="*/ 1 w 361"/>
                <a:gd name="T13" fmla="*/ 0 h 367"/>
                <a:gd name="T14" fmla="*/ 1 w 361"/>
                <a:gd name="T15" fmla="*/ 0 h 367"/>
                <a:gd name="T16" fmla="*/ 1 w 361"/>
                <a:gd name="T17" fmla="*/ 0 h 367"/>
                <a:gd name="T18" fmla="*/ 1 w 361"/>
                <a:gd name="T19" fmla="*/ 0 h 367"/>
                <a:gd name="T20" fmla="*/ 1 w 361"/>
                <a:gd name="T21" fmla="*/ 0 h 367"/>
                <a:gd name="T22" fmla="*/ 1 w 361"/>
                <a:gd name="T23" fmla="*/ 0 h 367"/>
                <a:gd name="T24" fmla="*/ 1 w 361"/>
                <a:gd name="T25" fmla="*/ 0 h 367"/>
                <a:gd name="T26" fmla="*/ 1 w 361"/>
                <a:gd name="T27" fmla="*/ 0 h 367"/>
                <a:gd name="T28" fmla="*/ 1 w 361"/>
                <a:gd name="T29" fmla="*/ 0 h 367"/>
                <a:gd name="T30" fmla="*/ 1 w 361"/>
                <a:gd name="T31" fmla="*/ 0 h 367"/>
                <a:gd name="T32" fmla="*/ 1 w 361"/>
                <a:gd name="T33" fmla="*/ 0 h 367"/>
                <a:gd name="T34" fmla="*/ 1 w 361"/>
                <a:gd name="T35" fmla="*/ 0 h 367"/>
                <a:gd name="T36" fmla="*/ 1 w 361"/>
                <a:gd name="T37" fmla="*/ 0 h 367"/>
                <a:gd name="T38" fmla="*/ 1 w 361"/>
                <a:gd name="T39" fmla="*/ 0 h 367"/>
                <a:gd name="T40" fmla="*/ 1 w 361"/>
                <a:gd name="T41" fmla="*/ 0 h 367"/>
                <a:gd name="T42" fmla="*/ 1 w 361"/>
                <a:gd name="T43" fmla="*/ 0 h 367"/>
                <a:gd name="T44" fmla="*/ 1 w 361"/>
                <a:gd name="T45" fmla="*/ 0 h 367"/>
                <a:gd name="T46" fmla="*/ 1 w 361"/>
                <a:gd name="T47" fmla="*/ 0 h 367"/>
                <a:gd name="T48" fmla="*/ 1 w 361"/>
                <a:gd name="T49" fmla="*/ 0 h 367"/>
                <a:gd name="T50" fmla="*/ 1 w 361"/>
                <a:gd name="T51" fmla="*/ 0 h 367"/>
                <a:gd name="T52" fmla="*/ 1 w 361"/>
                <a:gd name="T53" fmla="*/ 0 h 367"/>
                <a:gd name="T54" fmla="*/ 1 w 361"/>
                <a:gd name="T55" fmla="*/ 0 h 367"/>
                <a:gd name="T56" fmla="*/ 1 w 361"/>
                <a:gd name="T57" fmla="*/ 0 h 367"/>
                <a:gd name="T58" fmla="*/ 1 w 361"/>
                <a:gd name="T59" fmla="*/ 0 h 367"/>
                <a:gd name="T60" fmla="*/ 1 w 361"/>
                <a:gd name="T61" fmla="*/ 0 h 367"/>
                <a:gd name="T62" fmla="*/ 1 w 361"/>
                <a:gd name="T63" fmla="*/ 0 h 367"/>
                <a:gd name="T64" fmla="*/ 1 w 361"/>
                <a:gd name="T65" fmla="*/ 0 h 367"/>
                <a:gd name="T66" fmla="*/ 1 w 361"/>
                <a:gd name="T67" fmla="*/ 0 h 367"/>
                <a:gd name="T68" fmla="*/ 1 w 361"/>
                <a:gd name="T69" fmla="*/ 0 h 367"/>
                <a:gd name="T70" fmla="*/ 1 w 361"/>
                <a:gd name="T71" fmla="*/ 0 h 367"/>
                <a:gd name="T72" fmla="*/ 1 w 361"/>
                <a:gd name="T73" fmla="*/ 0 h 367"/>
                <a:gd name="T74" fmla="*/ 1 w 361"/>
                <a:gd name="T75" fmla="*/ 0 h 367"/>
                <a:gd name="T76" fmla="*/ 1 w 361"/>
                <a:gd name="T77" fmla="*/ 0 h 367"/>
                <a:gd name="T78" fmla="*/ 1 w 361"/>
                <a:gd name="T79" fmla="*/ 0 h 367"/>
                <a:gd name="T80" fmla="*/ 1 w 361"/>
                <a:gd name="T81" fmla="*/ 0 h 367"/>
                <a:gd name="T82" fmla="*/ 1 w 361"/>
                <a:gd name="T83" fmla="*/ 0 h 367"/>
                <a:gd name="T84" fmla="*/ 1 w 361"/>
                <a:gd name="T85" fmla="*/ 0 h 367"/>
                <a:gd name="T86" fmla="*/ 1 w 361"/>
                <a:gd name="T87" fmla="*/ 0 h 367"/>
                <a:gd name="T88" fmla="*/ 1 w 361"/>
                <a:gd name="T89" fmla="*/ 0 h 367"/>
                <a:gd name="T90" fmla="*/ 1 w 361"/>
                <a:gd name="T91" fmla="*/ 0 h 367"/>
                <a:gd name="T92" fmla="*/ 1 w 361"/>
                <a:gd name="T93" fmla="*/ 0 h 367"/>
                <a:gd name="T94" fmla="*/ 1 w 361"/>
                <a:gd name="T95" fmla="*/ 0 h 367"/>
                <a:gd name="T96" fmla="*/ 1 w 361"/>
                <a:gd name="T97" fmla="*/ 0 h 367"/>
                <a:gd name="T98" fmla="*/ 1 w 361"/>
                <a:gd name="T99" fmla="*/ 0 h 367"/>
                <a:gd name="T100" fmla="*/ 1 w 361"/>
                <a:gd name="T101" fmla="*/ 0 h 367"/>
                <a:gd name="T102" fmla="*/ 1 w 361"/>
                <a:gd name="T103" fmla="*/ 0 h 367"/>
                <a:gd name="T104" fmla="*/ 1 w 361"/>
                <a:gd name="T105" fmla="*/ 0 h 367"/>
                <a:gd name="T106" fmla="*/ 1 w 361"/>
                <a:gd name="T107" fmla="*/ 0 h 367"/>
                <a:gd name="T108" fmla="*/ 1 w 361"/>
                <a:gd name="T109" fmla="*/ 0 h 367"/>
                <a:gd name="T110" fmla="*/ 1 w 361"/>
                <a:gd name="T111" fmla="*/ 0 h 367"/>
                <a:gd name="T112" fmla="*/ 1 w 361"/>
                <a:gd name="T113" fmla="*/ 0 h 367"/>
                <a:gd name="T114" fmla="*/ 1 w 361"/>
                <a:gd name="T115" fmla="*/ 0 h 367"/>
                <a:gd name="T116" fmla="*/ 0 w 361"/>
                <a:gd name="T117" fmla="*/ 0 h 3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61"/>
                <a:gd name="T178" fmla="*/ 0 h 367"/>
                <a:gd name="T179" fmla="*/ 361 w 361"/>
                <a:gd name="T180" fmla="*/ 367 h 3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61" h="367">
                  <a:moveTo>
                    <a:pt x="0" y="367"/>
                  </a:moveTo>
                  <a:lnTo>
                    <a:pt x="104" y="192"/>
                  </a:lnTo>
                  <a:lnTo>
                    <a:pt x="48" y="6"/>
                  </a:lnTo>
                  <a:lnTo>
                    <a:pt x="71" y="0"/>
                  </a:lnTo>
                  <a:lnTo>
                    <a:pt x="71" y="10"/>
                  </a:lnTo>
                  <a:lnTo>
                    <a:pt x="83" y="18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31" y="6"/>
                  </a:lnTo>
                  <a:lnTo>
                    <a:pt x="140" y="18"/>
                  </a:lnTo>
                  <a:lnTo>
                    <a:pt x="156" y="18"/>
                  </a:lnTo>
                  <a:lnTo>
                    <a:pt x="177" y="29"/>
                  </a:lnTo>
                  <a:lnTo>
                    <a:pt x="198" y="31"/>
                  </a:lnTo>
                  <a:lnTo>
                    <a:pt x="204" y="27"/>
                  </a:lnTo>
                  <a:lnTo>
                    <a:pt x="217" y="29"/>
                  </a:lnTo>
                  <a:lnTo>
                    <a:pt x="225" y="37"/>
                  </a:lnTo>
                  <a:lnTo>
                    <a:pt x="248" y="41"/>
                  </a:lnTo>
                  <a:lnTo>
                    <a:pt x="269" y="41"/>
                  </a:lnTo>
                  <a:lnTo>
                    <a:pt x="280" y="33"/>
                  </a:lnTo>
                  <a:lnTo>
                    <a:pt x="284" y="25"/>
                  </a:lnTo>
                  <a:lnTo>
                    <a:pt x="303" y="25"/>
                  </a:lnTo>
                  <a:lnTo>
                    <a:pt x="309" y="27"/>
                  </a:lnTo>
                  <a:lnTo>
                    <a:pt x="321" y="37"/>
                  </a:lnTo>
                  <a:lnTo>
                    <a:pt x="330" y="73"/>
                  </a:lnTo>
                  <a:lnTo>
                    <a:pt x="344" y="110"/>
                  </a:lnTo>
                  <a:lnTo>
                    <a:pt x="361" y="129"/>
                  </a:lnTo>
                  <a:lnTo>
                    <a:pt x="342" y="131"/>
                  </a:lnTo>
                  <a:lnTo>
                    <a:pt x="336" y="150"/>
                  </a:lnTo>
                  <a:lnTo>
                    <a:pt x="336" y="173"/>
                  </a:lnTo>
                  <a:lnTo>
                    <a:pt x="340" y="185"/>
                  </a:lnTo>
                  <a:lnTo>
                    <a:pt x="332" y="192"/>
                  </a:lnTo>
                  <a:lnTo>
                    <a:pt x="326" y="204"/>
                  </a:lnTo>
                  <a:lnTo>
                    <a:pt x="315" y="215"/>
                  </a:lnTo>
                  <a:lnTo>
                    <a:pt x="299" y="225"/>
                  </a:lnTo>
                  <a:lnTo>
                    <a:pt x="288" y="221"/>
                  </a:lnTo>
                  <a:lnTo>
                    <a:pt x="261" y="202"/>
                  </a:lnTo>
                  <a:lnTo>
                    <a:pt x="240" y="198"/>
                  </a:lnTo>
                  <a:lnTo>
                    <a:pt x="228" y="213"/>
                  </a:lnTo>
                  <a:lnTo>
                    <a:pt x="221" y="231"/>
                  </a:lnTo>
                  <a:lnTo>
                    <a:pt x="230" y="242"/>
                  </a:lnTo>
                  <a:lnTo>
                    <a:pt x="234" y="259"/>
                  </a:lnTo>
                  <a:lnTo>
                    <a:pt x="215" y="273"/>
                  </a:lnTo>
                  <a:lnTo>
                    <a:pt x="219" y="296"/>
                  </a:lnTo>
                  <a:lnTo>
                    <a:pt x="211" y="319"/>
                  </a:lnTo>
                  <a:lnTo>
                    <a:pt x="200" y="342"/>
                  </a:lnTo>
                  <a:lnTo>
                    <a:pt x="192" y="351"/>
                  </a:lnTo>
                  <a:lnTo>
                    <a:pt x="182" y="348"/>
                  </a:lnTo>
                  <a:lnTo>
                    <a:pt x="167" y="332"/>
                  </a:lnTo>
                  <a:lnTo>
                    <a:pt x="156" y="332"/>
                  </a:lnTo>
                  <a:lnTo>
                    <a:pt x="136" y="336"/>
                  </a:lnTo>
                  <a:lnTo>
                    <a:pt x="121" y="338"/>
                  </a:lnTo>
                  <a:lnTo>
                    <a:pt x="109" y="346"/>
                  </a:lnTo>
                  <a:lnTo>
                    <a:pt x="106" y="353"/>
                  </a:lnTo>
                  <a:lnTo>
                    <a:pt x="96" y="365"/>
                  </a:lnTo>
                  <a:lnTo>
                    <a:pt x="83" y="365"/>
                  </a:lnTo>
                  <a:lnTo>
                    <a:pt x="60" y="359"/>
                  </a:lnTo>
                  <a:lnTo>
                    <a:pt x="44" y="355"/>
                  </a:lnTo>
                  <a:lnTo>
                    <a:pt x="21" y="355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6" name="Freeform 423"/>
            <p:cNvSpPr>
              <a:spLocks/>
            </p:cNvSpPr>
            <p:nvPr/>
          </p:nvSpPr>
          <p:spPr bwMode="auto">
            <a:xfrm>
              <a:off x="5502641" y="6291353"/>
              <a:ext cx="304628" cy="222610"/>
            </a:xfrm>
            <a:custGeom>
              <a:avLst/>
              <a:gdLst>
                <a:gd name="T0" fmla="*/ 0 w 361"/>
                <a:gd name="T1" fmla="*/ 0 h 367"/>
                <a:gd name="T2" fmla="*/ 1 w 361"/>
                <a:gd name="T3" fmla="*/ 0 h 367"/>
                <a:gd name="T4" fmla="*/ 1 w 361"/>
                <a:gd name="T5" fmla="*/ 0 h 367"/>
                <a:gd name="T6" fmla="*/ 1 w 361"/>
                <a:gd name="T7" fmla="*/ 0 h 367"/>
                <a:gd name="T8" fmla="*/ 1 w 361"/>
                <a:gd name="T9" fmla="*/ 0 h 367"/>
                <a:gd name="T10" fmla="*/ 1 w 361"/>
                <a:gd name="T11" fmla="*/ 0 h 367"/>
                <a:gd name="T12" fmla="*/ 1 w 361"/>
                <a:gd name="T13" fmla="*/ 0 h 367"/>
                <a:gd name="T14" fmla="*/ 1 w 361"/>
                <a:gd name="T15" fmla="*/ 0 h 367"/>
                <a:gd name="T16" fmla="*/ 1 w 361"/>
                <a:gd name="T17" fmla="*/ 0 h 367"/>
                <a:gd name="T18" fmla="*/ 1 w 361"/>
                <a:gd name="T19" fmla="*/ 0 h 367"/>
                <a:gd name="T20" fmla="*/ 1 w 361"/>
                <a:gd name="T21" fmla="*/ 0 h 367"/>
                <a:gd name="T22" fmla="*/ 1 w 361"/>
                <a:gd name="T23" fmla="*/ 0 h 367"/>
                <a:gd name="T24" fmla="*/ 1 w 361"/>
                <a:gd name="T25" fmla="*/ 0 h 367"/>
                <a:gd name="T26" fmla="*/ 1 w 361"/>
                <a:gd name="T27" fmla="*/ 0 h 367"/>
                <a:gd name="T28" fmla="*/ 1 w 361"/>
                <a:gd name="T29" fmla="*/ 0 h 367"/>
                <a:gd name="T30" fmla="*/ 1 w 361"/>
                <a:gd name="T31" fmla="*/ 0 h 367"/>
                <a:gd name="T32" fmla="*/ 1 w 361"/>
                <a:gd name="T33" fmla="*/ 0 h 367"/>
                <a:gd name="T34" fmla="*/ 1 w 361"/>
                <a:gd name="T35" fmla="*/ 0 h 367"/>
                <a:gd name="T36" fmla="*/ 1 w 361"/>
                <a:gd name="T37" fmla="*/ 0 h 367"/>
                <a:gd name="T38" fmla="*/ 1 w 361"/>
                <a:gd name="T39" fmla="*/ 0 h 367"/>
                <a:gd name="T40" fmla="*/ 1 w 361"/>
                <a:gd name="T41" fmla="*/ 0 h 367"/>
                <a:gd name="T42" fmla="*/ 1 w 361"/>
                <a:gd name="T43" fmla="*/ 0 h 367"/>
                <a:gd name="T44" fmla="*/ 1 w 361"/>
                <a:gd name="T45" fmla="*/ 0 h 367"/>
                <a:gd name="T46" fmla="*/ 1 w 361"/>
                <a:gd name="T47" fmla="*/ 0 h 367"/>
                <a:gd name="T48" fmla="*/ 1 w 361"/>
                <a:gd name="T49" fmla="*/ 0 h 367"/>
                <a:gd name="T50" fmla="*/ 1 w 361"/>
                <a:gd name="T51" fmla="*/ 0 h 367"/>
                <a:gd name="T52" fmla="*/ 1 w 361"/>
                <a:gd name="T53" fmla="*/ 0 h 367"/>
                <a:gd name="T54" fmla="*/ 1 w 361"/>
                <a:gd name="T55" fmla="*/ 0 h 367"/>
                <a:gd name="T56" fmla="*/ 1 w 361"/>
                <a:gd name="T57" fmla="*/ 0 h 367"/>
                <a:gd name="T58" fmla="*/ 1 w 361"/>
                <a:gd name="T59" fmla="*/ 0 h 367"/>
                <a:gd name="T60" fmla="*/ 1 w 361"/>
                <a:gd name="T61" fmla="*/ 0 h 367"/>
                <a:gd name="T62" fmla="*/ 1 w 361"/>
                <a:gd name="T63" fmla="*/ 0 h 367"/>
                <a:gd name="T64" fmla="*/ 1 w 361"/>
                <a:gd name="T65" fmla="*/ 0 h 367"/>
                <a:gd name="T66" fmla="*/ 1 w 361"/>
                <a:gd name="T67" fmla="*/ 0 h 367"/>
                <a:gd name="T68" fmla="*/ 1 w 361"/>
                <a:gd name="T69" fmla="*/ 0 h 367"/>
                <a:gd name="T70" fmla="*/ 1 w 361"/>
                <a:gd name="T71" fmla="*/ 0 h 367"/>
                <a:gd name="T72" fmla="*/ 1 w 361"/>
                <a:gd name="T73" fmla="*/ 0 h 367"/>
                <a:gd name="T74" fmla="*/ 1 w 361"/>
                <a:gd name="T75" fmla="*/ 0 h 367"/>
                <a:gd name="T76" fmla="*/ 1 w 361"/>
                <a:gd name="T77" fmla="*/ 0 h 367"/>
                <a:gd name="T78" fmla="*/ 1 w 361"/>
                <a:gd name="T79" fmla="*/ 0 h 367"/>
                <a:gd name="T80" fmla="*/ 1 w 361"/>
                <a:gd name="T81" fmla="*/ 0 h 367"/>
                <a:gd name="T82" fmla="*/ 1 w 361"/>
                <a:gd name="T83" fmla="*/ 0 h 367"/>
                <a:gd name="T84" fmla="*/ 1 w 361"/>
                <a:gd name="T85" fmla="*/ 0 h 367"/>
                <a:gd name="T86" fmla="*/ 1 w 361"/>
                <a:gd name="T87" fmla="*/ 0 h 367"/>
                <a:gd name="T88" fmla="*/ 1 w 361"/>
                <a:gd name="T89" fmla="*/ 0 h 367"/>
                <a:gd name="T90" fmla="*/ 1 w 361"/>
                <a:gd name="T91" fmla="*/ 0 h 367"/>
                <a:gd name="T92" fmla="*/ 1 w 361"/>
                <a:gd name="T93" fmla="*/ 0 h 367"/>
                <a:gd name="T94" fmla="*/ 1 w 361"/>
                <a:gd name="T95" fmla="*/ 0 h 367"/>
                <a:gd name="T96" fmla="*/ 1 w 361"/>
                <a:gd name="T97" fmla="*/ 0 h 367"/>
                <a:gd name="T98" fmla="*/ 1 w 361"/>
                <a:gd name="T99" fmla="*/ 0 h 367"/>
                <a:gd name="T100" fmla="*/ 1 w 361"/>
                <a:gd name="T101" fmla="*/ 0 h 367"/>
                <a:gd name="T102" fmla="*/ 1 w 361"/>
                <a:gd name="T103" fmla="*/ 0 h 367"/>
                <a:gd name="T104" fmla="*/ 1 w 361"/>
                <a:gd name="T105" fmla="*/ 0 h 367"/>
                <a:gd name="T106" fmla="*/ 1 w 361"/>
                <a:gd name="T107" fmla="*/ 0 h 367"/>
                <a:gd name="T108" fmla="*/ 1 w 361"/>
                <a:gd name="T109" fmla="*/ 0 h 367"/>
                <a:gd name="T110" fmla="*/ 1 w 361"/>
                <a:gd name="T111" fmla="*/ 0 h 367"/>
                <a:gd name="T112" fmla="*/ 1 w 361"/>
                <a:gd name="T113" fmla="*/ 0 h 367"/>
                <a:gd name="T114" fmla="*/ 1 w 361"/>
                <a:gd name="T115" fmla="*/ 0 h 367"/>
                <a:gd name="T116" fmla="*/ 0 w 361"/>
                <a:gd name="T117" fmla="*/ 0 h 3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61"/>
                <a:gd name="T178" fmla="*/ 0 h 367"/>
                <a:gd name="T179" fmla="*/ 361 w 361"/>
                <a:gd name="T180" fmla="*/ 367 h 3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61" h="367">
                  <a:moveTo>
                    <a:pt x="0" y="367"/>
                  </a:moveTo>
                  <a:lnTo>
                    <a:pt x="104" y="192"/>
                  </a:lnTo>
                  <a:lnTo>
                    <a:pt x="48" y="6"/>
                  </a:lnTo>
                  <a:lnTo>
                    <a:pt x="71" y="0"/>
                  </a:lnTo>
                  <a:lnTo>
                    <a:pt x="71" y="10"/>
                  </a:lnTo>
                  <a:lnTo>
                    <a:pt x="83" y="18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31" y="6"/>
                  </a:lnTo>
                  <a:lnTo>
                    <a:pt x="140" y="18"/>
                  </a:lnTo>
                  <a:lnTo>
                    <a:pt x="156" y="18"/>
                  </a:lnTo>
                  <a:lnTo>
                    <a:pt x="177" y="29"/>
                  </a:lnTo>
                  <a:lnTo>
                    <a:pt x="198" y="31"/>
                  </a:lnTo>
                  <a:lnTo>
                    <a:pt x="204" y="27"/>
                  </a:lnTo>
                  <a:lnTo>
                    <a:pt x="217" y="29"/>
                  </a:lnTo>
                  <a:lnTo>
                    <a:pt x="225" y="37"/>
                  </a:lnTo>
                  <a:lnTo>
                    <a:pt x="248" y="41"/>
                  </a:lnTo>
                  <a:lnTo>
                    <a:pt x="269" y="41"/>
                  </a:lnTo>
                  <a:lnTo>
                    <a:pt x="280" y="33"/>
                  </a:lnTo>
                  <a:lnTo>
                    <a:pt x="284" y="25"/>
                  </a:lnTo>
                  <a:lnTo>
                    <a:pt x="303" y="25"/>
                  </a:lnTo>
                  <a:lnTo>
                    <a:pt x="309" y="27"/>
                  </a:lnTo>
                  <a:lnTo>
                    <a:pt x="321" y="37"/>
                  </a:lnTo>
                  <a:lnTo>
                    <a:pt x="330" y="73"/>
                  </a:lnTo>
                  <a:lnTo>
                    <a:pt x="344" y="110"/>
                  </a:lnTo>
                  <a:lnTo>
                    <a:pt x="361" y="129"/>
                  </a:lnTo>
                  <a:lnTo>
                    <a:pt x="342" y="131"/>
                  </a:lnTo>
                  <a:lnTo>
                    <a:pt x="336" y="150"/>
                  </a:lnTo>
                  <a:lnTo>
                    <a:pt x="336" y="173"/>
                  </a:lnTo>
                  <a:lnTo>
                    <a:pt x="340" y="185"/>
                  </a:lnTo>
                  <a:lnTo>
                    <a:pt x="332" y="192"/>
                  </a:lnTo>
                  <a:lnTo>
                    <a:pt x="326" y="204"/>
                  </a:lnTo>
                  <a:lnTo>
                    <a:pt x="315" y="215"/>
                  </a:lnTo>
                  <a:lnTo>
                    <a:pt x="299" y="225"/>
                  </a:lnTo>
                  <a:lnTo>
                    <a:pt x="288" y="221"/>
                  </a:lnTo>
                  <a:lnTo>
                    <a:pt x="261" y="202"/>
                  </a:lnTo>
                  <a:lnTo>
                    <a:pt x="240" y="198"/>
                  </a:lnTo>
                  <a:lnTo>
                    <a:pt x="228" y="213"/>
                  </a:lnTo>
                  <a:lnTo>
                    <a:pt x="221" y="231"/>
                  </a:lnTo>
                  <a:lnTo>
                    <a:pt x="230" y="242"/>
                  </a:lnTo>
                  <a:lnTo>
                    <a:pt x="234" y="259"/>
                  </a:lnTo>
                  <a:lnTo>
                    <a:pt x="215" y="273"/>
                  </a:lnTo>
                  <a:lnTo>
                    <a:pt x="219" y="296"/>
                  </a:lnTo>
                  <a:lnTo>
                    <a:pt x="211" y="319"/>
                  </a:lnTo>
                  <a:lnTo>
                    <a:pt x="200" y="342"/>
                  </a:lnTo>
                  <a:lnTo>
                    <a:pt x="192" y="351"/>
                  </a:lnTo>
                  <a:lnTo>
                    <a:pt x="182" y="348"/>
                  </a:lnTo>
                  <a:lnTo>
                    <a:pt x="167" y="332"/>
                  </a:lnTo>
                  <a:lnTo>
                    <a:pt x="156" y="332"/>
                  </a:lnTo>
                  <a:lnTo>
                    <a:pt x="136" y="336"/>
                  </a:lnTo>
                  <a:lnTo>
                    <a:pt x="121" y="338"/>
                  </a:lnTo>
                  <a:lnTo>
                    <a:pt x="109" y="346"/>
                  </a:lnTo>
                  <a:lnTo>
                    <a:pt x="106" y="353"/>
                  </a:lnTo>
                  <a:lnTo>
                    <a:pt x="96" y="365"/>
                  </a:lnTo>
                  <a:lnTo>
                    <a:pt x="83" y="365"/>
                  </a:lnTo>
                  <a:lnTo>
                    <a:pt x="60" y="359"/>
                  </a:lnTo>
                  <a:lnTo>
                    <a:pt x="44" y="355"/>
                  </a:lnTo>
                  <a:lnTo>
                    <a:pt x="21" y="355"/>
                  </a:lnTo>
                  <a:lnTo>
                    <a:pt x="0" y="36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7" name="Freeform 424"/>
            <p:cNvSpPr>
              <a:spLocks/>
            </p:cNvSpPr>
            <p:nvPr/>
          </p:nvSpPr>
          <p:spPr bwMode="auto">
            <a:xfrm>
              <a:off x="5296478" y="6253154"/>
              <a:ext cx="293859" cy="260809"/>
            </a:xfrm>
            <a:custGeom>
              <a:avLst/>
              <a:gdLst>
                <a:gd name="T0" fmla="*/ 1 w 350"/>
                <a:gd name="T1" fmla="*/ 0 h 428"/>
                <a:gd name="T2" fmla="*/ 1 w 350"/>
                <a:gd name="T3" fmla="*/ 0 h 428"/>
                <a:gd name="T4" fmla="*/ 1 w 350"/>
                <a:gd name="T5" fmla="*/ 0 h 428"/>
                <a:gd name="T6" fmla="*/ 1 w 350"/>
                <a:gd name="T7" fmla="*/ 0 h 428"/>
                <a:gd name="T8" fmla="*/ 1 w 350"/>
                <a:gd name="T9" fmla="*/ 0 h 428"/>
                <a:gd name="T10" fmla="*/ 1 w 350"/>
                <a:gd name="T11" fmla="*/ 0 h 428"/>
                <a:gd name="T12" fmla="*/ 0 w 350"/>
                <a:gd name="T13" fmla="*/ 0 h 428"/>
                <a:gd name="T14" fmla="*/ 1 w 350"/>
                <a:gd name="T15" fmla="*/ 0 h 428"/>
                <a:gd name="T16" fmla="*/ 1 w 350"/>
                <a:gd name="T17" fmla="*/ 0 h 428"/>
                <a:gd name="T18" fmla="*/ 1 w 350"/>
                <a:gd name="T19" fmla="*/ 0 h 428"/>
                <a:gd name="T20" fmla="*/ 1 w 350"/>
                <a:gd name="T21" fmla="*/ 0 h 428"/>
                <a:gd name="T22" fmla="*/ 1 w 350"/>
                <a:gd name="T23" fmla="*/ 0 h 428"/>
                <a:gd name="T24" fmla="*/ 1 w 350"/>
                <a:gd name="T25" fmla="*/ 0 h 428"/>
                <a:gd name="T26" fmla="*/ 1 w 350"/>
                <a:gd name="T27" fmla="*/ 0 h 428"/>
                <a:gd name="T28" fmla="*/ 1 w 350"/>
                <a:gd name="T29" fmla="*/ 0 h 428"/>
                <a:gd name="T30" fmla="*/ 1 w 350"/>
                <a:gd name="T31" fmla="*/ 0 h 428"/>
                <a:gd name="T32" fmla="*/ 1 w 350"/>
                <a:gd name="T33" fmla="*/ 0 h 428"/>
                <a:gd name="T34" fmla="*/ 1 w 350"/>
                <a:gd name="T35" fmla="*/ 0 h 428"/>
                <a:gd name="T36" fmla="*/ 1 w 350"/>
                <a:gd name="T37" fmla="*/ 0 h 428"/>
                <a:gd name="T38" fmla="*/ 1 w 350"/>
                <a:gd name="T39" fmla="*/ 0 h 428"/>
                <a:gd name="T40" fmla="*/ 1 w 350"/>
                <a:gd name="T41" fmla="*/ 0 h 428"/>
                <a:gd name="T42" fmla="*/ 1 w 350"/>
                <a:gd name="T43" fmla="*/ 0 h 428"/>
                <a:gd name="T44" fmla="*/ 1 w 350"/>
                <a:gd name="T45" fmla="*/ 0 h 428"/>
                <a:gd name="T46" fmla="*/ 1 w 350"/>
                <a:gd name="T47" fmla="*/ 0 h 428"/>
                <a:gd name="T48" fmla="*/ 1 w 350"/>
                <a:gd name="T49" fmla="*/ 0 h 428"/>
                <a:gd name="T50" fmla="*/ 1 w 350"/>
                <a:gd name="T51" fmla="*/ 0 h 428"/>
                <a:gd name="T52" fmla="*/ 1 w 350"/>
                <a:gd name="T53" fmla="*/ 0 h 428"/>
                <a:gd name="T54" fmla="*/ 1 w 350"/>
                <a:gd name="T55" fmla="*/ 0 h 428"/>
                <a:gd name="T56" fmla="*/ 1 w 350"/>
                <a:gd name="T57" fmla="*/ 0 h 428"/>
                <a:gd name="T58" fmla="*/ 1 w 350"/>
                <a:gd name="T59" fmla="*/ 0 h 428"/>
                <a:gd name="T60" fmla="*/ 1 w 350"/>
                <a:gd name="T61" fmla="*/ 0 h 428"/>
                <a:gd name="T62" fmla="*/ 1 w 350"/>
                <a:gd name="T63" fmla="*/ 0 h 428"/>
                <a:gd name="T64" fmla="*/ 1 w 350"/>
                <a:gd name="T65" fmla="*/ 0 h 428"/>
                <a:gd name="T66" fmla="*/ 1 w 350"/>
                <a:gd name="T67" fmla="*/ 0 h 428"/>
                <a:gd name="T68" fmla="*/ 1 w 350"/>
                <a:gd name="T69" fmla="*/ 0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0"/>
                <a:gd name="T106" fmla="*/ 0 h 428"/>
                <a:gd name="T107" fmla="*/ 350 w 350"/>
                <a:gd name="T108" fmla="*/ 428 h 4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0" h="428">
                  <a:moveTo>
                    <a:pt x="246" y="428"/>
                  </a:moveTo>
                  <a:lnTo>
                    <a:pt x="123" y="265"/>
                  </a:lnTo>
                  <a:lnTo>
                    <a:pt x="87" y="251"/>
                  </a:lnTo>
                  <a:lnTo>
                    <a:pt x="56" y="240"/>
                  </a:lnTo>
                  <a:lnTo>
                    <a:pt x="27" y="188"/>
                  </a:lnTo>
                  <a:lnTo>
                    <a:pt x="37" y="161"/>
                  </a:lnTo>
                  <a:lnTo>
                    <a:pt x="0" y="113"/>
                  </a:lnTo>
                  <a:lnTo>
                    <a:pt x="4" y="103"/>
                  </a:lnTo>
                  <a:lnTo>
                    <a:pt x="6" y="92"/>
                  </a:lnTo>
                  <a:lnTo>
                    <a:pt x="14" y="86"/>
                  </a:lnTo>
                  <a:lnTo>
                    <a:pt x="20" y="77"/>
                  </a:lnTo>
                  <a:lnTo>
                    <a:pt x="37" y="102"/>
                  </a:lnTo>
                  <a:lnTo>
                    <a:pt x="60" y="92"/>
                  </a:lnTo>
                  <a:lnTo>
                    <a:pt x="68" y="94"/>
                  </a:lnTo>
                  <a:lnTo>
                    <a:pt x="75" y="102"/>
                  </a:lnTo>
                  <a:lnTo>
                    <a:pt x="87" y="103"/>
                  </a:lnTo>
                  <a:lnTo>
                    <a:pt x="102" y="100"/>
                  </a:lnTo>
                  <a:lnTo>
                    <a:pt x="117" y="103"/>
                  </a:lnTo>
                  <a:lnTo>
                    <a:pt x="125" y="113"/>
                  </a:lnTo>
                  <a:lnTo>
                    <a:pt x="146" y="144"/>
                  </a:lnTo>
                  <a:lnTo>
                    <a:pt x="152" y="146"/>
                  </a:lnTo>
                  <a:lnTo>
                    <a:pt x="162" y="146"/>
                  </a:lnTo>
                  <a:lnTo>
                    <a:pt x="235" y="96"/>
                  </a:lnTo>
                  <a:lnTo>
                    <a:pt x="246" y="88"/>
                  </a:lnTo>
                  <a:lnTo>
                    <a:pt x="212" y="17"/>
                  </a:lnTo>
                  <a:lnTo>
                    <a:pt x="223" y="0"/>
                  </a:lnTo>
                  <a:lnTo>
                    <a:pt x="315" y="4"/>
                  </a:lnTo>
                  <a:lnTo>
                    <a:pt x="317" y="9"/>
                  </a:lnTo>
                  <a:lnTo>
                    <a:pt x="317" y="23"/>
                  </a:lnTo>
                  <a:lnTo>
                    <a:pt x="311" y="31"/>
                  </a:lnTo>
                  <a:lnTo>
                    <a:pt x="313" y="44"/>
                  </a:lnTo>
                  <a:lnTo>
                    <a:pt x="317" y="61"/>
                  </a:lnTo>
                  <a:lnTo>
                    <a:pt x="294" y="67"/>
                  </a:lnTo>
                  <a:lnTo>
                    <a:pt x="350" y="253"/>
                  </a:lnTo>
                  <a:lnTo>
                    <a:pt x="246" y="42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8" name="Freeform 425"/>
            <p:cNvSpPr>
              <a:spLocks/>
            </p:cNvSpPr>
            <p:nvPr/>
          </p:nvSpPr>
          <p:spPr bwMode="auto">
            <a:xfrm>
              <a:off x="5296478" y="6253154"/>
              <a:ext cx="293859" cy="260809"/>
            </a:xfrm>
            <a:custGeom>
              <a:avLst/>
              <a:gdLst>
                <a:gd name="T0" fmla="*/ 1 w 350"/>
                <a:gd name="T1" fmla="*/ 0 h 428"/>
                <a:gd name="T2" fmla="*/ 1 w 350"/>
                <a:gd name="T3" fmla="*/ 0 h 428"/>
                <a:gd name="T4" fmla="*/ 1 w 350"/>
                <a:gd name="T5" fmla="*/ 0 h 428"/>
                <a:gd name="T6" fmla="*/ 1 w 350"/>
                <a:gd name="T7" fmla="*/ 0 h 428"/>
                <a:gd name="T8" fmla="*/ 1 w 350"/>
                <a:gd name="T9" fmla="*/ 0 h 428"/>
                <a:gd name="T10" fmla="*/ 1 w 350"/>
                <a:gd name="T11" fmla="*/ 0 h 428"/>
                <a:gd name="T12" fmla="*/ 0 w 350"/>
                <a:gd name="T13" fmla="*/ 0 h 428"/>
                <a:gd name="T14" fmla="*/ 1 w 350"/>
                <a:gd name="T15" fmla="*/ 0 h 428"/>
                <a:gd name="T16" fmla="*/ 1 w 350"/>
                <a:gd name="T17" fmla="*/ 0 h 428"/>
                <a:gd name="T18" fmla="*/ 1 w 350"/>
                <a:gd name="T19" fmla="*/ 0 h 428"/>
                <a:gd name="T20" fmla="*/ 1 w 350"/>
                <a:gd name="T21" fmla="*/ 0 h 428"/>
                <a:gd name="T22" fmla="*/ 1 w 350"/>
                <a:gd name="T23" fmla="*/ 0 h 428"/>
                <a:gd name="T24" fmla="*/ 1 w 350"/>
                <a:gd name="T25" fmla="*/ 0 h 428"/>
                <a:gd name="T26" fmla="*/ 1 w 350"/>
                <a:gd name="T27" fmla="*/ 0 h 428"/>
                <a:gd name="T28" fmla="*/ 1 w 350"/>
                <a:gd name="T29" fmla="*/ 0 h 428"/>
                <a:gd name="T30" fmla="*/ 1 w 350"/>
                <a:gd name="T31" fmla="*/ 0 h 428"/>
                <a:gd name="T32" fmla="*/ 1 w 350"/>
                <a:gd name="T33" fmla="*/ 0 h 428"/>
                <a:gd name="T34" fmla="*/ 1 w 350"/>
                <a:gd name="T35" fmla="*/ 0 h 428"/>
                <a:gd name="T36" fmla="*/ 1 w 350"/>
                <a:gd name="T37" fmla="*/ 0 h 428"/>
                <a:gd name="T38" fmla="*/ 1 w 350"/>
                <a:gd name="T39" fmla="*/ 0 h 428"/>
                <a:gd name="T40" fmla="*/ 1 w 350"/>
                <a:gd name="T41" fmla="*/ 0 h 428"/>
                <a:gd name="T42" fmla="*/ 1 w 350"/>
                <a:gd name="T43" fmla="*/ 0 h 428"/>
                <a:gd name="T44" fmla="*/ 1 w 350"/>
                <a:gd name="T45" fmla="*/ 0 h 428"/>
                <a:gd name="T46" fmla="*/ 1 w 350"/>
                <a:gd name="T47" fmla="*/ 0 h 428"/>
                <a:gd name="T48" fmla="*/ 1 w 350"/>
                <a:gd name="T49" fmla="*/ 0 h 428"/>
                <a:gd name="T50" fmla="*/ 1 w 350"/>
                <a:gd name="T51" fmla="*/ 0 h 428"/>
                <a:gd name="T52" fmla="*/ 1 w 350"/>
                <a:gd name="T53" fmla="*/ 0 h 428"/>
                <a:gd name="T54" fmla="*/ 1 w 350"/>
                <a:gd name="T55" fmla="*/ 0 h 428"/>
                <a:gd name="T56" fmla="*/ 1 w 350"/>
                <a:gd name="T57" fmla="*/ 0 h 428"/>
                <a:gd name="T58" fmla="*/ 1 w 350"/>
                <a:gd name="T59" fmla="*/ 0 h 428"/>
                <a:gd name="T60" fmla="*/ 1 w 350"/>
                <a:gd name="T61" fmla="*/ 0 h 428"/>
                <a:gd name="T62" fmla="*/ 1 w 350"/>
                <a:gd name="T63" fmla="*/ 0 h 428"/>
                <a:gd name="T64" fmla="*/ 1 w 350"/>
                <a:gd name="T65" fmla="*/ 0 h 428"/>
                <a:gd name="T66" fmla="*/ 1 w 350"/>
                <a:gd name="T67" fmla="*/ 0 h 428"/>
                <a:gd name="T68" fmla="*/ 1 w 350"/>
                <a:gd name="T69" fmla="*/ 0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0"/>
                <a:gd name="T106" fmla="*/ 0 h 428"/>
                <a:gd name="T107" fmla="*/ 350 w 350"/>
                <a:gd name="T108" fmla="*/ 428 h 4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0" h="428">
                  <a:moveTo>
                    <a:pt x="246" y="428"/>
                  </a:moveTo>
                  <a:lnTo>
                    <a:pt x="123" y="265"/>
                  </a:lnTo>
                  <a:lnTo>
                    <a:pt x="87" y="251"/>
                  </a:lnTo>
                  <a:lnTo>
                    <a:pt x="56" y="240"/>
                  </a:lnTo>
                  <a:lnTo>
                    <a:pt x="27" y="188"/>
                  </a:lnTo>
                  <a:lnTo>
                    <a:pt x="37" y="161"/>
                  </a:lnTo>
                  <a:lnTo>
                    <a:pt x="0" y="113"/>
                  </a:lnTo>
                  <a:lnTo>
                    <a:pt x="4" y="103"/>
                  </a:lnTo>
                  <a:lnTo>
                    <a:pt x="6" y="92"/>
                  </a:lnTo>
                  <a:lnTo>
                    <a:pt x="14" y="86"/>
                  </a:lnTo>
                  <a:lnTo>
                    <a:pt x="20" y="77"/>
                  </a:lnTo>
                  <a:lnTo>
                    <a:pt x="37" y="102"/>
                  </a:lnTo>
                  <a:lnTo>
                    <a:pt x="60" y="92"/>
                  </a:lnTo>
                  <a:lnTo>
                    <a:pt x="68" y="94"/>
                  </a:lnTo>
                  <a:lnTo>
                    <a:pt x="75" y="102"/>
                  </a:lnTo>
                  <a:lnTo>
                    <a:pt x="87" y="103"/>
                  </a:lnTo>
                  <a:lnTo>
                    <a:pt x="102" y="100"/>
                  </a:lnTo>
                  <a:lnTo>
                    <a:pt x="117" y="103"/>
                  </a:lnTo>
                  <a:lnTo>
                    <a:pt x="125" y="113"/>
                  </a:lnTo>
                  <a:lnTo>
                    <a:pt x="146" y="144"/>
                  </a:lnTo>
                  <a:lnTo>
                    <a:pt x="152" y="146"/>
                  </a:lnTo>
                  <a:lnTo>
                    <a:pt x="162" y="146"/>
                  </a:lnTo>
                  <a:lnTo>
                    <a:pt x="235" y="96"/>
                  </a:lnTo>
                  <a:lnTo>
                    <a:pt x="246" y="88"/>
                  </a:lnTo>
                  <a:lnTo>
                    <a:pt x="212" y="17"/>
                  </a:lnTo>
                  <a:lnTo>
                    <a:pt x="223" y="0"/>
                  </a:lnTo>
                  <a:lnTo>
                    <a:pt x="315" y="4"/>
                  </a:lnTo>
                  <a:lnTo>
                    <a:pt x="317" y="9"/>
                  </a:lnTo>
                  <a:lnTo>
                    <a:pt x="317" y="23"/>
                  </a:lnTo>
                  <a:lnTo>
                    <a:pt x="311" y="31"/>
                  </a:lnTo>
                  <a:lnTo>
                    <a:pt x="313" y="44"/>
                  </a:lnTo>
                  <a:lnTo>
                    <a:pt x="317" y="61"/>
                  </a:lnTo>
                  <a:lnTo>
                    <a:pt x="294" y="67"/>
                  </a:lnTo>
                  <a:lnTo>
                    <a:pt x="350" y="253"/>
                  </a:lnTo>
                  <a:lnTo>
                    <a:pt x="246" y="4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9" name="Freeform 426"/>
            <p:cNvSpPr>
              <a:spLocks/>
            </p:cNvSpPr>
            <p:nvPr/>
          </p:nvSpPr>
          <p:spPr bwMode="auto">
            <a:xfrm>
              <a:off x="5007235" y="6322966"/>
              <a:ext cx="336938" cy="190997"/>
            </a:xfrm>
            <a:custGeom>
              <a:avLst/>
              <a:gdLst>
                <a:gd name="T0" fmla="*/ 1 w 397"/>
                <a:gd name="T1" fmla="*/ 0 h 315"/>
                <a:gd name="T2" fmla="*/ 1 w 397"/>
                <a:gd name="T3" fmla="*/ 0 h 315"/>
                <a:gd name="T4" fmla="*/ 1 w 397"/>
                <a:gd name="T5" fmla="*/ 0 h 315"/>
                <a:gd name="T6" fmla="*/ 1 w 397"/>
                <a:gd name="T7" fmla="*/ 0 h 315"/>
                <a:gd name="T8" fmla="*/ 1 w 397"/>
                <a:gd name="T9" fmla="*/ 0 h 315"/>
                <a:gd name="T10" fmla="*/ 1 w 397"/>
                <a:gd name="T11" fmla="*/ 0 h 315"/>
                <a:gd name="T12" fmla="*/ 1 w 397"/>
                <a:gd name="T13" fmla="*/ 0 h 315"/>
                <a:gd name="T14" fmla="*/ 1 w 397"/>
                <a:gd name="T15" fmla="*/ 0 h 315"/>
                <a:gd name="T16" fmla="*/ 1 w 397"/>
                <a:gd name="T17" fmla="*/ 0 h 315"/>
                <a:gd name="T18" fmla="*/ 1 w 397"/>
                <a:gd name="T19" fmla="*/ 0 h 315"/>
                <a:gd name="T20" fmla="*/ 0 w 397"/>
                <a:gd name="T21" fmla="*/ 0 h 315"/>
                <a:gd name="T22" fmla="*/ 1 w 397"/>
                <a:gd name="T23" fmla="*/ 0 h 315"/>
                <a:gd name="T24" fmla="*/ 1 w 397"/>
                <a:gd name="T25" fmla="*/ 0 h 315"/>
                <a:gd name="T26" fmla="*/ 1 w 397"/>
                <a:gd name="T27" fmla="*/ 0 h 315"/>
                <a:gd name="T28" fmla="*/ 1 w 397"/>
                <a:gd name="T29" fmla="*/ 0 h 315"/>
                <a:gd name="T30" fmla="*/ 1 w 397"/>
                <a:gd name="T31" fmla="*/ 0 h 315"/>
                <a:gd name="T32" fmla="*/ 1 w 397"/>
                <a:gd name="T33" fmla="*/ 0 h 315"/>
                <a:gd name="T34" fmla="*/ 1 w 397"/>
                <a:gd name="T35" fmla="*/ 0 h 315"/>
                <a:gd name="T36" fmla="*/ 1 w 397"/>
                <a:gd name="T37" fmla="*/ 0 h 315"/>
                <a:gd name="T38" fmla="*/ 1 w 397"/>
                <a:gd name="T39" fmla="*/ 0 h 3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7"/>
                <a:gd name="T61" fmla="*/ 0 h 315"/>
                <a:gd name="T62" fmla="*/ 397 w 397"/>
                <a:gd name="T63" fmla="*/ 315 h 31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7" h="315">
                  <a:moveTo>
                    <a:pt x="364" y="315"/>
                  </a:moveTo>
                  <a:lnTo>
                    <a:pt x="301" y="263"/>
                  </a:lnTo>
                  <a:lnTo>
                    <a:pt x="265" y="269"/>
                  </a:lnTo>
                  <a:lnTo>
                    <a:pt x="221" y="271"/>
                  </a:lnTo>
                  <a:lnTo>
                    <a:pt x="167" y="257"/>
                  </a:lnTo>
                  <a:lnTo>
                    <a:pt x="155" y="246"/>
                  </a:lnTo>
                  <a:lnTo>
                    <a:pt x="130" y="227"/>
                  </a:lnTo>
                  <a:lnTo>
                    <a:pt x="102" y="209"/>
                  </a:lnTo>
                  <a:lnTo>
                    <a:pt x="61" y="186"/>
                  </a:lnTo>
                  <a:lnTo>
                    <a:pt x="11" y="161"/>
                  </a:lnTo>
                  <a:lnTo>
                    <a:pt x="0" y="152"/>
                  </a:lnTo>
                  <a:lnTo>
                    <a:pt x="19" y="104"/>
                  </a:lnTo>
                  <a:lnTo>
                    <a:pt x="320" y="0"/>
                  </a:lnTo>
                  <a:lnTo>
                    <a:pt x="330" y="0"/>
                  </a:lnTo>
                  <a:lnTo>
                    <a:pt x="341" y="0"/>
                  </a:lnTo>
                  <a:lnTo>
                    <a:pt x="378" y="48"/>
                  </a:lnTo>
                  <a:lnTo>
                    <a:pt x="368" y="75"/>
                  </a:lnTo>
                  <a:lnTo>
                    <a:pt x="397" y="127"/>
                  </a:lnTo>
                  <a:lnTo>
                    <a:pt x="378" y="131"/>
                  </a:lnTo>
                  <a:lnTo>
                    <a:pt x="364" y="3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0" name="Freeform 427"/>
            <p:cNvSpPr>
              <a:spLocks/>
            </p:cNvSpPr>
            <p:nvPr/>
          </p:nvSpPr>
          <p:spPr bwMode="auto">
            <a:xfrm>
              <a:off x="5007235" y="6322966"/>
              <a:ext cx="336938" cy="190997"/>
            </a:xfrm>
            <a:custGeom>
              <a:avLst/>
              <a:gdLst>
                <a:gd name="T0" fmla="*/ 1 w 397"/>
                <a:gd name="T1" fmla="*/ 0 h 315"/>
                <a:gd name="T2" fmla="*/ 1 w 397"/>
                <a:gd name="T3" fmla="*/ 0 h 315"/>
                <a:gd name="T4" fmla="*/ 1 w 397"/>
                <a:gd name="T5" fmla="*/ 0 h 315"/>
                <a:gd name="T6" fmla="*/ 1 w 397"/>
                <a:gd name="T7" fmla="*/ 0 h 315"/>
                <a:gd name="T8" fmla="*/ 1 w 397"/>
                <a:gd name="T9" fmla="*/ 0 h 315"/>
                <a:gd name="T10" fmla="*/ 1 w 397"/>
                <a:gd name="T11" fmla="*/ 0 h 315"/>
                <a:gd name="T12" fmla="*/ 1 w 397"/>
                <a:gd name="T13" fmla="*/ 0 h 315"/>
                <a:gd name="T14" fmla="*/ 1 w 397"/>
                <a:gd name="T15" fmla="*/ 0 h 315"/>
                <a:gd name="T16" fmla="*/ 1 w 397"/>
                <a:gd name="T17" fmla="*/ 0 h 315"/>
                <a:gd name="T18" fmla="*/ 1 w 397"/>
                <a:gd name="T19" fmla="*/ 0 h 315"/>
                <a:gd name="T20" fmla="*/ 0 w 397"/>
                <a:gd name="T21" fmla="*/ 0 h 315"/>
                <a:gd name="T22" fmla="*/ 1 w 397"/>
                <a:gd name="T23" fmla="*/ 0 h 315"/>
                <a:gd name="T24" fmla="*/ 1 w 397"/>
                <a:gd name="T25" fmla="*/ 0 h 315"/>
                <a:gd name="T26" fmla="*/ 1 w 397"/>
                <a:gd name="T27" fmla="*/ 0 h 315"/>
                <a:gd name="T28" fmla="*/ 1 w 397"/>
                <a:gd name="T29" fmla="*/ 0 h 315"/>
                <a:gd name="T30" fmla="*/ 1 w 397"/>
                <a:gd name="T31" fmla="*/ 0 h 315"/>
                <a:gd name="T32" fmla="*/ 1 w 397"/>
                <a:gd name="T33" fmla="*/ 0 h 315"/>
                <a:gd name="T34" fmla="*/ 1 w 397"/>
                <a:gd name="T35" fmla="*/ 0 h 315"/>
                <a:gd name="T36" fmla="*/ 1 w 397"/>
                <a:gd name="T37" fmla="*/ 0 h 315"/>
                <a:gd name="T38" fmla="*/ 1 w 397"/>
                <a:gd name="T39" fmla="*/ 0 h 3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7"/>
                <a:gd name="T61" fmla="*/ 0 h 315"/>
                <a:gd name="T62" fmla="*/ 397 w 397"/>
                <a:gd name="T63" fmla="*/ 315 h 31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7" h="315">
                  <a:moveTo>
                    <a:pt x="364" y="315"/>
                  </a:moveTo>
                  <a:lnTo>
                    <a:pt x="301" y="263"/>
                  </a:lnTo>
                  <a:lnTo>
                    <a:pt x="265" y="269"/>
                  </a:lnTo>
                  <a:lnTo>
                    <a:pt x="221" y="271"/>
                  </a:lnTo>
                  <a:lnTo>
                    <a:pt x="167" y="257"/>
                  </a:lnTo>
                  <a:lnTo>
                    <a:pt x="155" y="246"/>
                  </a:lnTo>
                  <a:lnTo>
                    <a:pt x="130" y="227"/>
                  </a:lnTo>
                  <a:lnTo>
                    <a:pt x="102" y="209"/>
                  </a:lnTo>
                  <a:lnTo>
                    <a:pt x="61" y="186"/>
                  </a:lnTo>
                  <a:lnTo>
                    <a:pt x="11" y="161"/>
                  </a:lnTo>
                  <a:lnTo>
                    <a:pt x="0" y="152"/>
                  </a:lnTo>
                  <a:lnTo>
                    <a:pt x="19" y="104"/>
                  </a:lnTo>
                  <a:lnTo>
                    <a:pt x="320" y="0"/>
                  </a:lnTo>
                  <a:lnTo>
                    <a:pt x="330" y="0"/>
                  </a:lnTo>
                  <a:lnTo>
                    <a:pt x="341" y="0"/>
                  </a:lnTo>
                  <a:lnTo>
                    <a:pt x="378" y="48"/>
                  </a:lnTo>
                  <a:lnTo>
                    <a:pt x="368" y="75"/>
                  </a:lnTo>
                  <a:lnTo>
                    <a:pt x="397" y="127"/>
                  </a:lnTo>
                  <a:lnTo>
                    <a:pt x="378" y="131"/>
                  </a:lnTo>
                  <a:lnTo>
                    <a:pt x="364" y="31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1" name="Freeform 428"/>
            <p:cNvSpPr>
              <a:spLocks/>
            </p:cNvSpPr>
            <p:nvPr/>
          </p:nvSpPr>
          <p:spPr bwMode="auto">
            <a:xfrm>
              <a:off x="4707222" y="5839547"/>
              <a:ext cx="698492" cy="574308"/>
            </a:xfrm>
            <a:custGeom>
              <a:avLst/>
              <a:gdLst>
                <a:gd name="T0" fmla="*/ 1 w 825"/>
                <a:gd name="T1" fmla="*/ 0 h 950"/>
                <a:gd name="T2" fmla="*/ 1 w 825"/>
                <a:gd name="T3" fmla="*/ 0 h 950"/>
                <a:gd name="T4" fmla="*/ 1 w 825"/>
                <a:gd name="T5" fmla="*/ 0 h 950"/>
                <a:gd name="T6" fmla="*/ 1 w 825"/>
                <a:gd name="T7" fmla="*/ 0 h 950"/>
                <a:gd name="T8" fmla="*/ 1 w 825"/>
                <a:gd name="T9" fmla="*/ 0 h 950"/>
                <a:gd name="T10" fmla="*/ 1 w 825"/>
                <a:gd name="T11" fmla="*/ 0 h 950"/>
                <a:gd name="T12" fmla="*/ 1 w 825"/>
                <a:gd name="T13" fmla="*/ 0 h 950"/>
                <a:gd name="T14" fmla="*/ 1 w 825"/>
                <a:gd name="T15" fmla="*/ 0 h 950"/>
                <a:gd name="T16" fmla="*/ 1 w 825"/>
                <a:gd name="T17" fmla="*/ 0 h 950"/>
                <a:gd name="T18" fmla="*/ 1 w 825"/>
                <a:gd name="T19" fmla="*/ 0 h 950"/>
                <a:gd name="T20" fmla="*/ 1 w 825"/>
                <a:gd name="T21" fmla="*/ 0 h 950"/>
                <a:gd name="T22" fmla="*/ 0 w 825"/>
                <a:gd name="T23" fmla="*/ 0 h 950"/>
                <a:gd name="T24" fmla="*/ 1 w 825"/>
                <a:gd name="T25" fmla="*/ 0 h 950"/>
                <a:gd name="T26" fmla="*/ 1 w 825"/>
                <a:gd name="T27" fmla="*/ 0 h 950"/>
                <a:gd name="T28" fmla="*/ 1 w 825"/>
                <a:gd name="T29" fmla="*/ 0 h 950"/>
                <a:gd name="T30" fmla="*/ 1 w 825"/>
                <a:gd name="T31" fmla="*/ 0 h 950"/>
                <a:gd name="T32" fmla="*/ 1 w 825"/>
                <a:gd name="T33" fmla="*/ 0 h 950"/>
                <a:gd name="T34" fmla="*/ 1 w 825"/>
                <a:gd name="T35" fmla="*/ 0 h 950"/>
                <a:gd name="T36" fmla="*/ 1 w 825"/>
                <a:gd name="T37" fmla="*/ 0 h 950"/>
                <a:gd name="T38" fmla="*/ 1 w 825"/>
                <a:gd name="T39" fmla="*/ 0 h 950"/>
                <a:gd name="T40" fmla="*/ 1 w 825"/>
                <a:gd name="T41" fmla="*/ 0 h 950"/>
                <a:gd name="T42" fmla="*/ 1 w 825"/>
                <a:gd name="T43" fmla="*/ 0 h 950"/>
                <a:gd name="T44" fmla="*/ 1 w 825"/>
                <a:gd name="T45" fmla="*/ 0 h 950"/>
                <a:gd name="T46" fmla="*/ 1 w 825"/>
                <a:gd name="T47" fmla="*/ 0 h 950"/>
                <a:gd name="T48" fmla="*/ 1 w 825"/>
                <a:gd name="T49" fmla="*/ 0 h 950"/>
                <a:gd name="T50" fmla="*/ 1 w 825"/>
                <a:gd name="T51" fmla="*/ 0 h 950"/>
                <a:gd name="T52" fmla="*/ 1 w 825"/>
                <a:gd name="T53" fmla="*/ 0 h 950"/>
                <a:gd name="T54" fmla="*/ 1 w 825"/>
                <a:gd name="T55" fmla="*/ 0 h 950"/>
                <a:gd name="T56" fmla="*/ 1 w 825"/>
                <a:gd name="T57" fmla="*/ 0 h 950"/>
                <a:gd name="T58" fmla="*/ 1 w 825"/>
                <a:gd name="T59" fmla="*/ 0 h 950"/>
                <a:gd name="T60" fmla="*/ 1 w 825"/>
                <a:gd name="T61" fmla="*/ 0 h 950"/>
                <a:gd name="T62" fmla="*/ 1 w 825"/>
                <a:gd name="T63" fmla="*/ 0 h 950"/>
                <a:gd name="T64" fmla="*/ 1 w 825"/>
                <a:gd name="T65" fmla="*/ 0 h 950"/>
                <a:gd name="T66" fmla="*/ 1 w 825"/>
                <a:gd name="T67" fmla="*/ 0 h 9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5"/>
                <a:gd name="T103" fmla="*/ 0 h 950"/>
                <a:gd name="T104" fmla="*/ 825 w 825"/>
                <a:gd name="T105" fmla="*/ 950 h 9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5" h="950">
                  <a:moveTo>
                    <a:pt x="291" y="904"/>
                  </a:moveTo>
                  <a:lnTo>
                    <a:pt x="305" y="896"/>
                  </a:lnTo>
                  <a:lnTo>
                    <a:pt x="309" y="886"/>
                  </a:lnTo>
                  <a:lnTo>
                    <a:pt x="316" y="861"/>
                  </a:lnTo>
                  <a:lnTo>
                    <a:pt x="322" y="848"/>
                  </a:lnTo>
                  <a:lnTo>
                    <a:pt x="242" y="756"/>
                  </a:lnTo>
                  <a:lnTo>
                    <a:pt x="247" y="739"/>
                  </a:lnTo>
                  <a:lnTo>
                    <a:pt x="245" y="727"/>
                  </a:lnTo>
                  <a:lnTo>
                    <a:pt x="245" y="719"/>
                  </a:lnTo>
                  <a:lnTo>
                    <a:pt x="234" y="698"/>
                  </a:lnTo>
                  <a:lnTo>
                    <a:pt x="226" y="679"/>
                  </a:lnTo>
                  <a:lnTo>
                    <a:pt x="213" y="652"/>
                  </a:lnTo>
                  <a:lnTo>
                    <a:pt x="197" y="629"/>
                  </a:lnTo>
                  <a:lnTo>
                    <a:pt x="186" y="622"/>
                  </a:lnTo>
                  <a:lnTo>
                    <a:pt x="167" y="608"/>
                  </a:lnTo>
                  <a:lnTo>
                    <a:pt x="163" y="575"/>
                  </a:lnTo>
                  <a:lnTo>
                    <a:pt x="165" y="564"/>
                  </a:lnTo>
                  <a:lnTo>
                    <a:pt x="128" y="562"/>
                  </a:lnTo>
                  <a:lnTo>
                    <a:pt x="128" y="554"/>
                  </a:lnTo>
                  <a:lnTo>
                    <a:pt x="121" y="549"/>
                  </a:lnTo>
                  <a:lnTo>
                    <a:pt x="113" y="545"/>
                  </a:lnTo>
                  <a:lnTo>
                    <a:pt x="103" y="483"/>
                  </a:lnTo>
                  <a:lnTo>
                    <a:pt x="2" y="478"/>
                  </a:lnTo>
                  <a:lnTo>
                    <a:pt x="0" y="385"/>
                  </a:lnTo>
                  <a:lnTo>
                    <a:pt x="90" y="376"/>
                  </a:lnTo>
                  <a:lnTo>
                    <a:pt x="124" y="416"/>
                  </a:lnTo>
                  <a:lnTo>
                    <a:pt x="186" y="426"/>
                  </a:lnTo>
                  <a:lnTo>
                    <a:pt x="195" y="407"/>
                  </a:lnTo>
                  <a:lnTo>
                    <a:pt x="220" y="409"/>
                  </a:lnTo>
                  <a:lnTo>
                    <a:pt x="261" y="426"/>
                  </a:lnTo>
                  <a:lnTo>
                    <a:pt x="326" y="489"/>
                  </a:lnTo>
                  <a:lnTo>
                    <a:pt x="403" y="480"/>
                  </a:lnTo>
                  <a:lnTo>
                    <a:pt x="433" y="537"/>
                  </a:lnTo>
                  <a:lnTo>
                    <a:pt x="443" y="483"/>
                  </a:lnTo>
                  <a:lnTo>
                    <a:pt x="493" y="432"/>
                  </a:lnTo>
                  <a:lnTo>
                    <a:pt x="359" y="370"/>
                  </a:lnTo>
                  <a:lnTo>
                    <a:pt x="349" y="370"/>
                  </a:lnTo>
                  <a:lnTo>
                    <a:pt x="224" y="370"/>
                  </a:lnTo>
                  <a:lnTo>
                    <a:pt x="209" y="399"/>
                  </a:lnTo>
                  <a:lnTo>
                    <a:pt x="190" y="393"/>
                  </a:lnTo>
                  <a:lnTo>
                    <a:pt x="190" y="309"/>
                  </a:lnTo>
                  <a:lnTo>
                    <a:pt x="307" y="75"/>
                  </a:lnTo>
                  <a:lnTo>
                    <a:pt x="368" y="53"/>
                  </a:lnTo>
                  <a:lnTo>
                    <a:pt x="391" y="19"/>
                  </a:lnTo>
                  <a:lnTo>
                    <a:pt x="457" y="0"/>
                  </a:lnTo>
                  <a:lnTo>
                    <a:pt x="666" y="205"/>
                  </a:lnTo>
                  <a:lnTo>
                    <a:pt x="700" y="270"/>
                  </a:lnTo>
                  <a:lnTo>
                    <a:pt x="683" y="339"/>
                  </a:lnTo>
                  <a:lnTo>
                    <a:pt x="681" y="347"/>
                  </a:lnTo>
                  <a:lnTo>
                    <a:pt x="744" y="447"/>
                  </a:lnTo>
                  <a:lnTo>
                    <a:pt x="710" y="476"/>
                  </a:lnTo>
                  <a:lnTo>
                    <a:pt x="723" y="501"/>
                  </a:lnTo>
                  <a:lnTo>
                    <a:pt x="813" y="481"/>
                  </a:lnTo>
                  <a:lnTo>
                    <a:pt x="825" y="495"/>
                  </a:lnTo>
                  <a:lnTo>
                    <a:pt x="700" y="564"/>
                  </a:lnTo>
                  <a:lnTo>
                    <a:pt x="700" y="587"/>
                  </a:lnTo>
                  <a:lnTo>
                    <a:pt x="708" y="595"/>
                  </a:lnTo>
                  <a:lnTo>
                    <a:pt x="716" y="600"/>
                  </a:lnTo>
                  <a:lnTo>
                    <a:pt x="716" y="762"/>
                  </a:lnTo>
                  <a:lnTo>
                    <a:pt x="710" y="771"/>
                  </a:lnTo>
                  <a:lnTo>
                    <a:pt x="702" y="777"/>
                  </a:lnTo>
                  <a:lnTo>
                    <a:pt x="700" y="788"/>
                  </a:lnTo>
                  <a:lnTo>
                    <a:pt x="696" y="798"/>
                  </a:lnTo>
                  <a:lnTo>
                    <a:pt x="687" y="796"/>
                  </a:lnTo>
                  <a:lnTo>
                    <a:pt x="675" y="796"/>
                  </a:lnTo>
                  <a:lnTo>
                    <a:pt x="374" y="902"/>
                  </a:lnTo>
                  <a:lnTo>
                    <a:pt x="355" y="950"/>
                  </a:lnTo>
                  <a:lnTo>
                    <a:pt x="297" y="915"/>
                  </a:lnTo>
                  <a:lnTo>
                    <a:pt x="291" y="90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2" name="Freeform 429"/>
            <p:cNvSpPr>
              <a:spLocks/>
            </p:cNvSpPr>
            <p:nvPr/>
          </p:nvSpPr>
          <p:spPr bwMode="auto">
            <a:xfrm>
              <a:off x="4707222" y="5839547"/>
              <a:ext cx="698492" cy="574308"/>
            </a:xfrm>
            <a:custGeom>
              <a:avLst/>
              <a:gdLst>
                <a:gd name="T0" fmla="*/ 1 w 825"/>
                <a:gd name="T1" fmla="*/ 0 h 950"/>
                <a:gd name="T2" fmla="*/ 1 w 825"/>
                <a:gd name="T3" fmla="*/ 0 h 950"/>
                <a:gd name="T4" fmla="*/ 1 w 825"/>
                <a:gd name="T5" fmla="*/ 0 h 950"/>
                <a:gd name="T6" fmla="*/ 1 w 825"/>
                <a:gd name="T7" fmla="*/ 0 h 950"/>
                <a:gd name="T8" fmla="*/ 1 w 825"/>
                <a:gd name="T9" fmla="*/ 0 h 950"/>
                <a:gd name="T10" fmla="*/ 1 w 825"/>
                <a:gd name="T11" fmla="*/ 0 h 950"/>
                <a:gd name="T12" fmla="*/ 1 w 825"/>
                <a:gd name="T13" fmla="*/ 0 h 950"/>
                <a:gd name="T14" fmla="*/ 1 w 825"/>
                <a:gd name="T15" fmla="*/ 0 h 950"/>
                <a:gd name="T16" fmla="*/ 1 w 825"/>
                <a:gd name="T17" fmla="*/ 0 h 950"/>
                <a:gd name="T18" fmla="*/ 1 w 825"/>
                <a:gd name="T19" fmla="*/ 0 h 950"/>
                <a:gd name="T20" fmla="*/ 1 w 825"/>
                <a:gd name="T21" fmla="*/ 0 h 950"/>
                <a:gd name="T22" fmla="*/ 0 w 825"/>
                <a:gd name="T23" fmla="*/ 0 h 950"/>
                <a:gd name="T24" fmla="*/ 1 w 825"/>
                <a:gd name="T25" fmla="*/ 0 h 950"/>
                <a:gd name="T26" fmla="*/ 1 w 825"/>
                <a:gd name="T27" fmla="*/ 0 h 950"/>
                <a:gd name="T28" fmla="*/ 1 w 825"/>
                <a:gd name="T29" fmla="*/ 0 h 950"/>
                <a:gd name="T30" fmla="*/ 1 w 825"/>
                <a:gd name="T31" fmla="*/ 0 h 950"/>
                <a:gd name="T32" fmla="*/ 1 w 825"/>
                <a:gd name="T33" fmla="*/ 0 h 950"/>
                <a:gd name="T34" fmla="*/ 1 w 825"/>
                <a:gd name="T35" fmla="*/ 0 h 950"/>
                <a:gd name="T36" fmla="*/ 1 w 825"/>
                <a:gd name="T37" fmla="*/ 0 h 950"/>
                <a:gd name="T38" fmla="*/ 1 w 825"/>
                <a:gd name="T39" fmla="*/ 0 h 950"/>
                <a:gd name="T40" fmla="*/ 1 w 825"/>
                <a:gd name="T41" fmla="*/ 0 h 950"/>
                <a:gd name="T42" fmla="*/ 1 w 825"/>
                <a:gd name="T43" fmla="*/ 0 h 950"/>
                <a:gd name="T44" fmla="*/ 1 w 825"/>
                <a:gd name="T45" fmla="*/ 0 h 950"/>
                <a:gd name="T46" fmla="*/ 1 w 825"/>
                <a:gd name="T47" fmla="*/ 0 h 950"/>
                <a:gd name="T48" fmla="*/ 1 w 825"/>
                <a:gd name="T49" fmla="*/ 0 h 950"/>
                <a:gd name="T50" fmla="*/ 1 w 825"/>
                <a:gd name="T51" fmla="*/ 0 h 950"/>
                <a:gd name="T52" fmla="*/ 1 w 825"/>
                <a:gd name="T53" fmla="*/ 0 h 950"/>
                <a:gd name="T54" fmla="*/ 1 w 825"/>
                <a:gd name="T55" fmla="*/ 0 h 950"/>
                <a:gd name="T56" fmla="*/ 1 w 825"/>
                <a:gd name="T57" fmla="*/ 0 h 950"/>
                <a:gd name="T58" fmla="*/ 1 w 825"/>
                <a:gd name="T59" fmla="*/ 0 h 950"/>
                <a:gd name="T60" fmla="*/ 1 w 825"/>
                <a:gd name="T61" fmla="*/ 0 h 950"/>
                <a:gd name="T62" fmla="*/ 1 w 825"/>
                <a:gd name="T63" fmla="*/ 0 h 950"/>
                <a:gd name="T64" fmla="*/ 1 w 825"/>
                <a:gd name="T65" fmla="*/ 0 h 950"/>
                <a:gd name="T66" fmla="*/ 1 w 825"/>
                <a:gd name="T67" fmla="*/ 0 h 9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5"/>
                <a:gd name="T103" fmla="*/ 0 h 950"/>
                <a:gd name="T104" fmla="*/ 825 w 825"/>
                <a:gd name="T105" fmla="*/ 950 h 9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5" h="950">
                  <a:moveTo>
                    <a:pt x="291" y="904"/>
                  </a:moveTo>
                  <a:lnTo>
                    <a:pt x="305" y="896"/>
                  </a:lnTo>
                  <a:lnTo>
                    <a:pt x="309" y="886"/>
                  </a:lnTo>
                  <a:lnTo>
                    <a:pt x="316" y="861"/>
                  </a:lnTo>
                  <a:lnTo>
                    <a:pt x="322" y="848"/>
                  </a:lnTo>
                  <a:lnTo>
                    <a:pt x="242" y="756"/>
                  </a:lnTo>
                  <a:lnTo>
                    <a:pt x="247" y="739"/>
                  </a:lnTo>
                  <a:lnTo>
                    <a:pt x="245" y="727"/>
                  </a:lnTo>
                  <a:lnTo>
                    <a:pt x="245" y="719"/>
                  </a:lnTo>
                  <a:lnTo>
                    <a:pt x="234" y="698"/>
                  </a:lnTo>
                  <a:lnTo>
                    <a:pt x="226" y="679"/>
                  </a:lnTo>
                  <a:lnTo>
                    <a:pt x="213" y="652"/>
                  </a:lnTo>
                  <a:lnTo>
                    <a:pt x="197" y="629"/>
                  </a:lnTo>
                  <a:lnTo>
                    <a:pt x="186" y="622"/>
                  </a:lnTo>
                  <a:lnTo>
                    <a:pt x="167" y="608"/>
                  </a:lnTo>
                  <a:lnTo>
                    <a:pt x="163" y="575"/>
                  </a:lnTo>
                  <a:lnTo>
                    <a:pt x="165" y="564"/>
                  </a:lnTo>
                  <a:lnTo>
                    <a:pt x="128" y="562"/>
                  </a:lnTo>
                  <a:lnTo>
                    <a:pt x="128" y="554"/>
                  </a:lnTo>
                  <a:lnTo>
                    <a:pt x="121" y="549"/>
                  </a:lnTo>
                  <a:lnTo>
                    <a:pt x="113" y="545"/>
                  </a:lnTo>
                  <a:lnTo>
                    <a:pt x="103" y="483"/>
                  </a:lnTo>
                  <a:lnTo>
                    <a:pt x="2" y="478"/>
                  </a:lnTo>
                  <a:lnTo>
                    <a:pt x="0" y="385"/>
                  </a:lnTo>
                  <a:lnTo>
                    <a:pt x="90" y="376"/>
                  </a:lnTo>
                  <a:lnTo>
                    <a:pt x="124" y="416"/>
                  </a:lnTo>
                  <a:lnTo>
                    <a:pt x="186" y="426"/>
                  </a:lnTo>
                  <a:lnTo>
                    <a:pt x="195" y="407"/>
                  </a:lnTo>
                  <a:lnTo>
                    <a:pt x="220" y="409"/>
                  </a:lnTo>
                  <a:lnTo>
                    <a:pt x="261" y="426"/>
                  </a:lnTo>
                  <a:lnTo>
                    <a:pt x="326" y="489"/>
                  </a:lnTo>
                  <a:lnTo>
                    <a:pt x="403" y="480"/>
                  </a:lnTo>
                  <a:lnTo>
                    <a:pt x="433" y="537"/>
                  </a:lnTo>
                  <a:lnTo>
                    <a:pt x="443" y="483"/>
                  </a:lnTo>
                  <a:lnTo>
                    <a:pt x="493" y="432"/>
                  </a:lnTo>
                  <a:lnTo>
                    <a:pt x="359" y="370"/>
                  </a:lnTo>
                  <a:lnTo>
                    <a:pt x="349" y="370"/>
                  </a:lnTo>
                  <a:lnTo>
                    <a:pt x="224" y="370"/>
                  </a:lnTo>
                  <a:lnTo>
                    <a:pt x="209" y="399"/>
                  </a:lnTo>
                  <a:lnTo>
                    <a:pt x="190" y="393"/>
                  </a:lnTo>
                  <a:lnTo>
                    <a:pt x="190" y="309"/>
                  </a:lnTo>
                  <a:lnTo>
                    <a:pt x="307" y="75"/>
                  </a:lnTo>
                  <a:lnTo>
                    <a:pt x="368" y="53"/>
                  </a:lnTo>
                  <a:lnTo>
                    <a:pt x="391" y="19"/>
                  </a:lnTo>
                  <a:lnTo>
                    <a:pt x="457" y="0"/>
                  </a:lnTo>
                  <a:lnTo>
                    <a:pt x="666" y="205"/>
                  </a:lnTo>
                  <a:lnTo>
                    <a:pt x="700" y="270"/>
                  </a:lnTo>
                  <a:lnTo>
                    <a:pt x="683" y="339"/>
                  </a:lnTo>
                  <a:lnTo>
                    <a:pt x="681" y="347"/>
                  </a:lnTo>
                  <a:lnTo>
                    <a:pt x="744" y="447"/>
                  </a:lnTo>
                  <a:lnTo>
                    <a:pt x="710" y="476"/>
                  </a:lnTo>
                  <a:lnTo>
                    <a:pt x="723" y="501"/>
                  </a:lnTo>
                  <a:lnTo>
                    <a:pt x="813" y="481"/>
                  </a:lnTo>
                  <a:lnTo>
                    <a:pt x="825" y="495"/>
                  </a:lnTo>
                  <a:lnTo>
                    <a:pt x="700" y="564"/>
                  </a:lnTo>
                  <a:lnTo>
                    <a:pt x="700" y="587"/>
                  </a:lnTo>
                  <a:lnTo>
                    <a:pt x="708" y="595"/>
                  </a:lnTo>
                  <a:lnTo>
                    <a:pt x="716" y="600"/>
                  </a:lnTo>
                  <a:lnTo>
                    <a:pt x="716" y="762"/>
                  </a:lnTo>
                  <a:lnTo>
                    <a:pt x="710" y="771"/>
                  </a:lnTo>
                  <a:lnTo>
                    <a:pt x="702" y="777"/>
                  </a:lnTo>
                  <a:lnTo>
                    <a:pt x="700" y="788"/>
                  </a:lnTo>
                  <a:lnTo>
                    <a:pt x="696" y="798"/>
                  </a:lnTo>
                  <a:lnTo>
                    <a:pt x="687" y="796"/>
                  </a:lnTo>
                  <a:lnTo>
                    <a:pt x="675" y="796"/>
                  </a:lnTo>
                  <a:lnTo>
                    <a:pt x="374" y="902"/>
                  </a:lnTo>
                  <a:lnTo>
                    <a:pt x="355" y="950"/>
                  </a:lnTo>
                  <a:lnTo>
                    <a:pt x="297" y="915"/>
                  </a:lnTo>
                  <a:lnTo>
                    <a:pt x="291" y="904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3" name="Freeform 430"/>
            <p:cNvSpPr>
              <a:spLocks/>
            </p:cNvSpPr>
            <p:nvPr/>
          </p:nvSpPr>
          <p:spPr bwMode="auto">
            <a:xfrm>
              <a:off x="5058007" y="5516828"/>
              <a:ext cx="610795" cy="486054"/>
            </a:xfrm>
            <a:custGeom>
              <a:avLst/>
              <a:gdLst>
                <a:gd name="T0" fmla="*/ 1 w 722"/>
                <a:gd name="T1" fmla="*/ 0 h 802"/>
                <a:gd name="T2" fmla="*/ 1 w 722"/>
                <a:gd name="T3" fmla="*/ 0 h 802"/>
                <a:gd name="T4" fmla="*/ 1 w 722"/>
                <a:gd name="T5" fmla="*/ 0 h 802"/>
                <a:gd name="T6" fmla="*/ 1 w 722"/>
                <a:gd name="T7" fmla="*/ 0 h 802"/>
                <a:gd name="T8" fmla="*/ 1 w 722"/>
                <a:gd name="T9" fmla="*/ 0 h 802"/>
                <a:gd name="T10" fmla="*/ 1 w 722"/>
                <a:gd name="T11" fmla="*/ 0 h 802"/>
                <a:gd name="T12" fmla="*/ 1 w 722"/>
                <a:gd name="T13" fmla="*/ 0 h 802"/>
                <a:gd name="T14" fmla="*/ 1 w 722"/>
                <a:gd name="T15" fmla="*/ 0 h 802"/>
                <a:gd name="T16" fmla="*/ 1 w 722"/>
                <a:gd name="T17" fmla="*/ 0 h 802"/>
                <a:gd name="T18" fmla="*/ 1 w 722"/>
                <a:gd name="T19" fmla="*/ 0 h 802"/>
                <a:gd name="T20" fmla="*/ 1 w 722"/>
                <a:gd name="T21" fmla="*/ 0 h 802"/>
                <a:gd name="T22" fmla="*/ 1 w 722"/>
                <a:gd name="T23" fmla="*/ 0 h 802"/>
                <a:gd name="T24" fmla="*/ 1 w 722"/>
                <a:gd name="T25" fmla="*/ 0 h 802"/>
                <a:gd name="T26" fmla="*/ 1 w 722"/>
                <a:gd name="T27" fmla="*/ 0 h 802"/>
                <a:gd name="T28" fmla="*/ 1 w 722"/>
                <a:gd name="T29" fmla="*/ 0 h 802"/>
                <a:gd name="T30" fmla="*/ 1 w 722"/>
                <a:gd name="T31" fmla="*/ 0 h 802"/>
                <a:gd name="T32" fmla="*/ 1 w 722"/>
                <a:gd name="T33" fmla="*/ 0 h 802"/>
                <a:gd name="T34" fmla="*/ 1 w 722"/>
                <a:gd name="T35" fmla="*/ 0 h 802"/>
                <a:gd name="T36" fmla="*/ 1 w 722"/>
                <a:gd name="T37" fmla="*/ 0 h 802"/>
                <a:gd name="T38" fmla="*/ 1 w 722"/>
                <a:gd name="T39" fmla="*/ 0 h 802"/>
                <a:gd name="T40" fmla="*/ 1 w 722"/>
                <a:gd name="T41" fmla="*/ 0 h 802"/>
                <a:gd name="T42" fmla="*/ 1 w 722"/>
                <a:gd name="T43" fmla="*/ 0 h 802"/>
                <a:gd name="T44" fmla="*/ 1 w 722"/>
                <a:gd name="T45" fmla="*/ 0 h 802"/>
                <a:gd name="T46" fmla="*/ 1 w 722"/>
                <a:gd name="T47" fmla="*/ 0 h 802"/>
                <a:gd name="T48" fmla="*/ 1 w 722"/>
                <a:gd name="T49" fmla="*/ 0 h 802"/>
                <a:gd name="T50" fmla="*/ 1 w 722"/>
                <a:gd name="T51" fmla="*/ 0 h 802"/>
                <a:gd name="T52" fmla="*/ 1 w 722"/>
                <a:gd name="T53" fmla="*/ 0 h 802"/>
                <a:gd name="T54" fmla="*/ 0 w 722"/>
                <a:gd name="T55" fmla="*/ 0 h 802"/>
                <a:gd name="T56" fmla="*/ 1 w 722"/>
                <a:gd name="T57" fmla="*/ 0 h 802"/>
                <a:gd name="T58" fmla="*/ 1 w 722"/>
                <a:gd name="T59" fmla="*/ 0 h 802"/>
                <a:gd name="T60" fmla="*/ 1 w 722"/>
                <a:gd name="T61" fmla="*/ 0 h 802"/>
                <a:gd name="T62" fmla="*/ 1 w 722"/>
                <a:gd name="T63" fmla="*/ 0 h 802"/>
                <a:gd name="T64" fmla="*/ 1 w 722"/>
                <a:gd name="T65" fmla="*/ 0 h 802"/>
                <a:gd name="T66" fmla="*/ 1 w 722"/>
                <a:gd name="T67" fmla="*/ 0 h 802"/>
                <a:gd name="T68" fmla="*/ 1 w 722"/>
                <a:gd name="T69" fmla="*/ 0 h 802"/>
                <a:gd name="T70" fmla="*/ 1 w 722"/>
                <a:gd name="T71" fmla="*/ 0 h 802"/>
                <a:gd name="T72" fmla="*/ 1 w 722"/>
                <a:gd name="T73" fmla="*/ 0 h 802"/>
                <a:gd name="T74" fmla="*/ 1 w 722"/>
                <a:gd name="T75" fmla="*/ 0 h 802"/>
                <a:gd name="T76" fmla="*/ 1 w 722"/>
                <a:gd name="T77" fmla="*/ 0 h 802"/>
                <a:gd name="T78" fmla="*/ 1 w 722"/>
                <a:gd name="T79" fmla="*/ 0 h 80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22"/>
                <a:gd name="T121" fmla="*/ 0 h 802"/>
                <a:gd name="T122" fmla="*/ 722 w 722"/>
                <a:gd name="T123" fmla="*/ 802 h 80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22" h="802">
                  <a:moveTo>
                    <a:pt x="716" y="633"/>
                  </a:moveTo>
                  <a:lnTo>
                    <a:pt x="722" y="605"/>
                  </a:lnTo>
                  <a:lnTo>
                    <a:pt x="710" y="605"/>
                  </a:lnTo>
                  <a:lnTo>
                    <a:pt x="706" y="609"/>
                  </a:lnTo>
                  <a:lnTo>
                    <a:pt x="689" y="607"/>
                  </a:lnTo>
                  <a:lnTo>
                    <a:pt x="687" y="597"/>
                  </a:lnTo>
                  <a:lnTo>
                    <a:pt x="687" y="587"/>
                  </a:lnTo>
                  <a:lnTo>
                    <a:pt x="695" y="543"/>
                  </a:lnTo>
                  <a:lnTo>
                    <a:pt x="695" y="536"/>
                  </a:lnTo>
                  <a:lnTo>
                    <a:pt x="689" y="528"/>
                  </a:lnTo>
                  <a:lnTo>
                    <a:pt x="655" y="514"/>
                  </a:lnTo>
                  <a:lnTo>
                    <a:pt x="649" y="507"/>
                  </a:lnTo>
                  <a:lnTo>
                    <a:pt x="643" y="486"/>
                  </a:lnTo>
                  <a:lnTo>
                    <a:pt x="657" y="470"/>
                  </a:lnTo>
                  <a:lnTo>
                    <a:pt x="678" y="468"/>
                  </a:lnTo>
                  <a:lnTo>
                    <a:pt x="683" y="459"/>
                  </a:lnTo>
                  <a:lnTo>
                    <a:pt x="649" y="340"/>
                  </a:lnTo>
                  <a:lnTo>
                    <a:pt x="637" y="336"/>
                  </a:lnTo>
                  <a:lnTo>
                    <a:pt x="616" y="336"/>
                  </a:lnTo>
                  <a:lnTo>
                    <a:pt x="568" y="161"/>
                  </a:lnTo>
                  <a:lnTo>
                    <a:pt x="493" y="135"/>
                  </a:lnTo>
                  <a:lnTo>
                    <a:pt x="390" y="94"/>
                  </a:lnTo>
                  <a:lnTo>
                    <a:pt x="311" y="64"/>
                  </a:lnTo>
                  <a:lnTo>
                    <a:pt x="231" y="35"/>
                  </a:lnTo>
                  <a:lnTo>
                    <a:pt x="173" y="29"/>
                  </a:lnTo>
                  <a:lnTo>
                    <a:pt x="87" y="16"/>
                  </a:lnTo>
                  <a:lnTo>
                    <a:pt x="50" y="0"/>
                  </a:lnTo>
                  <a:lnTo>
                    <a:pt x="0" y="69"/>
                  </a:lnTo>
                  <a:lnTo>
                    <a:pt x="8" y="240"/>
                  </a:lnTo>
                  <a:lnTo>
                    <a:pt x="31" y="301"/>
                  </a:lnTo>
                  <a:lnTo>
                    <a:pt x="65" y="390"/>
                  </a:lnTo>
                  <a:lnTo>
                    <a:pt x="69" y="524"/>
                  </a:lnTo>
                  <a:lnTo>
                    <a:pt x="41" y="532"/>
                  </a:lnTo>
                  <a:lnTo>
                    <a:pt x="250" y="739"/>
                  </a:lnTo>
                  <a:lnTo>
                    <a:pt x="284" y="802"/>
                  </a:lnTo>
                  <a:lnTo>
                    <a:pt x="384" y="802"/>
                  </a:lnTo>
                  <a:lnTo>
                    <a:pt x="388" y="670"/>
                  </a:lnTo>
                  <a:lnTo>
                    <a:pt x="543" y="647"/>
                  </a:lnTo>
                  <a:lnTo>
                    <a:pt x="622" y="660"/>
                  </a:lnTo>
                  <a:lnTo>
                    <a:pt x="716" y="6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4" name="Freeform 431"/>
            <p:cNvSpPr>
              <a:spLocks/>
            </p:cNvSpPr>
            <p:nvPr/>
          </p:nvSpPr>
          <p:spPr bwMode="auto">
            <a:xfrm>
              <a:off x="5058007" y="5516828"/>
              <a:ext cx="610795" cy="486054"/>
            </a:xfrm>
            <a:custGeom>
              <a:avLst/>
              <a:gdLst>
                <a:gd name="T0" fmla="*/ 1 w 722"/>
                <a:gd name="T1" fmla="*/ 0 h 802"/>
                <a:gd name="T2" fmla="*/ 1 w 722"/>
                <a:gd name="T3" fmla="*/ 0 h 802"/>
                <a:gd name="T4" fmla="*/ 1 w 722"/>
                <a:gd name="T5" fmla="*/ 0 h 802"/>
                <a:gd name="T6" fmla="*/ 1 w 722"/>
                <a:gd name="T7" fmla="*/ 0 h 802"/>
                <a:gd name="T8" fmla="*/ 1 w 722"/>
                <a:gd name="T9" fmla="*/ 0 h 802"/>
                <a:gd name="T10" fmla="*/ 1 w 722"/>
                <a:gd name="T11" fmla="*/ 0 h 802"/>
                <a:gd name="T12" fmla="*/ 1 w 722"/>
                <a:gd name="T13" fmla="*/ 0 h 802"/>
                <a:gd name="T14" fmla="*/ 1 w 722"/>
                <a:gd name="T15" fmla="*/ 0 h 802"/>
                <a:gd name="T16" fmla="*/ 1 w 722"/>
                <a:gd name="T17" fmla="*/ 0 h 802"/>
                <a:gd name="T18" fmla="*/ 1 w 722"/>
                <a:gd name="T19" fmla="*/ 0 h 802"/>
                <a:gd name="T20" fmla="*/ 1 w 722"/>
                <a:gd name="T21" fmla="*/ 0 h 802"/>
                <a:gd name="T22" fmla="*/ 1 w 722"/>
                <a:gd name="T23" fmla="*/ 0 h 802"/>
                <a:gd name="T24" fmla="*/ 1 w 722"/>
                <a:gd name="T25" fmla="*/ 0 h 802"/>
                <a:gd name="T26" fmla="*/ 1 w 722"/>
                <a:gd name="T27" fmla="*/ 0 h 802"/>
                <a:gd name="T28" fmla="*/ 1 w 722"/>
                <a:gd name="T29" fmla="*/ 0 h 802"/>
                <a:gd name="T30" fmla="*/ 1 w 722"/>
                <a:gd name="T31" fmla="*/ 0 h 802"/>
                <a:gd name="T32" fmla="*/ 1 w 722"/>
                <a:gd name="T33" fmla="*/ 0 h 802"/>
                <a:gd name="T34" fmla="*/ 1 w 722"/>
                <a:gd name="T35" fmla="*/ 0 h 802"/>
                <a:gd name="T36" fmla="*/ 1 w 722"/>
                <a:gd name="T37" fmla="*/ 0 h 802"/>
                <a:gd name="T38" fmla="*/ 1 w 722"/>
                <a:gd name="T39" fmla="*/ 0 h 802"/>
                <a:gd name="T40" fmla="*/ 1 w 722"/>
                <a:gd name="T41" fmla="*/ 0 h 802"/>
                <a:gd name="T42" fmla="*/ 1 w 722"/>
                <a:gd name="T43" fmla="*/ 0 h 802"/>
                <a:gd name="T44" fmla="*/ 1 w 722"/>
                <a:gd name="T45" fmla="*/ 0 h 802"/>
                <a:gd name="T46" fmla="*/ 1 w 722"/>
                <a:gd name="T47" fmla="*/ 0 h 802"/>
                <a:gd name="T48" fmla="*/ 1 w 722"/>
                <a:gd name="T49" fmla="*/ 0 h 802"/>
                <a:gd name="T50" fmla="*/ 1 w 722"/>
                <a:gd name="T51" fmla="*/ 0 h 802"/>
                <a:gd name="T52" fmla="*/ 1 w 722"/>
                <a:gd name="T53" fmla="*/ 0 h 802"/>
                <a:gd name="T54" fmla="*/ 0 w 722"/>
                <a:gd name="T55" fmla="*/ 0 h 802"/>
                <a:gd name="T56" fmla="*/ 1 w 722"/>
                <a:gd name="T57" fmla="*/ 0 h 802"/>
                <a:gd name="T58" fmla="*/ 1 w 722"/>
                <a:gd name="T59" fmla="*/ 0 h 802"/>
                <a:gd name="T60" fmla="*/ 1 w 722"/>
                <a:gd name="T61" fmla="*/ 0 h 802"/>
                <a:gd name="T62" fmla="*/ 1 w 722"/>
                <a:gd name="T63" fmla="*/ 0 h 802"/>
                <a:gd name="T64" fmla="*/ 1 w 722"/>
                <a:gd name="T65" fmla="*/ 0 h 802"/>
                <a:gd name="T66" fmla="*/ 1 w 722"/>
                <a:gd name="T67" fmla="*/ 0 h 802"/>
                <a:gd name="T68" fmla="*/ 1 w 722"/>
                <a:gd name="T69" fmla="*/ 0 h 802"/>
                <a:gd name="T70" fmla="*/ 1 w 722"/>
                <a:gd name="T71" fmla="*/ 0 h 802"/>
                <a:gd name="T72" fmla="*/ 1 w 722"/>
                <a:gd name="T73" fmla="*/ 0 h 802"/>
                <a:gd name="T74" fmla="*/ 1 w 722"/>
                <a:gd name="T75" fmla="*/ 0 h 802"/>
                <a:gd name="T76" fmla="*/ 1 w 722"/>
                <a:gd name="T77" fmla="*/ 0 h 802"/>
                <a:gd name="T78" fmla="*/ 1 w 722"/>
                <a:gd name="T79" fmla="*/ 0 h 80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22"/>
                <a:gd name="T121" fmla="*/ 0 h 802"/>
                <a:gd name="T122" fmla="*/ 722 w 722"/>
                <a:gd name="T123" fmla="*/ 802 h 80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22" h="802">
                  <a:moveTo>
                    <a:pt x="716" y="633"/>
                  </a:moveTo>
                  <a:lnTo>
                    <a:pt x="722" y="605"/>
                  </a:lnTo>
                  <a:lnTo>
                    <a:pt x="710" y="605"/>
                  </a:lnTo>
                  <a:lnTo>
                    <a:pt x="706" y="609"/>
                  </a:lnTo>
                  <a:lnTo>
                    <a:pt x="689" y="607"/>
                  </a:lnTo>
                  <a:lnTo>
                    <a:pt x="687" y="597"/>
                  </a:lnTo>
                  <a:lnTo>
                    <a:pt x="687" y="587"/>
                  </a:lnTo>
                  <a:lnTo>
                    <a:pt x="695" y="543"/>
                  </a:lnTo>
                  <a:lnTo>
                    <a:pt x="695" y="536"/>
                  </a:lnTo>
                  <a:lnTo>
                    <a:pt x="689" y="528"/>
                  </a:lnTo>
                  <a:lnTo>
                    <a:pt x="655" y="514"/>
                  </a:lnTo>
                  <a:lnTo>
                    <a:pt x="649" y="507"/>
                  </a:lnTo>
                  <a:lnTo>
                    <a:pt x="643" y="486"/>
                  </a:lnTo>
                  <a:lnTo>
                    <a:pt x="657" y="470"/>
                  </a:lnTo>
                  <a:lnTo>
                    <a:pt x="678" y="468"/>
                  </a:lnTo>
                  <a:lnTo>
                    <a:pt x="683" y="459"/>
                  </a:lnTo>
                  <a:lnTo>
                    <a:pt x="649" y="340"/>
                  </a:lnTo>
                  <a:lnTo>
                    <a:pt x="637" y="336"/>
                  </a:lnTo>
                  <a:lnTo>
                    <a:pt x="616" y="336"/>
                  </a:lnTo>
                  <a:lnTo>
                    <a:pt x="568" y="161"/>
                  </a:lnTo>
                  <a:lnTo>
                    <a:pt x="493" y="135"/>
                  </a:lnTo>
                  <a:lnTo>
                    <a:pt x="390" y="94"/>
                  </a:lnTo>
                  <a:lnTo>
                    <a:pt x="311" y="64"/>
                  </a:lnTo>
                  <a:lnTo>
                    <a:pt x="231" y="35"/>
                  </a:lnTo>
                  <a:lnTo>
                    <a:pt x="173" y="29"/>
                  </a:lnTo>
                  <a:lnTo>
                    <a:pt x="87" y="16"/>
                  </a:lnTo>
                  <a:lnTo>
                    <a:pt x="50" y="0"/>
                  </a:lnTo>
                  <a:lnTo>
                    <a:pt x="0" y="69"/>
                  </a:lnTo>
                  <a:lnTo>
                    <a:pt x="8" y="240"/>
                  </a:lnTo>
                  <a:lnTo>
                    <a:pt x="31" y="301"/>
                  </a:lnTo>
                  <a:lnTo>
                    <a:pt x="65" y="390"/>
                  </a:lnTo>
                  <a:lnTo>
                    <a:pt x="69" y="524"/>
                  </a:lnTo>
                  <a:lnTo>
                    <a:pt x="41" y="532"/>
                  </a:lnTo>
                  <a:lnTo>
                    <a:pt x="250" y="739"/>
                  </a:lnTo>
                  <a:lnTo>
                    <a:pt x="284" y="802"/>
                  </a:lnTo>
                  <a:lnTo>
                    <a:pt x="384" y="802"/>
                  </a:lnTo>
                  <a:lnTo>
                    <a:pt x="388" y="670"/>
                  </a:lnTo>
                  <a:lnTo>
                    <a:pt x="543" y="647"/>
                  </a:lnTo>
                  <a:lnTo>
                    <a:pt x="622" y="660"/>
                  </a:lnTo>
                  <a:lnTo>
                    <a:pt x="716" y="633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5" name="Freeform 432"/>
            <p:cNvSpPr>
              <a:spLocks/>
            </p:cNvSpPr>
            <p:nvPr/>
          </p:nvSpPr>
          <p:spPr bwMode="auto">
            <a:xfrm>
              <a:off x="5582645" y="5914628"/>
              <a:ext cx="53848" cy="213390"/>
            </a:xfrm>
            <a:custGeom>
              <a:avLst/>
              <a:gdLst>
                <a:gd name="T0" fmla="*/ 1 w 63"/>
                <a:gd name="T1" fmla="*/ 0 h 346"/>
                <a:gd name="T2" fmla="*/ 1 w 63"/>
                <a:gd name="T3" fmla="*/ 0 h 346"/>
                <a:gd name="T4" fmla="*/ 1 w 63"/>
                <a:gd name="T5" fmla="*/ 0 h 346"/>
                <a:gd name="T6" fmla="*/ 1 w 63"/>
                <a:gd name="T7" fmla="*/ 0 h 346"/>
                <a:gd name="T8" fmla="*/ 0 w 63"/>
                <a:gd name="T9" fmla="*/ 0 h 346"/>
                <a:gd name="T10" fmla="*/ 1 w 63"/>
                <a:gd name="T11" fmla="*/ 0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346"/>
                <a:gd name="T20" fmla="*/ 63 w 6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346">
                  <a:moveTo>
                    <a:pt x="52" y="346"/>
                  </a:moveTo>
                  <a:lnTo>
                    <a:pt x="63" y="292"/>
                  </a:lnTo>
                  <a:lnTo>
                    <a:pt x="54" y="231"/>
                  </a:lnTo>
                  <a:lnTo>
                    <a:pt x="35" y="231"/>
                  </a:lnTo>
                  <a:lnTo>
                    <a:pt x="0" y="115"/>
                  </a:lnTo>
                  <a:lnTo>
                    <a:pt x="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6" name="Freeform 433"/>
            <p:cNvSpPr>
              <a:spLocks/>
            </p:cNvSpPr>
            <p:nvPr/>
          </p:nvSpPr>
          <p:spPr bwMode="auto">
            <a:xfrm>
              <a:off x="5382636" y="5909359"/>
              <a:ext cx="203086" cy="93523"/>
            </a:xfrm>
            <a:custGeom>
              <a:avLst/>
              <a:gdLst>
                <a:gd name="T0" fmla="*/ 1 w 238"/>
                <a:gd name="T1" fmla="*/ 0 h 155"/>
                <a:gd name="T2" fmla="*/ 1 w 238"/>
                <a:gd name="T3" fmla="*/ 0 h 155"/>
                <a:gd name="T4" fmla="*/ 1 w 238"/>
                <a:gd name="T5" fmla="*/ 0 h 155"/>
                <a:gd name="T6" fmla="*/ 0 w 238"/>
                <a:gd name="T7" fmla="*/ 0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155"/>
                <a:gd name="T14" fmla="*/ 238 w 238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155">
                  <a:moveTo>
                    <a:pt x="238" y="13"/>
                  </a:move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7" name="Line 434"/>
            <p:cNvSpPr>
              <a:spLocks noChangeShapeType="1"/>
            </p:cNvSpPr>
            <p:nvPr/>
          </p:nvSpPr>
          <p:spPr bwMode="auto">
            <a:xfrm flipV="1">
              <a:off x="5585722" y="6128018"/>
              <a:ext cx="40002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8" name="Freeform 435"/>
            <p:cNvSpPr>
              <a:spLocks/>
            </p:cNvSpPr>
            <p:nvPr/>
          </p:nvSpPr>
          <p:spPr bwMode="auto">
            <a:xfrm>
              <a:off x="5382636" y="6002882"/>
              <a:ext cx="203086" cy="126453"/>
            </a:xfrm>
            <a:custGeom>
              <a:avLst/>
              <a:gdLst>
                <a:gd name="T0" fmla="*/ 1 w 240"/>
                <a:gd name="T1" fmla="*/ 0 h 206"/>
                <a:gd name="T2" fmla="*/ 1 w 240"/>
                <a:gd name="T3" fmla="*/ 0 h 206"/>
                <a:gd name="T4" fmla="*/ 1 w 240"/>
                <a:gd name="T5" fmla="*/ 0 h 206"/>
                <a:gd name="T6" fmla="*/ 0 w 240"/>
                <a:gd name="T7" fmla="*/ 0 h 2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206"/>
                <a:gd name="T14" fmla="*/ 240 w 240"/>
                <a:gd name="T15" fmla="*/ 206 h 2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206">
                  <a:moveTo>
                    <a:pt x="240" y="206"/>
                  </a:moveTo>
                  <a:lnTo>
                    <a:pt x="202" y="135"/>
                  </a:lnTo>
                  <a:lnTo>
                    <a:pt x="40" y="6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9" name="Freeform 436"/>
            <p:cNvSpPr>
              <a:spLocks/>
            </p:cNvSpPr>
            <p:nvPr/>
          </p:nvSpPr>
          <p:spPr bwMode="auto">
            <a:xfrm>
              <a:off x="5382636" y="5909359"/>
              <a:ext cx="253857" cy="219976"/>
            </a:xfrm>
            <a:custGeom>
              <a:avLst/>
              <a:gdLst>
                <a:gd name="T0" fmla="*/ 1 w 299"/>
                <a:gd name="T1" fmla="*/ 0 h 361"/>
                <a:gd name="T2" fmla="*/ 1 w 299"/>
                <a:gd name="T3" fmla="*/ 0 h 361"/>
                <a:gd name="T4" fmla="*/ 1 w 299"/>
                <a:gd name="T5" fmla="*/ 0 h 361"/>
                <a:gd name="T6" fmla="*/ 1 w 299"/>
                <a:gd name="T7" fmla="*/ 0 h 361"/>
                <a:gd name="T8" fmla="*/ 1 w 299"/>
                <a:gd name="T9" fmla="*/ 0 h 361"/>
                <a:gd name="T10" fmla="*/ 1 w 299"/>
                <a:gd name="T11" fmla="*/ 0 h 361"/>
                <a:gd name="T12" fmla="*/ 1 w 299"/>
                <a:gd name="T13" fmla="*/ 0 h 361"/>
                <a:gd name="T14" fmla="*/ 1 w 299"/>
                <a:gd name="T15" fmla="*/ 0 h 361"/>
                <a:gd name="T16" fmla="*/ 0 w 299"/>
                <a:gd name="T17" fmla="*/ 0 h 361"/>
                <a:gd name="T18" fmla="*/ 1 w 299"/>
                <a:gd name="T19" fmla="*/ 0 h 361"/>
                <a:gd name="T20" fmla="*/ 1 w 299"/>
                <a:gd name="T21" fmla="*/ 0 h 361"/>
                <a:gd name="T22" fmla="*/ 1 w 299"/>
                <a:gd name="T23" fmla="*/ 0 h 361"/>
                <a:gd name="T24" fmla="*/ 1 w 299"/>
                <a:gd name="T25" fmla="*/ 0 h 3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9"/>
                <a:gd name="T40" fmla="*/ 0 h 361"/>
                <a:gd name="T41" fmla="*/ 299 w 299"/>
                <a:gd name="T42" fmla="*/ 361 h 3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9" h="361">
                  <a:moveTo>
                    <a:pt x="288" y="359"/>
                  </a:moveTo>
                  <a:lnTo>
                    <a:pt x="299" y="305"/>
                  </a:lnTo>
                  <a:lnTo>
                    <a:pt x="290" y="244"/>
                  </a:lnTo>
                  <a:lnTo>
                    <a:pt x="271" y="244"/>
                  </a:lnTo>
                  <a:lnTo>
                    <a:pt x="236" y="128"/>
                  </a:lnTo>
                  <a:lnTo>
                    <a:pt x="238" y="13"/>
                  </a:ln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  <a:lnTo>
                    <a:pt x="40" y="224"/>
                  </a:lnTo>
                  <a:lnTo>
                    <a:pt x="202" y="290"/>
                  </a:lnTo>
                  <a:lnTo>
                    <a:pt x="240" y="361"/>
                  </a:lnTo>
                  <a:lnTo>
                    <a:pt x="288" y="3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0" name="Freeform 437"/>
            <p:cNvSpPr>
              <a:spLocks/>
            </p:cNvSpPr>
            <p:nvPr/>
          </p:nvSpPr>
          <p:spPr bwMode="auto">
            <a:xfrm>
              <a:off x="5382636" y="5909359"/>
              <a:ext cx="253857" cy="219976"/>
            </a:xfrm>
            <a:custGeom>
              <a:avLst/>
              <a:gdLst>
                <a:gd name="T0" fmla="*/ 1 w 299"/>
                <a:gd name="T1" fmla="*/ 0 h 361"/>
                <a:gd name="T2" fmla="*/ 1 w 299"/>
                <a:gd name="T3" fmla="*/ 0 h 361"/>
                <a:gd name="T4" fmla="*/ 1 w 299"/>
                <a:gd name="T5" fmla="*/ 0 h 361"/>
                <a:gd name="T6" fmla="*/ 1 w 299"/>
                <a:gd name="T7" fmla="*/ 0 h 361"/>
                <a:gd name="T8" fmla="*/ 1 w 299"/>
                <a:gd name="T9" fmla="*/ 0 h 361"/>
                <a:gd name="T10" fmla="*/ 1 w 299"/>
                <a:gd name="T11" fmla="*/ 0 h 361"/>
                <a:gd name="T12" fmla="*/ 1 w 299"/>
                <a:gd name="T13" fmla="*/ 0 h 361"/>
                <a:gd name="T14" fmla="*/ 1 w 299"/>
                <a:gd name="T15" fmla="*/ 0 h 361"/>
                <a:gd name="T16" fmla="*/ 0 w 299"/>
                <a:gd name="T17" fmla="*/ 0 h 361"/>
                <a:gd name="T18" fmla="*/ 1 w 299"/>
                <a:gd name="T19" fmla="*/ 0 h 361"/>
                <a:gd name="T20" fmla="*/ 1 w 299"/>
                <a:gd name="T21" fmla="*/ 0 h 361"/>
                <a:gd name="T22" fmla="*/ 1 w 299"/>
                <a:gd name="T23" fmla="*/ 0 h 361"/>
                <a:gd name="T24" fmla="*/ 1 w 299"/>
                <a:gd name="T25" fmla="*/ 0 h 3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9"/>
                <a:gd name="T40" fmla="*/ 0 h 361"/>
                <a:gd name="T41" fmla="*/ 299 w 299"/>
                <a:gd name="T42" fmla="*/ 361 h 3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9" h="361">
                  <a:moveTo>
                    <a:pt x="288" y="359"/>
                  </a:moveTo>
                  <a:lnTo>
                    <a:pt x="299" y="305"/>
                  </a:lnTo>
                  <a:lnTo>
                    <a:pt x="290" y="244"/>
                  </a:lnTo>
                  <a:lnTo>
                    <a:pt x="271" y="244"/>
                  </a:lnTo>
                  <a:lnTo>
                    <a:pt x="236" y="128"/>
                  </a:lnTo>
                  <a:lnTo>
                    <a:pt x="238" y="13"/>
                  </a:ln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  <a:lnTo>
                    <a:pt x="40" y="224"/>
                  </a:lnTo>
                  <a:lnTo>
                    <a:pt x="202" y="290"/>
                  </a:lnTo>
                  <a:lnTo>
                    <a:pt x="240" y="361"/>
                  </a:lnTo>
                  <a:lnTo>
                    <a:pt x="288" y="35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1" name="Freeform 438"/>
            <p:cNvSpPr>
              <a:spLocks/>
            </p:cNvSpPr>
            <p:nvPr/>
          </p:nvSpPr>
          <p:spPr bwMode="auto">
            <a:xfrm>
              <a:off x="5282632" y="6002882"/>
              <a:ext cx="303090" cy="140942"/>
            </a:xfrm>
            <a:custGeom>
              <a:avLst/>
              <a:gdLst>
                <a:gd name="T0" fmla="*/ 1 w 359"/>
                <a:gd name="T1" fmla="*/ 0 h 231"/>
                <a:gd name="T2" fmla="*/ 1 w 359"/>
                <a:gd name="T3" fmla="*/ 0 h 231"/>
                <a:gd name="T4" fmla="*/ 1 w 359"/>
                <a:gd name="T5" fmla="*/ 0 h 231"/>
                <a:gd name="T6" fmla="*/ 1 w 359"/>
                <a:gd name="T7" fmla="*/ 0 h 231"/>
                <a:gd name="T8" fmla="*/ 1 w 359"/>
                <a:gd name="T9" fmla="*/ 0 h 231"/>
                <a:gd name="T10" fmla="*/ 1 w 359"/>
                <a:gd name="T11" fmla="*/ 0 h 231"/>
                <a:gd name="T12" fmla="*/ 0 w 359"/>
                <a:gd name="T13" fmla="*/ 0 h 231"/>
                <a:gd name="T14" fmla="*/ 1 w 359"/>
                <a:gd name="T15" fmla="*/ 0 h 231"/>
                <a:gd name="T16" fmla="*/ 1 w 359"/>
                <a:gd name="T17" fmla="*/ 0 h 231"/>
                <a:gd name="T18" fmla="*/ 1 w 359"/>
                <a:gd name="T19" fmla="*/ 0 h 231"/>
                <a:gd name="T20" fmla="*/ 1 w 359"/>
                <a:gd name="T21" fmla="*/ 0 h 231"/>
                <a:gd name="T22" fmla="*/ 1 w 359"/>
                <a:gd name="T23" fmla="*/ 0 h 231"/>
                <a:gd name="T24" fmla="*/ 1 w 359"/>
                <a:gd name="T25" fmla="*/ 0 h 231"/>
                <a:gd name="T26" fmla="*/ 1 w 359"/>
                <a:gd name="T27" fmla="*/ 0 h 231"/>
                <a:gd name="T28" fmla="*/ 1 w 359"/>
                <a:gd name="T29" fmla="*/ 0 h 231"/>
                <a:gd name="T30" fmla="*/ 1 w 359"/>
                <a:gd name="T31" fmla="*/ 0 h 231"/>
                <a:gd name="T32" fmla="*/ 1 w 359"/>
                <a:gd name="T33" fmla="*/ 0 h 231"/>
                <a:gd name="T34" fmla="*/ 1 w 359"/>
                <a:gd name="T35" fmla="*/ 0 h 2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9"/>
                <a:gd name="T55" fmla="*/ 0 h 231"/>
                <a:gd name="T56" fmla="*/ 359 w 359"/>
                <a:gd name="T57" fmla="*/ 231 h 2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9" h="231">
                  <a:moveTo>
                    <a:pt x="359" y="206"/>
                  </a:moveTo>
                  <a:lnTo>
                    <a:pt x="321" y="135"/>
                  </a:lnTo>
                  <a:lnTo>
                    <a:pt x="159" y="69"/>
                  </a:lnTo>
                  <a:lnTo>
                    <a:pt x="119" y="0"/>
                  </a:lnTo>
                  <a:lnTo>
                    <a:pt x="19" y="0"/>
                  </a:lnTo>
                  <a:lnTo>
                    <a:pt x="2" y="69"/>
                  </a:lnTo>
                  <a:lnTo>
                    <a:pt x="0" y="77"/>
                  </a:lnTo>
                  <a:lnTo>
                    <a:pt x="63" y="177"/>
                  </a:lnTo>
                  <a:lnTo>
                    <a:pt x="29" y="206"/>
                  </a:lnTo>
                  <a:lnTo>
                    <a:pt x="42" y="231"/>
                  </a:lnTo>
                  <a:lnTo>
                    <a:pt x="132" y="211"/>
                  </a:lnTo>
                  <a:lnTo>
                    <a:pt x="257" y="185"/>
                  </a:lnTo>
                  <a:lnTo>
                    <a:pt x="261" y="192"/>
                  </a:lnTo>
                  <a:lnTo>
                    <a:pt x="282" y="200"/>
                  </a:lnTo>
                  <a:lnTo>
                    <a:pt x="311" y="198"/>
                  </a:lnTo>
                  <a:lnTo>
                    <a:pt x="322" y="208"/>
                  </a:lnTo>
                  <a:lnTo>
                    <a:pt x="340" y="208"/>
                  </a:lnTo>
                  <a:lnTo>
                    <a:pt x="359" y="20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2" name="Freeform 439"/>
            <p:cNvSpPr>
              <a:spLocks/>
            </p:cNvSpPr>
            <p:nvPr/>
          </p:nvSpPr>
          <p:spPr bwMode="auto">
            <a:xfrm>
              <a:off x="5282632" y="6002882"/>
              <a:ext cx="303090" cy="140942"/>
            </a:xfrm>
            <a:custGeom>
              <a:avLst/>
              <a:gdLst>
                <a:gd name="T0" fmla="*/ 1 w 359"/>
                <a:gd name="T1" fmla="*/ 0 h 231"/>
                <a:gd name="T2" fmla="*/ 1 w 359"/>
                <a:gd name="T3" fmla="*/ 0 h 231"/>
                <a:gd name="T4" fmla="*/ 1 w 359"/>
                <a:gd name="T5" fmla="*/ 0 h 231"/>
                <a:gd name="T6" fmla="*/ 1 w 359"/>
                <a:gd name="T7" fmla="*/ 0 h 231"/>
                <a:gd name="T8" fmla="*/ 1 w 359"/>
                <a:gd name="T9" fmla="*/ 0 h 231"/>
                <a:gd name="T10" fmla="*/ 1 w 359"/>
                <a:gd name="T11" fmla="*/ 0 h 231"/>
                <a:gd name="T12" fmla="*/ 0 w 359"/>
                <a:gd name="T13" fmla="*/ 0 h 231"/>
                <a:gd name="T14" fmla="*/ 1 w 359"/>
                <a:gd name="T15" fmla="*/ 0 h 231"/>
                <a:gd name="T16" fmla="*/ 1 w 359"/>
                <a:gd name="T17" fmla="*/ 0 h 231"/>
                <a:gd name="T18" fmla="*/ 1 w 359"/>
                <a:gd name="T19" fmla="*/ 0 h 231"/>
                <a:gd name="T20" fmla="*/ 1 w 359"/>
                <a:gd name="T21" fmla="*/ 0 h 231"/>
                <a:gd name="T22" fmla="*/ 1 w 359"/>
                <a:gd name="T23" fmla="*/ 0 h 231"/>
                <a:gd name="T24" fmla="*/ 1 w 359"/>
                <a:gd name="T25" fmla="*/ 0 h 231"/>
                <a:gd name="T26" fmla="*/ 1 w 359"/>
                <a:gd name="T27" fmla="*/ 0 h 231"/>
                <a:gd name="T28" fmla="*/ 1 w 359"/>
                <a:gd name="T29" fmla="*/ 0 h 231"/>
                <a:gd name="T30" fmla="*/ 1 w 359"/>
                <a:gd name="T31" fmla="*/ 0 h 231"/>
                <a:gd name="T32" fmla="*/ 1 w 359"/>
                <a:gd name="T33" fmla="*/ 0 h 231"/>
                <a:gd name="T34" fmla="*/ 1 w 359"/>
                <a:gd name="T35" fmla="*/ 0 h 2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9"/>
                <a:gd name="T55" fmla="*/ 0 h 231"/>
                <a:gd name="T56" fmla="*/ 359 w 359"/>
                <a:gd name="T57" fmla="*/ 231 h 2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9" h="231">
                  <a:moveTo>
                    <a:pt x="359" y="206"/>
                  </a:moveTo>
                  <a:lnTo>
                    <a:pt x="321" y="135"/>
                  </a:lnTo>
                  <a:lnTo>
                    <a:pt x="159" y="69"/>
                  </a:lnTo>
                  <a:lnTo>
                    <a:pt x="119" y="0"/>
                  </a:lnTo>
                  <a:lnTo>
                    <a:pt x="19" y="0"/>
                  </a:lnTo>
                  <a:lnTo>
                    <a:pt x="2" y="69"/>
                  </a:lnTo>
                  <a:lnTo>
                    <a:pt x="0" y="77"/>
                  </a:lnTo>
                  <a:lnTo>
                    <a:pt x="63" y="177"/>
                  </a:lnTo>
                  <a:lnTo>
                    <a:pt x="29" y="206"/>
                  </a:lnTo>
                  <a:lnTo>
                    <a:pt x="42" y="231"/>
                  </a:lnTo>
                  <a:lnTo>
                    <a:pt x="132" y="211"/>
                  </a:lnTo>
                  <a:lnTo>
                    <a:pt x="257" y="185"/>
                  </a:lnTo>
                  <a:lnTo>
                    <a:pt x="261" y="192"/>
                  </a:lnTo>
                  <a:lnTo>
                    <a:pt x="282" y="200"/>
                  </a:lnTo>
                  <a:lnTo>
                    <a:pt x="311" y="198"/>
                  </a:lnTo>
                  <a:lnTo>
                    <a:pt x="322" y="208"/>
                  </a:lnTo>
                  <a:lnTo>
                    <a:pt x="340" y="208"/>
                  </a:lnTo>
                  <a:lnTo>
                    <a:pt x="359" y="206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3" name="Freeform 440"/>
            <p:cNvSpPr>
              <a:spLocks/>
            </p:cNvSpPr>
            <p:nvPr/>
          </p:nvSpPr>
          <p:spPr bwMode="auto">
            <a:xfrm>
              <a:off x="5299556" y="6114845"/>
              <a:ext cx="336938" cy="227879"/>
            </a:xfrm>
            <a:custGeom>
              <a:avLst/>
              <a:gdLst>
                <a:gd name="T0" fmla="*/ 1 w 401"/>
                <a:gd name="T1" fmla="*/ 0 h 376"/>
                <a:gd name="T2" fmla="*/ 1 w 401"/>
                <a:gd name="T3" fmla="*/ 0 h 376"/>
                <a:gd name="T4" fmla="*/ 1 w 401"/>
                <a:gd name="T5" fmla="*/ 0 h 376"/>
                <a:gd name="T6" fmla="*/ 1 w 401"/>
                <a:gd name="T7" fmla="*/ 0 h 376"/>
                <a:gd name="T8" fmla="*/ 1 w 401"/>
                <a:gd name="T9" fmla="*/ 0 h 376"/>
                <a:gd name="T10" fmla="*/ 1 w 401"/>
                <a:gd name="T11" fmla="*/ 0 h 376"/>
                <a:gd name="T12" fmla="*/ 1 w 401"/>
                <a:gd name="T13" fmla="*/ 0 h 376"/>
                <a:gd name="T14" fmla="*/ 1 w 401"/>
                <a:gd name="T15" fmla="*/ 0 h 376"/>
                <a:gd name="T16" fmla="*/ 1 w 401"/>
                <a:gd name="T17" fmla="*/ 0 h 376"/>
                <a:gd name="T18" fmla="*/ 1 w 401"/>
                <a:gd name="T19" fmla="*/ 0 h 376"/>
                <a:gd name="T20" fmla="*/ 1 w 401"/>
                <a:gd name="T21" fmla="*/ 0 h 376"/>
                <a:gd name="T22" fmla="*/ 1 w 401"/>
                <a:gd name="T23" fmla="*/ 0 h 376"/>
                <a:gd name="T24" fmla="*/ 1 w 401"/>
                <a:gd name="T25" fmla="*/ 0 h 376"/>
                <a:gd name="T26" fmla="*/ 1 w 401"/>
                <a:gd name="T27" fmla="*/ 0 h 376"/>
                <a:gd name="T28" fmla="*/ 1 w 401"/>
                <a:gd name="T29" fmla="*/ 0 h 376"/>
                <a:gd name="T30" fmla="*/ 1 w 401"/>
                <a:gd name="T31" fmla="*/ 0 h 376"/>
                <a:gd name="T32" fmla="*/ 0 w 401"/>
                <a:gd name="T33" fmla="*/ 0 h 376"/>
                <a:gd name="T34" fmla="*/ 0 w 401"/>
                <a:gd name="T35" fmla="*/ 0 h 376"/>
                <a:gd name="T36" fmla="*/ 1 w 401"/>
                <a:gd name="T37" fmla="*/ 0 h 376"/>
                <a:gd name="T38" fmla="*/ 1 w 401"/>
                <a:gd name="T39" fmla="*/ 0 h 376"/>
                <a:gd name="T40" fmla="*/ 1 w 401"/>
                <a:gd name="T41" fmla="*/ 0 h 376"/>
                <a:gd name="T42" fmla="*/ 1 w 401"/>
                <a:gd name="T43" fmla="*/ 0 h 376"/>
                <a:gd name="T44" fmla="*/ 1 w 401"/>
                <a:gd name="T45" fmla="*/ 0 h 376"/>
                <a:gd name="T46" fmla="*/ 1 w 401"/>
                <a:gd name="T47" fmla="*/ 0 h 376"/>
                <a:gd name="T48" fmla="*/ 1 w 401"/>
                <a:gd name="T49" fmla="*/ 0 h 376"/>
                <a:gd name="T50" fmla="*/ 1 w 401"/>
                <a:gd name="T51" fmla="*/ 0 h 376"/>
                <a:gd name="T52" fmla="*/ 1 w 401"/>
                <a:gd name="T53" fmla="*/ 0 h 376"/>
                <a:gd name="T54" fmla="*/ 1 w 401"/>
                <a:gd name="T55" fmla="*/ 0 h 376"/>
                <a:gd name="T56" fmla="*/ 1 w 401"/>
                <a:gd name="T57" fmla="*/ 0 h 376"/>
                <a:gd name="T58" fmla="*/ 1 w 401"/>
                <a:gd name="T59" fmla="*/ 0 h 376"/>
                <a:gd name="T60" fmla="*/ 1 w 401"/>
                <a:gd name="T61" fmla="*/ 0 h 376"/>
                <a:gd name="T62" fmla="*/ 1 w 401"/>
                <a:gd name="T63" fmla="*/ 0 h 376"/>
                <a:gd name="T64" fmla="*/ 1 w 401"/>
                <a:gd name="T65" fmla="*/ 0 h 376"/>
                <a:gd name="T66" fmla="*/ 1 w 401"/>
                <a:gd name="T67" fmla="*/ 0 h 376"/>
                <a:gd name="T68" fmla="*/ 1 w 401"/>
                <a:gd name="T69" fmla="*/ 0 h 376"/>
                <a:gd name="T70" fmla="*/ 1 w 401"/>
                <a:gd name="T71" fmla="*/ 0 h 376"/>
                <a:gd name="T72" fmla="*/ 1 w 401"/>
                <a:gd name="T73" fmla="*/ 0 h 3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1"/>
                <a:gd name="T112" fmla="*/ 0 h 376"/>
                <a:gd name="T113" fmla="*/ 401 w 401"/>
                <a:gd name="T114" fmla="*/ 376 h 3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1" h="376">
                  <a:moveTo>
                    <a:pt x="313" y="234"/>
                  </a:moveTo>
                  <a:lnTo>
                    <a:pt x="311" y="226"/>
                  </a:lnTo>
                  <a:lnTo>
                    <a:pt x="305" y="209"/>
                  </a:lnTo>
                  <a:lnTo>
                    <a:pt x="332" y="144"/>
                  </a:lnTo>
                  <a:lnTo>
                    <a:pt x="355" y="144"/>
                  </a:lnTo>
                  <a:lnTo>
                    <a:pt x="401" y="53"/>
                  </a:lnTo>
                  <a:lnTo>
                    <a:pt x="390" y="19"/>
                  </a:lnTo>
                  <a:lnTo>
                    <a:pt x="342" y="21"/>
                  </a:lnTo>
                  <a:lnTo>
                    <a:pt x="323" y="23"/>
                  </a:lnTo>
                  <a:lnTo>
                    <a:pt x="305" y="23"/>
                  </a:lnTo>
                  <a:lnTo>
                    <a:pt x="294" y="13"/>
                  </a:lnTo>
                  <a:lnTo>
                    <a:pt x="265" y="15"/>
                  </a:lnTo>
                  <a:lnTo>
                    <a:pt x="244" y="7"/>
                  </a:lnTo>
                  <a:lnTo>
                    <a:pt x="240" y="0"/>
                  </a:lnTo>
                  <a:lnTo>
                    <a:pt x="115" y="26"/>
                  </a:lnTo>
                  <a:lnTo>
                    <a:pt x="127" y="42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0" y="140"/>
                  </a:lnTo>
                  <a:lnTo>
                    <a:pt x="18" y="145"/>
                  </a:lnTo>
                  <a:lnTo>
                    <a:pt x="18" y="307"/>
                  </a:lnTo>
                  <a:lnTo>
                    <a:pt x="35" y="332"/>
                  </a:lnTo>
                  <a:lnTo>
                    <a:pt x="58" y="322"/>
                  </a:lnTo>
                  <a:lnTo>
                    <a:pt x="66" y="324"/>
                  </a:lnTo>
                  <a:lnTo>
                    <a:pt x="73" y="332"/>
                  </a:lnTo>
                  <a:lnTo>
                    <a:pt x="85" y="333"/>
                  </a:lnTo>
                  <a:lnTo>
                    <a:pt x="100" y="330"/>
                  </a:lnTo>
                  <a:lnTo>
                    <a:pt x="115" y="333"/>
                  </a:lnTo>
                  <a:lnTo>
                    <a:pt x="123" y="343"/>
                  </a:lnTo>
                  <a:lnTo>
                    <a:pt x="144" y="374"/>
                  </a:lnTo>
                  <a:lnTo>
                    <a:pt x="150" y="376"/>
                  </a:lnTo>
                  <a:lnTo>
                    <a:pt x="160" y="376"/>
                  </a:lnTo>
                  <a:lnTo>
                    <a:pt x="233" y="326"/>
                  </a:lnTo>
                  <a:lnTo>
                    <a:pt x="244" y="318"/>
                  </a:lnTo>
                  <a:lnTo>
                    <a:pt x="210" y="247"/>
                  </a:lnTo>
                  <a:lnTo>
                    <a:pt x="221" y="230"/>
                  </a:lnTo>
                  <a:lnTo>
                    <a:pt x="313" y="2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4" name="Freeform 441"/>
            <p:cNvSpPr>
              <a:spLocks/>
            </p:cNvSpPr>
            <p:nvPr/>
          </p:nvSpPr>
          <p:spPr bwMode="auto">
            <a:xfrm>
              <a:off x="5299556" y="6114845"/>
              <a:ext cx="336938" cy="227879"/>
            </a:xfrm>
            <a:custGeom>
              <a:avLst/>
              <a:gdLst>
                <a:gd name="T0" fmla="*/ 1 w 401"/>
                <a:gd name="T1" fmla="*/ 0 h 376"/>
                <a:gd name="T2" fmla="*/ 1 w 401"/>
                <a:gd name="T3" fmla="*/ 0 h 376"/>
                <a:gd name="T4" fmla="*/ 1 w 401"/>
                <a:gd name="T5" fmla="*/ 0 h 376"/>
                <a:gd name="T6" fmla="*/ 1 w 401"/>
                <a:gd name="T7" fmla="*/ 0 h 376"/>
                <a:gd name="T8" fmla="*/ 1 w 401"/>
                <a:gd name="T9" fmla="*/ 0 h 376"/>
                <a:gd name="T10" fmla="*/ 1 w 401"/>
                <a:gd name="T11" fmla="*/ 0 h 376"/>
                <a:gd name="T12" fmla="*/ 1 w 401"/>
                <a:gd name="T13" fmla="*/ 0 h 376"/>
                <a:gd name="T14" fmla="*/ 1 w 401"/>
                <a:gd name="T15" fmla="*/ 0 h 376"/>
                <a:gd name="T16" fmla="*/ 1 w 401"/>
                <a:gd name="T17" fmla="*/ 0 h 376"/>
                <a:gd name="T18" fmla="*/ 1 w 401"/>
                <a:gd name="T19" fmla="*/ 0 h 376"/>
                <a:gd name="T20" fmla="*/ 1 w 401"/>
                <a:gd name="T21" fmla="*/ 0 h 376"/>
                <a:gd name="T22" fmla="*/ 1 w 401"/>
                <a:gd name="T23" fmla="*/ 0 h 376"/>
                <a:gd name="T24" fmla="*/ 1 w 401"/>
                <a:gd name="T25" fmla="*/ 0 h 376"/>
                <a:gd name="T26" fmla="*/ 1 w 401"/>
                <a:gd name="T27" fmla="*/ 0 h 376"/>
                <a:gd name="T28" fmla="*/ 1 w 401"/>
                <a:gd name="T29" fmla="*/ 0 h 376"/>
                <a:gd name="T30" fmla="*/ 1 w 401"/>
                <a:gd name="T31" fmla="*/ 0 h 376"/>
                <a:gd name="T32" fmla="*/ 0 w 401"/>
                <a:gd name="T33" fmla="*/ 0 h 376"/>
                <a:gd name="T34" fmla="*/ 0 w 401"/>
                <a:gd name="T35" fmla="*/ 0 h 376"/>
                <a:gd name="T36" fmla="*/ 1 w 401"/>
                <a:gd name="T37" fmla="*/ 0 h 376"/>
                <a:gd name="T38" fmla="*/ 1 w 401"/>
                <a:gd name="T39" fmla="*/ 0 h 376"/>
                <a:gd name="T40" fmla="*/ 1 w 401"/>
                <a:gd name="T41" fmla="*/ 0 h 376"/>
                <a:gd name="T42" fmla="*/ 1 w 401"/>
                <a:gd name="T43" fmla="*/ 0 h 376"/>
                <a:gd name="T44" fmla="*/ 1 w 401"/>
                <a:gd name="T45" fmla="*/ 0 h 376"/>
                <a:gd name="T46" fmla="*/ 1 w 401"/>
                <a:gd name="T47" fmla="*/ 0 h 376"/>
                <a:gd name="T48" fmla="*/ 1 w 401"/>
                <a:gd name="T49" fmla="*/ 0 h 376"/>
                <a:gd name="T50" fmla="*/ 1 w 401"/>
                <a:gd name="T51" fmla="*/ 0 h 376"/>
                <a:gd name="T52" fmla="*/ 1 w 401"/>
                <a:gd name="T53" fmla="*/ 0 h 376"/>
                <a:gd name="T54" fmla="*/ 1 w 401"/>
                <a:gd name="T55" fmla="*/ 0 h 376"/>
                <a:gd name="T56" fmla="*/ 1 w 401"/>
                <a:gd name="T57" fmla="*/ 0 h 376"/>
                <a:gd name="T58" fmla="*/ 1 w 401"/>
                <a:gd name="T59" fmla="*/ 0 h 376"/>
                <a:gd name="T60" fmla="*/ 1 w 401"/>
                <a:gd name="T61" fmla="*/ 0 h 376"/>
                <a:gd name="T62" fmla="*/ 1 w 401"/>
                <a:gd name="T63" fmla="*/ 0 h 376"/>
                <a:gd name="T64" fmla="*/ 1 w 401"/>
                <a:gd name="T65" fmla="*/ 0 h 376"/>
                <a:gd name="T66" fmla="*/ 1 w 401"/>
                <a:gd name="T67" fmla="*/ 0 h 376"/>
                <a:gd name="T68" fmla="*/ 1 w 401"/>
                <a:gd name="T69" fmla="*/ 0 h 376"/>
                <a:gd name="T70" fmla="*/ 1 w 401"/>
                <a:gd name="T71" fmla="*/ 0 h 376"/>
                <a:gd name="T72" fmla="*/ 1 w 401"/>
                <a:gd name="T73" fmla="*/ 0 h 3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1"/>
                <a:gd name="T112" fmla="*/ 0 h 376"/>
                <a:gd name="T113" fmla="*/ 401 w 401"/>
                <a:gd name="T114" fmla="*/ 376 h 3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1" h="376">
                  <a:moveTo>
                    <a:pt x="313" y="234"/>
                  </a:moveTo>
                  <a:lnTo>
                    <a:pt x="311" y="226"/>
                  </a:lnTo>
                  <a:lnTo>
                    <a:pt x="305" y="209"/>
                  </a:lnTo>
                  <a:lnTo>
                    <a:pt x="332" y="144"/>
                  </a:lnTo>
                  <a:lnTo>
                    <a:pt x="355" y="144"/>
                  </a:lnTo>
                  <a:lnTo>
                    <a:pt x="401" y="53"/>
                  </a:lnTo>
                  <a:lnTo>
                    <a:pt x="390" y="19"/>
                  </a:lnTo>
                  <a:lnTo>
                    <a:pt x="342" y="21"/>
                  </a:lnTo>
                  <a:lnTo>
                    <a:pt x="323" y="23"/>
                  </a:lnTo>
                  <a:lnTo>
                    <a:pt x="305" y="23"/>
                  </a:lnTo>
                  <a:lnTo>
                    <a:pt x="294" y="13"/>
                  </a:lnTo>
                  <a:lnTo>
                    <a:pt x="265" y="15"/>
                  </a:lnTo>
                  <a:lnTo>
                    <a:pt x="244" y="7"/>
                  </a:lnTo>
                  <a:lnTo>
                    <a:pt x="240" y="0"/>
                  </a:lnTo>
                  <a:lnTo>
                    <a:pt x="115" y="26"/>
                  </a:lnTo>
                  <a:lnTo>
                    <a:pt x="127" y="42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0" y="140"/>
                  </a:lnTo>
                  <a:lnTo>
                    <a:pt x="18" y="145"/>
                  </a:lnTo>
                  <a:lnTo>
                    <a:pt x="18" y="307"/>
                  </a:lnTo>
                  <a:lnTo>
                    <a:pt x="35" y="332"/>
                  </a:lnTo>
                  <a:lnTo>
                    <a:pt x="58" y="322"/>
                  </a:lnTo>
                  <a:lnTo>
                    <a:pt x="66" y="324"/>
                  </a:lnTo>
                  <a:lnTo>
                    <a:pt x="73" y="332"/>
                  </a:lnTo>
                  <a:lnTo>
                    <a:pt x="85" y="333"/>
                  </a:lnTo>
                  <a:lnTo>
                    <a:pt x="100" y="330"/>
                  </a:lnTo>
                  <a:lnTo>
                    <a:pt x="115" y="333"/>
                  </a:lnTo>
                  <a:lnTo>
                    <a:pt x="123" y="343"/>
                  </a:lnTo>
                  <a:lnTo>
                    <a:pt x="144" y="374"/>
                  </a:lnTo>
                  <a:lnTo>
                    <a:pt x="150" y="376"/>
                  </a:lnTo>
                  <a:lnTo>
                    <a:pt x="160" y="376"/>
                  </a:lnTo>
                  <a:lnTo>
                    <a:pt x="233" y="326"/>
                  </a:lnTo>
                  <a:lnTo>
                    <a:pt x="244" y="318"/>
                  </a:lnTo>
                  <a:lnTo>
                    <a:pt x="210" y="247"/>
                  </a:lnTo>
                  <a:lnTo>
                    <a:pt x="221" y="230"/>
                  </a:lnTo>
                  <a:lnTo>
                    <a:pt x="313" y="2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5" name="Freeform 442"/>
            <p:cNvSpPr>
              <a:spLocks/>
            </p:cNvSpPr>
            <p:nvPr/>
          </p:nvSpPr>
          <p:spPr bwMode="auto">
            <a:xfrm>
              <a:off x="4237971" y="6102991"/>
              <a:ext cx="741570" cy="360918"/>
            </a:xfrm>
            <a:custGeom>
              <a:avLst/>
              <a:gdLst>
                <a:gd name="T0" fmla="*/ 1 w 875"/>
                <a:gd name="T1" fmla="*/ 0 h 593"/>
                <a:gd name="T2" fmla="*/ 1 w 875"/>
                <a:gd name="T3" fmla="*/ 0 h 593"/>
                <a:gd name="T4" fmla="*/ 1 w 875"/>
                <a:gd name="T5" fmla="*/ 0 h 593"/>
                <a:gd name="T6" fmla="*/ 1 w 875"/>
                <a:gd name="T7" fmla="*/ 0 h 593"/>
                <a:gd name="T8" fmla="*/ 1 w 875"/>
                <a:gd name="T9" fmla="*/ 0 h 593"/>
                <a:gd name="T10" fmla="*/ 1 w 875"/>
                <a:gd name="T11" fmla="*/ 0 h 593"/>
                <a:gd name="T12" fmla="*/ 1 w 875"/>
                <a:gd name="T13" fmla="*/ 0 h 593"/>
                <a:gd name="T14" fmla="*/ 1 w 875"/>
                <a:gd name="T15" fmla="*/ 0 h 593"/>
                <a:gd name="T16" fmla="*/ 1 w 875"/>
                <a:gd name="T17" fmla="*/ 0 h 593"/>
                <a:gd name="T18" fmla="*/ 1 w 875"/>
                <a:gd name="T19" fmla="*/ 0 h 593"/>
                <a:gd name="T20" fmla="*/ 1 w 875"/>
                <a:gd name="T21" fmla="*/ 0 h 593"/>
                <a:gd name="T22" fmla="*/ 1 w 875"/>
                <a:gd name="T23" fmla="*/ 0 h 593"/>
                <a:gd name="T24" fmla="*/ 1 w 875"/>
                <a:gd name="T25" fmla="*/ 0 h 593"/>
                <a:gd name="T26" fmla="*/ 1 w 875"/>
                <a:gd name="T27" fmla="*/ 0 h 593"/>
                <a:gd name="T28" fmla="*/ 1 w 875"/>
                <a:gd name="T29" fmla="*/ 0 h 593"/>
                <a:gd name="T30" fmla="*/ 1 w 875"/>
                <a:gd name="T31" fmla="*/ 0 h 593"/>
                <a:gd name="T32" fmla="*/ 1 w 875"/>
                <a:gd name="T33" fmla="*/ 0 h 593"/>
                <a:gd name="T34" fmla="*/ 1 w 875"/>
                <a:gd name="T35" fmla="*/ 0 h 593"/>
                <a:gd name="T36" fmla="*/ 1 w 875"/>
                <a:gd name="T37" fmla="*/ 0 h 593"/>
                <a:gd name="T38" fmla="*/ 1 w 875"/>
                <a:gd name="T39" fmla="*/ 0 h 593"/>
                <a:gd name="T40" fmla="*/ 1 w 875"/>
                <a:gd name="T41" fmla="*/ 0 h 593"/>
                <a:gd name="T42" fmla="*/ 1 w 875"/>
                <a:gd name="T43" fmla="*/ 0 h 593"/>
                <a:gd name="T44" fmla="*/ 0 w 875"/>
                <a:gd name="T45" fmla="*/ 0 h 593"/>
                <a:gd name="T46" fmla="*/ 1 w 875"/>
                <a:gd name="T47" fmla="*/ 0 h 593"/>
                <a:gd name="T48" fmla="*/ 1 w 875"/>
                <a:gd name="T49" fmla="*/ 0 h 593"/>
                <a:gd name="T50" fmla="*/ 1 w 875"/>
                <a:gd name="T51" fmla="*/ 0 h 593"/>
                <a:gd name="T52" fmla="*/ 1 w 875"/>
                <a:gd name="T53" fmla="*/ 0 h 593"/>
                <a:gd name="T54" fmla="*/ 1 w 875"/>
                <a:gd name="T55" fmla="*/ 0 h 593"/>
                <a:gd name="T56" fmla="*/ 1 w 875"/>
                <a:gd name="T57" fmla="*/ 0 h 593"/>
                <a:gd name="T58" fmla="*/ 1 w 875"/>
                <a:gd name="T59" fmla="*/ 0 h 593"/>
                <a:gd name="T60" fmla="*/ 1 w 875"/>
                <a:gd name="T61" fmla="*/ 0 h 593"/>
                <a:gd name="T62" fmla="*/ 1 w 875"/>
                <a:gd name="T63" fmla="*/ 0 h 593"/>
                <a:gd name="T64" fmla="*/ 1 w 875"/>
                <a:gd name="T65" fmla="*/ 0 h 593"/>
                <a:gd name="T66" fmla="*/ 1 w 875"/>
                <a:gd name="T67" fmla="*/ 0 h 593"/>
                <a:gd name="T68" fmla="*/ 1 w 875"/>
                <a:gd name="T69" fmla="*/ 0 h 593"/>
                <a:gd name="T70" fmla="*/ 1 w 875"/>
                <a:gd name="T71" fmla="*/ 0 h 593"/>
                <a:gd name="T72" fmla="*/ 1 w 875"/>
                <a:gd name="T73" fmla="*/ 0 h 593"/>
                <a:gd name="T74" fmla="*/ 1 w 875"/>
                <a:gd name="T75" fmla="*/ 0 h 593"/>
                <a:gd name="T76" fmla="*/ 1 w 875"/>
                <a:gd name="T77" fmla="*/ 0 h 59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75"/>
                <a:gd name="T118" fmla="*/ 0 h 593"/>
                <a:gd name="T119" fmla="*/ 875 w 875"/>
                <a:gd name="T120" fmla="*/ 593 h 59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75" h="593">
                  <a:moveTo>
                    <a:pt x="843" y="467"/>
                  </a:moveTo>
                  <a:lnTo>
                    <a:pt x="858" y="459"/>
                  </a:lnTo>
                  <a:lnTo>
                    <a:pt x="862" y="449"/>
                  </a:lnTo>
                  <a:lnTo>
                    <a:pt x="869" y="424"/>
                  </a:lnTo>
                  <a:lnTo>
                    <a:pt x="875" y="411"/>
                  </a:lnTo>
                  <a:lnTo>
                    <a:pt x="795" y="319"/>
                  </a:lnTo>
                  <a:lnTo>
                    <a:pt x="800" y="304"/>
                  </a:lnTo>
                  <a:lnTo>
                    <a:pt x="798" y="292"/>
                  </a:lnTo>
                  <a:lnTo>
                    <a:pt x="796" y="282"/>
                  </a:lnTo>
                  <a:lnTo>
                    <a:pt x="787" y="261"/>
                  </a:lnTo>
                  <a:lnTo>
                    <a:pt x="779" y="242"/>
                  </a:lnTo>
                  <a:lnTo>
                    <a:pt x="766" y="215"/>
                  </a:lnTo>
                  <a:lnTo>
                    <a:pt x="748" y="192"/>
                  </a:lnTo>
                  <a:lnTo>
                    <a:pt x="737" y="185"/>
                  </a:lnTo>
                  <a:lnTo>
                    <a:pt x="720" y="171"/>
                  </a:lnTo>
                  <a:lnTo>
                    <a:pt x="716" y="140"/>
                  </a:lnTo>
                  <a:lnTo>
                    <a:pt x="718" y="129"/>
                  </a:lnTo>
                  <a:lnTo>
                    <a:pt x="679" y="125"/>
                  </a:lnTo>
                  <a:lnTo>
                    <a:pt x="679" y="119"/>
                  </a:lnTo>
                  <a:lnTo>
                    <a:pt x="674" y="112"/>
                  </a:lnTo>
                  <a:lnTo>
                    <a:pt x="666" y="108"/>
                  </a:lnTo>
                  <a:lnTo>
                    <a:pt x="656" y="48"/>
                  </a:lnTo>
                  <a:lnTo>
                    <a:pt x="555" y="41"/>
                  </a:lnTo>
                  <a:lnTo>
                    <a:pt x="516" y="39"/>
                  </a:lnTo>
                  <a:lnTo>
                    <a:pt x="468" y="0"/>
                  </a:lnTo>
                  <a:lnTo>
                    <a:pt x="422" y="0"/>
                  </a:lnTo>
                  <a:lnTo>
                    <a:pt x="416" y="23"/>
                  </a:lnTo>
                  <a:lnTo>
                    <a:pt x="424" y="27"/>
                  </a:lnTo>
                  <a:lnTo>
                    <a:pt x="434" y="44"/>
                  </a:lnTo>
                  <a:lnTo>
                    <a:pt x="434" y="62"/>
                  </a:lnTo>
                  <a:lnTo>
                    <a:pt x="413" y="73"/>
                  </a:lnTo>
                  <a:lnTo>
                    <a:pt x="393" y="75"/>
                  </a:lnTo>
                  <a:lnTo>
                    <a:pt x="372" y="75"/>
                  </a:lnTo>
                  <a:lnTo>
                    <a:pt x="353" y="104"/>
                  </a:lnTo>
                  <a:lnTo>
                    <a:pt x="317" y="75"/>
                  </a:lnTo>
                  <a:lnTo>
                    <a:pt x="292" y="121"/>
                  </a:lnTo>
                  <a:lnTo>
                    <a:pt x="150" y="85"/>
                  </a:lnTo>
                  <a:lnTo>
                    <a:pt x="75" y="129"/>
                  </a:lnTo>
                  <a:lnTo>
                    <a:pt x="50" y="142"/>
                  </a:lnTo>
                  <a:lnTo>
                    <a:pt x="65" y="211"/>
                  </a:lnTo>
                  <a:lnTo>
                    <a:pt x="27" y="229"/>
                  </a:lnTo>
                  <a:lnTo>
                    <a:pt x="15" y="254"/>
                  </a:lnTo>
                  <a:lnTo>
                    <a:pt x="13" y="280"/>
                  </a:lnTo>
                  <a:lnTo>
                    <a:pt x="23" y="304"/>
                  </a:lnTo>
                  <a:lnTo>
                    <a:pt x="46" y="323"/>
                  </a:lnTo>
                  <a:lnTo>
                    <a:pt x="0" y="409"/>
                  </a:lnTo>
                  <a:lnTo>
                    <a:pt x="27" y="432"/>
                  </a:lnTo>
                  <a:lnTo>
                    <a:pt x="52" y="455"/>
                  </a:lnTo>
                  <a:lnTo>
                    <a:pt x="71" y="467"/>
                  </a:lnTo>
                  <a:lnTo>
                    <a:pt x="94" y="470"/>
                  </a:lnTo>
                  <a:lnTo>
                    <a:pt x="111" y="492"/>
                  </a:lnTo>
                  <a:lnTo>
                    <a:pt x="131" y="515"/>
                  </a:lnTo>
                  <a:lnTo>
                    <a:pt x="150" y="526"/>
                  </a:lnTo>
                  <a:lnTo>
                    <a:pt x="169" y="538"/>
                  </a:lnTo>
                  <a:lnTo>
                    <a:pt x="175" y="549"/>
                  </a:lnTo>
                  <a:lnTo>
                    <a:pt x="180" y="553"/>
                  </a:lnTo>
                  <a:lnTo>
                    <a:pt x="188" y="547"/>
                  </a:lnTo>
                  <a:lnTo>
                    <a:pt x="213" y="540"/>
                  </a:lnTo>
                  <a:lnTo>
                    <a:pt x="236" y="545"/>
                  </a:lnTo>
                  <a:lnTo>
                    <a:pt x="251" y="563"/>
                  </a:lnTo>
                  <a:lnTo>
                    <a:pt x="273" y="578"/>
                  </a:lnTo>
                  <a:lnTo>
                    <a:pt x="288" y="588"/>
                  </a:lnTo>
                  <a:lnTo>
                    <a:pt x="303" y="593"/>
                  </a:lnTo>
                  <a:lnTo>
                    <a:pt x="317" y="591"/>
                  </a:lnTo>
                  <a:lnTo>
                    <a:pt x="292" y="432"/>
                  </a:lnTo>
                  <a:lnTo>
                    <a:pt x="301" y="421"/>
                  </a:lnTo>
                  <a:lnTo>
                    <a:pt x="282" y="350"/>
                  </a:lnTo>
                  <a:lnTo>
                    <a:pt x="317" y="346"/>
                  </a:lnTo>
                  <a:lnTo>
                    <a:pt x="428" y="277"/>
                  </a:lnTo>
                  <a:lnTo>
                    <a:pt x="489" y="282"/>
                  </a:lnTo>
                  <a:lnTo>
                    <a:pt x="597" y="263"/>
                  </a:lnTo>
                  <a:lnTo>
                    <a:pt x="656" y="292"/>
                  </a:lnTo>
                  <a:lnTo>
                    <a:pt x="641" y="332"/>
                  </a:lnTo>
                  <a:lnTo>
                    <a:pt x="701" y="403"/>
                  </a:lnTo>
                  <a:lnTo>
                    <a:pt x="745" y="403"/>
                  </a:lnTo>
                  <a:lnTo>
                    <a:pt x="793" y="405"/>
                  </a:lnTo>
                  <a:lnTo>
                    <a:pt x="812" y="415"/>
                  </a:lnTo>
                  <a:lnTo>
                    <a:pt x="833" y="449"/>
                  </a:lnTo>
                  <a:lnTo>
                    <a:pt x="843" y="4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6" name="Freeform 443"/>
            <p:cNvSpPr>
              <a:spLocks/>
            </p:cNvSpPr>
            <p:nvPr/>
          </p:nvSpPr>
          <p:spPr bwMode="auto">
            <a:xfrm>
              <a:off x="4237971" y="6102991"/>
              <a:ext cx="741570" cy="360918"/>
            </a:xfrm>
            <a:custGeom>
              <a:avLst/>
              <a:gdLst>
                <a:gd name="T0" fmla="*/ 1 w 875"/>
                <a:gd name="T1" fmla="*/ 0 h 593"/>
                <a:gd name="T2" fmla="*/ 1 w 875"/>
                <a:gd name="T3" fmla="*/ 0 h 593"/>
                <a:gd name="T4" fmla="*/ 1 w 875"/>
                <a:gd name="T5" fmla="*/ 0 h 593"/>
                <a:gd name="T6" fmla="*/ 1 w 875"/>
                <a:gd name="T7" fmla="*/ 0 h 593"/>
                <a:gd name="T8" fmla="*/ 1 w 875"/>
                <a:gd name="T9" fmla="*/ 0 h 593"/>
                <a:gd name="T10" fmla="*/ 1 w 875"/>
                <a:gd name="T11" fmla="*/ 0 h 593"/>
                <a:gd name="T12" fmla="*/ 1 w 875"/>
                <a:gd name="T13" fmla="*/ 0 h 593"/>
                <a:gd name="T14" fmla="*/ 1 w 875"/>
                <a:gd name="T15" fmla="*/ 0 h 593"/>
                <a:gd name="T16" fmla="*/ 1 w 875"/>
                <a:gd name="T17" fmla="*/ 0 h 593"/>
                <a:gd name="T18" fmla="*/ 1 w 875"/>
                <a:gd name="T19" fmla="*/ 0 h 593"/>
                <a:gd name="T20" fmla="*/ 1 w 875"/>
                <a:gd name="T21" fmla="*/ 0 h 593"/>
                <a:gd name="T22" fmla="*/ 1 w 875"/>
                <a:gd name="T23" fmla="*/ 0 h 593"/>
                <a:gd name="T24" fmla="*/ 1 w 875"/>
                <a:gd name="T25" fmla="*/ 0 h 593"/>
                <a:gd name="T26" fmla="*/ 1 w 875"/>
                <a:gd name="T27" fmla="*/ 0 h 593"/>
                <a:gd name="T28" fmla="*/ 1 w 875"/>
                <a:gd name="T29" fmla="*/ 0 h 593"/>
                <a:gd name="T30" fmla="*/ 1 w 875"/>
                <a:gd name="T31" fmla="*/ 0 h 593"/>
                <a:gd name="T32" fmla="*/ 1 w 875"/>
                <a:gd name="T33" fmla="*/ 0 h 593"/>
                <a:gd name="T34" fmla="*/ 1 w 875"/>
                <a:gd name="T35" fmla="*/ 0 h 593"/>
                <a:gd name="T36" fmla="*/ 1 w 875"/>
                <a:gd name="T37" fmla="*/ 0 h 593"/>
                <a:gd name="T38" fmla="*/ 1 w 875"/>
                <a:gd name="T39" fmla="*/ 0 h 593"/>
                <a:gd name="T40" fmla="*/ 1 w 875"/>
                <a:gd name="T41" fmla="*/ 0 h 593"/>
                <a:gd name="T42" fmla="*/ 1 w 875"/>
                <a:gd name="T43" fmla="*/ 0 h 593"/>
                <a:gd name="T44" fmla="*/ 0 w 875"/>
                <a:gd name="T45" fmla="*/ 0 h 593"/>
                <a:gd name="T46" fmla="*/ 1 w 875"/>
                <a:gd name="T47" fmla="*/ 0 h 593"/>
                <a:gd name="T48" fmla="*/ 1 w 875"/>
                <a:gd name="T49" fmla="*/ 0 h 593"/>
                <a:gd name="T50" fmla="*/ 1 w 875"/>
                <a:gd name="T51" fmla="*/ 0 h 593"/>
                <a:gd name="T52" fmla="*/ 1 w 875"/>
                <a:gd name="T53" fmla="*/ 0 h 593"/>
                <a:gd name="T54" fmla="*/ 1 w 875"/>
                <a:gd name="T55" fmla="*/ 0 h 593"/>
                <a:gd name="T56" fmla="*/ 1 w 875"/>
                <a:gd name="T57" fmla="*/ 0 h 593"/>
                <a:gd name="T58" fmla="*/ 1 w 875"/>
                <a:gd name="T59" fmla="*/ 0 h 593"/>
                <a:gd name="T60" fmla="*/ 1 w 875"/>
                <a:gd name="T61" fmla="*/ 0 h 593"/>
                <a:gd name="T62" fmla="*/ 1 w 875"/>
                <a:gd name="T63" fmla="*/ 0 h 593"/>
                <a:gd name="T64" fmla="*/ 1 w 875"/>
                <a:gd name="T65" fmla="*/ 0 h 593"/>
                <a:gd name="T66" fmla="*/ 1 w 875"/>
                <a:gd name="T67" fmla="*/ 0 h 593"/>
                <a:gd name="T68" fmla="*/ 1 w 875"/>
                <a:gd name="T69" fmla="*/ 0 h 593"/>
                <a:gd name="T70" fmla="*/ 1 w 875"/>
                <a:gd name="T71" fmla="*/ 0 h 593"/>
                <a:gd name="T72" fmla="*/ 1 w 875"/>
                <a:gd name="T73" fmla="*/ 0 h 593"/>
                <a:gd name="T74" fmla="*/ 1 w 875"/>
                <a:gd name="T75" fmla="*/ 0 h 593"/>
                <a:gd name="T76" fmla="*/ 1 w 875"/>
                <a:gd name="T77" fmla="*/ 0 h 59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75"/>
                <a:gd name="T118" fmla="*/ 0 h 593"/>
                <a:gd name="T119" fmla="*/ 875 w 875"/>
                <a:gd name="T120" fmla="*/ 593 h 59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75" h="593">
                  <a:moveTo>
                    <a:pt x="843" y="467"/>
                  </a:moveTo>
                  <a:lnTo>
                    <a:pt x="858" y="459"/>
                  </a:lnTo>
                  <a:lnTo>
                    <a:pt x="862" y="449"/>
                  </a:lnTo>
                  <a:lnTo>
                    <a:pt x="869" y="424"/>
                  </a:lnTo>
                  <a:lnTo>
                    <a:pt x="875" y="411"/>
                  </a:lnTo>
                  <a:lnTo>
                    <a:pt x="795" y="319"/>
                  </a:lnTo>
                  <a:lnTo>
                    <a:pt x="800" y="304"/>
                  </a:lnTo>
                  <a:lnTo>
                    <a:pt x="798" y="292"/>
                  </a:lnTo>
                  <a:lnTo>
                    <a:pt x="796" y="282"/>
                  </a:lnTo>
                  <a:lnTo>
                    <a:pt x="787" y="261"/>
                  </a:lnTo>
                  <a:lnTo>
                    <a:pt x="779" y="242"/>
                  </a:lnTo>
                  <a:lnTo>
                    <a:pt x="766" y="215"/>
                  </a:lnTo>
                  <a:lnTo>
                    <a:pt x="748" y="192"/>
                  </a:lnTo>
                  <a:lnTo>
                    <a:pt x="737" y="185"/>
                  </a:lnTo>
                  <a:lnTo>
                    <a:pt x="720" y="171"/>
                  </a:lnTo>
                  <a:lnTo>
                    <a:pt x="716" y="140"/>
                  </a:lnTo>
                  <a:lnTo>
                    <a:pt x="718" y="129"/>
                  </a:lnTo>
                  <a:lnTo>
                    <a:pt x="679" y="125"/>
                  </a:lnTo>
                  <a:lnTo>
                    <a:pt x="679" y="119"/>
                  </a:lnTo>
                  <a:lnTo>
                    <a:pt x="674" y="112"/>
                  </a:lnTo>
                  <a:lnTo>
                    <a:pt x="666" y="108"/>
                  </a:lnTo>
                  <a:lnTo>
                    <a:pt x="656" y="48"/>
                  </a:lnTo>
                  <a:lnTo>
                    <a:pt x="555" y="41"/>
                  </a:lnTo>
                  <a:lnTo>
                    <a:pt x="516" y="39"/>
                  </a:lnTo>
                  <a:lnTo>
                    <a:pt x="468" y="0"/>
                  </a:lnTo>
                  <a:lnTo>
                    <a:pt x="422" y="0"/>
                  </a:lnTo>
                  <a:lnTo>
                    <a:pt x="416" y="23"/>
                  </a:lnTo>
                  <a:lnTo>
                    <a:pt x="424" y="27"/>
                  </a:lnTo>
                  <a:lnTo>
                    <a:pt x="434" y="44"/>
                  </a:lnTo>
                  <a:lnTo>
                    <a:pt x="434" y="62"/>
                  </a:lnTo>
                  <a:lnTo>
                    <a:pt x="413" y="73"/>
                  </a:lnTo>
                  <a:lnTo>
                    <a:pt x="393" y="75"/>
                  </a:lnTo>
                  <a:lnTo>
                    <a:pt x="372" y="75"/>
                  </a:lnTo>
                  <a:lnTo>
                    <a:pt x="353" y="104"/>
                  </a:lnTo>
                  <a:lnTo>
                    <a:pt x="317" y="75"/>
                  </a:lnTo>
                  <a:lnTo>
                    <a:pt x="292" y="121"/>
                  </a:lnTo>
                  <a:lnTo>
                    <a:pt x="150" y="85"/>
                  </a:lnTo>
                  <a:lnTo>
                    <a:pt x="75" y="129"/>
                  </a:lnTo>
                  <a:lnTo>
                    <a:pt x="50" y="142"/>
                  </a:lnTo>
                  <a:lnTo>
                    <a:pt x="65" y="211"/>
                  </a:lnTo>
                  <a:lnTo>
                    <a:pt x="27" y="229"/>
                  </a:lnTo>
                  <a:lnTo>
                    <a:pt x="15" y="254"/>
                  </a:lnTo>
                  <a:lnTo>
                    <a:pt x="13" y="280"/>
                  </a:lnTo>
                  <a:lnTo>
                    <a:pt x="23" y="304"/>
                  </a:lnTo>
                  <a:lnTo>
                    <a:pt x="46" y="323"/>
                  </a:lnTo>
                  <a:lnTo>
                    <a:pt x="0" y="409"/>
                  </a:lnTo>
                  <a:lnTo>
                    <a:pt x="27" y="432"/>
                  </a:lnTo>
                  <a:lnTo>
                    <a:pt x="52" y="455"/>
                  </a:lnTo>
                  <a:lnTo>
                    <a:pt x="71" y="467"/>
                  </a:lnTo>
                  <a:lnTo>
                    <a:pt x="94" y="470"/>
                  </a:lnTo>
                  <a:lnTo>
                    <a:pt x="111" y="492"/>
                  </a:lnTo>
                  <a:lnTo>
                    <a:pt x="131" y="515"/>
                  </a:lnTo>
                  <a:lnTo>
                    <a:pt x="150" y="526"/>
                  </a:lnTo>
                  <a:lnTo>
                    <a:pt x="169" y="538"/>
                  </a:lnTo>
                  <a:lnTo>
                    <a:pt x="175" y="549"/>
                  </a:lnTo>
                  <a:lnTo>
                    <a:pt x="180" y="553"/>
                  </a:lnTo>
                  <a:lnTo>
                    <a:pt x="188" y="547"/>
                  </a:lnTo>
                  <a:lnTo>
                    <a:pt x="213" y="540"/>
                  </a:lnTo>
                  <a:lnTo>
                    <a:pt x="236" y="545"/>
                  </a:lnTo>
                  <a:lnTo>
                    <a:pt x="251" y="563"/>
                  </a:lnTo>
                  <a:lnTo>
                    <a:pt x="273" y="578"/>
                  </a:lnTo>
                  <a:lnTo>
                    <a:pt x="288" y="588"/>
                  </a:lnTo>
                  <a:lnTo>
                    <a:pt x="303" y="593"/>
                  </a:lnTo>
                  <a:lnTo>
                    <a:pt x="317" y="591"/>
                  </a:lnTo>
                  <a:lnTo>
                    <a:pt x="292" y="432"/>
                  </a:lnTo>
                  <a:lnTo>
                    <a:pt x="301" y="421"/>
                  </a:lnTo>
                  <a:lnTo>
                    <a:pt x="282" y="350"/>
                  </a:lnTo>
                  <a:lnTo>
                    <a:pt x="317" y="346"/>
                  </a:lnTo>
                  <a:lnTo>
                    <a:pt x="428" y="277"/>
                  </a:lnTo>
                  <a:lnTo>
                    <a:pt x="489" y="282"/>
                  </a:lnTo>
                  <a:lnTo>
                    <a:pt x="597" y="263"/>
                  </a:lnTo>
                  <a:lnTo>
                    <a:pt x="656" y="292"/>
                  </a:lnTo>
                  <a:lnTo>
                    <a:pt x="641" y="332"/>
                  </a:lnTo>
                  <a:lnTo>
                    <a:pt x="701" y="403"/>
                  </a:lnTo>
                  <a:lnTo>
                    <a:pt x="745" y="403"/>
                  </a:lnTo>
                  <a:lnTo>
                    <a:pt x="793" y="405"/>
                  </a:lnTo>
                  <a:lnTo>
                    <a:pt x="812" y="415"/>
                  </a:lnTo>
                  <a:lnTo>
                    <a:pt x="833" y="449"/>
                  </a:lnTo>
                  <a:lnTo>
                    <a:pt x="843" y="467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7" name="Freeform 444"/>
            <p:cNvSpPr>
              <a:spLocks/>
            </p:cNvSpPr>
            <p:nvPr/>
          </p:nvSpPr>
          <p:spPr bwMode="auto">
            <a:xfrm>
              <a:off x="4479520" y="6263691"/>
              <a:ext cx="353861" cy="198900"/>
            </a:xfrm>
            <a:custGeom>
              <a:avLst/>
              <a:gdLst>
                <a:gd name="T0" fmla="*/ 1 w 419"/>
                <a:gd name="T1" fmla="*/ 0 h 328"/>
                <a:gd name="T2" fmla="*/ 1 w 419"/>
                <a:gd name="T3" fmla="*/ 0 h 328"/>
                <a:gd name="T4" fmla="*/ 1 w 419"/>
                <a:gd name="T5" fmla="*/ 0 h 328"/>
                <a:gd name="T6" fmla="*/ 0 w 419"/>
                <a:gd name="T7" fmla="*/ 0 h 328"/>
                <a:gd name="T8" fmla="*/ 1 w 419"/>
                <a:gd name="T9" fmla="*/ 0 h 328"/>
                <a:gd name="T10" fmla="*/ 1 w 419"/>
                <a:gd name="T11" fmla="*/ 0 h 328"/>
                <a:gd name="T12" fmla="*/ 1 w 419"/>
                <a:gd name="T13" fmla="*/ 0 h 328"/>
                <a:gd name="T14" fmla="*/ 1 w 419"/>
                <a:gd name="T15" fmla="*/ 0 h 328"/>
                <a:gd name="T16" fmla="*/ 1 w 419"/>
                <a:gd name="T17" fmla="*/ 0 h 328"/>
                <a:gd name="T18" fmla="*/ 1 w 419"/>
                <a:gd name="T19" fmla="*/ 0 h 328"/>
                <a:gd name="T20" fmla="*/ 1 w 419"/>
                <a:gd name="T21" fmla="*/ 0 h 328"/>
                <a:gd name="T22" fmla="*/ 1 w 419"/>
                <a:gd name="T23" fmla="*/ 0 h 328"/>
                <a:gd name="T24" fmla="*/ 1 w 419"/>
                <a:gd name="T25" fmla="*/ 0 h 328"/>
                <a:gd name="T26" fmla="*/ 1 w 419"/>
                <a:gd name="T27" fmla="*/ 0 h 328"/>
                <a:gd name="T28" fmla="*/ 1 w 419"/>
                <a:gd name="T29" fmla="*/ 0 h 328"/>
                <a:gd name="T30" fmla="*/ 1 w 419"/>
                <a:gd name="T31" fmla="*/ 0 h 328"/>
                <a:gd name="T32" fmla="*/ 1 w 419"/>
                <a:gd name="T33" fmla="*/ 0 h 328"/>
                <a:gd name="T34" fmla="*/ 1 w 419"/>
                <a:gd name="T35" fmla="*/ 0 h 328"/>
                <a:gd name="T36" fmla="*/ 1 w 419"/>
                <a:gd name="T37" fmla="*/ 0 h 328"/>
                <a:gd name="T38" fmla="*/ 1 w 419"/>
                <a:gd name="T39" fmla="*/ 0 h 328"/>
                <a:gd name="T40" fmla="*/ 1 w 419"/>
                <a:gd name="T41" fmla="*/ 0 h 328"/>
                <a:gd name="T42" fmla="*/ 1 w 419"/>
                <a:gd name="T43" fmla="*/ 0 h 328"/>
                <a:gd name="T44" fmla="*/ 1 w 419"/>
                <a:gd name="T45" fmla="*/ 0 h 328"/>
                <a:gd name="T46" fmla="*/ 1 w 419"/>
                <a:gd name="T47" fmla="*/ 0 h 328"/>
                <a:gd name="T48" fmla="*/ 1 w 419"/>
                <a:gd name="T49" fmla="*/ 0 h 328"/>
                <a:gd name="T50" fmla="*/ 1 w 419"/>
                <a:gd name="T51" fmla="*/ 0 h 32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19"/>
                <a:gd name="T79" fmla="*/ 0 h 328"/>
                <a:gd name="T80" fmla="*/ 419 w 419"/>
                <a:gd name="T81" fmla="*/ 328 h 32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19" h="328">
                  <a:moveTo>
                    <a:pt x="35" y="328"/>
                  </a:moveTo>
                  <a:lnTo>
                    <a:pt x="10" y="167"/>
                  </a:lnTo>
                  <a:lnTo>
                    <a:pt x="19" y="158"/>
                  </a:lnTo>
                  <a:lnTo>
                    <a:pt x="0" y="87"/>
                  </a:lnTo>
                  <a:lnTo>
                    <a:pt x="35" y="83"/>
                  </a:lnTo>
                  <a:lnTo>
                    <a:pt x="146" y="14"/>
                  </a:lnTo>
                  <a:lnTo>
                    <a:pt x="207" y="17"/>
                  </a:lnTo>
                  <a:lnTo>
                    <a:pt x="315" y="0"/>
                  </a:lnTo>
                  <a:lnTo>
                    <a:pt x="374" y="29"/>
                  </a:lnTo>
                  <a:lnTo>
                    <a:pt x="359" y="69"/>
                  </a:lnTo>
                  <a:lnTo>
                    <a:pt x="419" y="140"/>
                  </a:lnTo>
                  <a:lnTo>
                    <a:pt x="409" y="140"/>
                  </a:lnTo>
                  <a:lnTo>
                    <a:pt x="359" y="138"/>
                  </a:lnTo>
                  <a:lnTo>
                    <a:pt x="265" y="115"/>
                  </a:lnTo>
                  <a:lnTo>
                    <a:pt x="232" y="125"/>
                  </a:lnTo>
                  <a:lnTo>
                    <a:pt x="200" y="138"/>
                  </a:lnTo>
                  <a:lnTo>
                    <a:pt x="173" y="163"/>
                  </a:lnTo>
                  <a:lnTo>
                    <a:pt x="158" y="183"/>
                  </a:lnTo>
                  <a:lnTo>
                    <a:pt x="159" y="217"/>
                  </a:lnTo>
                  <a:lnTo>
                    <a:pt x="165" y="261"/>
                  </a:lnTo>
                  <a:lnTo>
                    <a:pt x="163" y="292"/>
                  </a:lnTo>
                  <a:lnTo>
                    <a:pt x="154" y="305"/>
                  </a:lnTo>
                  <a:lnTo>
                    <a:pt x="123" y="311"/>
                  </a:lnTo>
                  <a:lnTo>
                    <a:pt x="90" y="313"/>
                  </a:lnTo>
                  <a:lnTo>
                    <a:pt x="56" y="325"/>
                  </a:lnTo>
                  <a:lnTo>
                    <a:pt x="35" y="32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8" name="Freeform 445"/>
            <p:cNvSpPr>
              <a:spLocks/>
            </p:cNvSpPr>
            <p:nvPr/>
          </p:nvSpPr>
          <p:spPr bwMode="auto">
            <a:xfrm>
              <a:off x="4479520" y="6263691"/>
              <a:ext cx="353861" cy="198900"/>
            </a:xfrm>
            <a:custGeom>
              <a:avLst/>
              <a:gdLst>
                <a:gd name="T0" fmla="*/ 1 w 419"/>
                <a:gd name="T1" fmla="*/ 0 h 328"/>
                <a:gd name="T2" fmla="*/ 1 w 419"/>
                <a:gd name="T3" fmla="*/ 0 h 328"/>
                <a:gd name="T4" fmla="*/ 1 w 419"/>
                <a:gd name="T5" fmla="*/ 0 h 328"/>
                <a:gd name="T6" fmla="*/ 0 w 419"/>
                <a:gd name="T7" fmla="*/ 0 h 328"/>
                <a:gd name="T8" fmla="*/ 1 w 419"/>
                <a:gd name="T9" fmla="*/ 0 h 328"/>
                <a:gd name="T10" fmla="*/ 1 w 419"/>
                <a:gd name="T11" fmla="*/ 0 h 328"/>
                <a:gd name="T12" fmla="*/ 1 w 419"/>
                <a:gd name="T13" fmla="*/ 0 h 328"/>
                <a:gd name="T14" fmla="*/ 1 w 419"/>
                <a:gd name="T15" fmla="*/ 0 h 328"/>
                <a:gd name="T16" fmla="*/ 1 w 419"/>
                <a:gd name="T17" fmla="*/ 0 h 328"/>
                <a:gd name="T18" fmla="*/ 1 w 419"/>
                <a:gd name="T19" fmla="*/ 0 h 328"/>
                <a:gd name="T20" fmla="*/ 1 w 419"/>
                <a:gd name="T21" fmla="*/ 0 h 328"/>
                <a:gd name="T22" fmla="*/ 1 w 419"/>
                <a:gd name="T23" fmla="*/ 0 h 328"/>
                <a:gd name="T24" fmla="*/ 1 w 419"/>
                <a:gd name="T25" fmla="*/ 0 h 328"/>
                <a:gd name="T26" fmla="*/ 1 w 419"/>
                <a:gd name="T27" fmla="*/ 0 h 328"/>
                <a:gd name="T28" fmla="*/ 1 w 419"/>
                <a:gd name="T29" fmla="*/ 0 h 328"/>
                <a:gd name="T30" fmla="*/ 1 w 419"/>
                <a:gd name="T31" fmla="*/ 0 h 328"/>
                <a:gd name="T32" fmla="*/ 1 w 419"/>
                <a:gd name="T33" fmla="*/ 0 h 328"/>
                <a:gd name="T34" fmla="*/ 1 w 419"/>
                <a:gd name="T35" fmla="*/ 0 h 328"/>
                <a:gd name="T36" fmla="*/ 1 w 419"/>
                <a:gd name="T37" fmla="*/ 0 h 328"/>
                <a:gd name="T38" fmla="*/ 1 w 419"/>
                <a:gd name="T39" fmla="*/ 0 h 328"/>
                <a:gd name="T40" fmla="*/ 1 w 419"/>
                <a:gd name="T41" fmla="*/ 0 h 328"/>
                <a:gd name="T42" fmla="*/ 1 w 419"/>
                <a:gd name="T43" fmla="*/ 0 h 328"/>
                <a:gd name="T44" fmla="*/ 1 w 419"/>
                <a:gd name="T45" fmla="*/ 0 h 328"/>
                <a:gd name="T46" fmla="*/ 1 w 419"/>
                <a:gd name="T47" fmla="*/ 0 h 328"/>
                <a:gd name="T48" fmla="*/ 1 w 419"/>
                <a:gd name="T49" fmla="*/ 0 h 328"/>
                <a:gd name="T50" fmla="*/ 1 w 419"/>
                <a:gd name="T51" fmla="*/ 0 h 32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19"/>
                <a:gd name="T79" fmla="*/ 0 h 328"/>
                <a:gd name="T80" fmla="*/ 419 w 419"/>
                <a:gd name="T81" fmla="*/ 328 h 32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19" h="328">
                  <a:moveTo>
                    <a:pt x="35" y="328"/>
                  </a:moveTo>
                  <a:lnTo>
                    <a:pt x="10" y="167"/>
                  </a:lnTo>
                  <a:lnTo>
                    <a:pt x="19" y="158"/>
                  </a:lnTo>
                  <a:lnTo>
                    <a:pt x="0" y="87"/>
                  </a:lnTo>
                  <a:lnTo>
                    <a:pt x="35" y="83"/>
                  </a:lnTo>
                  <a:lnTo>
                    <a:pt x="146" y="14"/>
                  </a:lnTo>
                  <a:lnTo>
                    <a:pt x="207" y="17"/>
                  </a:lnTo>
                  <a:lnTo>
                    <a:pt x="315" y="0"/>
                  </a:lnTo>
                  <a:lnTo>
                    <a:pt x="374" y="29"/>
                  </a:lnTo>
                  <a:lnTo>
                    <a:pt x="359" y="69"/>
                  </a:lnTo>
                  <a:lnTo>
                    <a:pt x="419" y="140"/>
                  </a:lnTo>
                  <a:lnTo>
                    <a:pt x="409" y="140"/>
                  </a:lnTo>
                  <a:lnTo>
                    <a:pt x="359" y="138"/>
                  </a:lnTo>
                  <a:lnTo>
                    <a:pt x="265" y="115"/>
                  </a:lnTo>
                  <a:lnTo>
                    <a:pt x="232" y="125"/>
                  </a:lnTo>
                  <a:lnTo>
                    <a:pt x="200" y="138"/>
                  </a:lnTo>
                  <a:lnTo>
                    <a:pt x="173" y="163"/>
                  </a:lnTo>
                  <a:lnTo>
                    <a:pt x="158" y="183"/>
                  </a:lnTo>
                  <a:lnTo>
                    <a:pt x="159" y="217"/>
                  </a:lnTo>
                  <a:lnTo>
                    <a:pt x="165" y="261"/>
                  </a:lnTo>
                  <a:lnTo>
                    <a:pt x="163" y="292"/>
                  </a:lnTo>
                  <a:lnTo>
                    <a:pt x="154" y="305"/>
                  </a:lnTo>
                  <a:lnTo>
                    <a:pt x="123" y="311"/>
                  </a:lnTo>
                  <a:lnTo>
                    <a:pt x="90" y="313"/>
                  </a:lnTo>
                  <a:lnTo>
                    <a:pt x="56" y="325"/>
                  </a:lnTo>
                  <a:lnTo>
                    <a:pt x="35" y="3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9" name="Freeform 446"/>
            <p:cNvSpPr>
              <a:spLocks/>
            </p:cNvSpPr>
            <p:nvPr/>
          </p:nvSpPr>
          <p:spPr bwMode="auto">
            <a:xfrm>
              <a:off x="3828723" y="6101673"/>
              <a:ext cx="473867" cy="250272"/>
            </a:xfrm>
            <a:custGeom>
              <a:avLst/>
              <a:gdLst>
                <a:gd name="T0" fmla="*/ 0 w 562"/>
                <a:gd name="T1" fmla="*/ 0 h 414"/>
                <a:gd name="T2" fmla="*/ 1 w 562"/>
                <a:gd name="T3" fmla="*/ 0 h 414"/>
                <a:gd name="T4" fmla="*/ 1 w 562"/>
                <a:gd name="T5" fmla="*/ 0 h 414"/>
                <a:gd name="T6" fmla="*/ 1 w 562"/>
                <a:gd name="T7" fmla="*/ 0 h 414"/>
                <a:gd name="T8" fmla="*/ 1 w 562"/>
                <a:gd name="T9" fmla="*/ 0 h 414"/>
                <a:gd name="T10" fmla="*/ 1 w 562"/>
                <a:gd name="T11" fmla="*/ 0 h 414"/>
                <a:gd name="T12" fmla="*/ 1 w 562"/>
                <a:gd name="T13" fmla="*/ 0 h 414"/>
                <a:gd name="T14" fmla="*/ 1 w 562"/>
                <a:gd name="T15" fmla="*/ 0 h 414"/>
                <a:gd name="T16" fmla="*/ 1 w 562"/>
                <a:gd name="T17" fmla="*/ 0 h 414"/>
                <a:gd name="T18" fmla="*/ 1 w 562"/>
                <a:gd name="T19" fmla="*/ 0 h 414"/>
                <a:gd name="T20" fmla="*/ 1 w 562"/>
                <a:gd name="T21" fmla="*/ 0 h 414"/>
                <a:gd name="T22" fmla="*/ 1 w 562"/>
                <a:gd name="T23" fmla="*/ 0 h 414"/>
                <a:gd name="T24" fmla="*/ 1 w 562"/>
                <a:gd name="T25" fmla="*/ 0 h 414"/>
                <a:gd name="T26" fmla="*/ 1 w 562"/>
                <a:gd name="T27" fmla="*/ 0 h 414"/>
                <a:gd name="T28" fmla="*/ 1 w 562"/>
                <a:gd name="T29" fmla="*/ 0 h 414"/>
                <a:gd name="T30" fmla="*/ 1 w 562"/>
                <a:gd name="T31" fmla="*/ 0 h 414"/>
                <a:gd name="T32" fmla="*/ 1 w 562"/>
                <a:gd name="T33" fmla="*/ 0 h 414"/>
                <a:gd name="T34" fmla="*/ 1 w 562"/>
                <a:gd name="T35" fmla="*/ 0 h 414"/>
                <a:gd name="T36" fmla="*/ 1 w 562"/>
                <a:gd name="T37" fmla="*/ 0 h 414"/>
                <a:gd name="T38" fmla="*/ 1 w 562"/>
                <a:gd name="T39" fmla="*/ 0 h 414"/>
                <a:gd name="T40" fmla="*/ 1 w 562"/>
                <a:gd name="T41" fmla="*/ 0 h 414"/>
                <a:gd name="T42" fmla="*/ 1 w 562"/>
                <a:gd name="T43" fmla="*/ 0 h 414"/>
                <a:gd name="T44" fmla="*/ 1 w 562"/>
                <a:gd name="T45" fmla="*/ 0 h 414"/>
                <a:gd name="T46" fmla="*/ 1 w 562"/>
                <a:gd name="T47" fmla="*/ 0 h 414"/>
                <a:gd name="T48" fmla="*/ 1 w 562"/>
                <a:gd name="T49" fmla="*/ 0 h 414"/>
                <a:gd name="T50" fmla="*/ 1 w 562"/>
                <a:gd name="T51" fmla="*/ 0 h 414"/>
                <a:gd name="T52" fmla="*/ 1 w 562"/>
                <a:gd name="T53" fmla="*/ 0 h 414"/>
                <a:gd name="T54" fmla="*/ 1 w 562"/>
                <a:gd name="T55" fmla="*/ 0 h 414"/>
                <a:gd name="T56" fmla="*/ 1 w 562"/>
                <a:gd name="T57" fmla="*/ 0 h 414"/>
                <a:gd name="T58" fmla="*/ 1 w 562"/>
                <a:gd name="T59" fmla="*/ 0 h 414"/>
                <a:gd name="T60" fmla="*/ 1 w 562"/>
                <a:gd name="T61" fmla="*/ 0 h 414"/>
                <a:gd name="T62" fmla="*/ 1 w 562"/>
                <a:gd name="T63" fmla="*/ 0 h 414"/>
                <a:gd name="T64" fmla="*/ 1 w 562"/>
                <a:gd name="T65" fmla="*/ 0 h 414"/>
                <a:gd name="T66" fmla="*/ 1 w 562"/>
                <a:gd name="T67" fmla="*/ 0 h 414"/>
                <a:gd name="T68" fmla="*/ 1 w 562"/>
                <a:gd name="T69" fmla="*/ 0 h 414"/>
                <a:gd name="T70" fmla="*/ 1 w 562"/>
                <a:gd name="T71" fmla="*/ 0 h 414"/>
                <a:gd name="T72" fmla="*/ 1 w 562"/>
                <a:gd name="T73" fmla="*/ 0 h 414"/>
                <a:gd name="T74" fmla="*/ 1 w 562"/>
                <a:gd name="T75" fmla="*/ 0 h 414"/>
                <a:gd name="T76" fmla="*/ 1 w 562"/>
                <a:gd name="T77" fmla="*/ 0 h 414"/>
                <a:gd name="T78" fmla="*/ 1 w 562"/>
                <a:gd name="T79" fmla="*/ 0 h 414"/>
                <a:gd name="T80" fmla="*/ 1 w 562"/>
                <a:gd name="T81" fmla="*/ 0 h 414"/>
                <a:gd name="T82" fmla="*/ 1 w 562"/>
                <a:gd name="T83" fmla="*/ 0 h 414"/>
                <a:gd name="T84" fmla="*/ 1 w 562"/>
                <a:gd name="T85" fmla="*/ 0 h 414"/>
                <a:gd name="T86" fmla="*/ 1 w 562"/>
                <a:gd name="T87" fmla="*/ 0 h 414"/>
                <a:gd name="T88" fmla="*/ 1 w 562"/>
                <a:gd name="T89" fmla="*/ 0 h 414"/>
                <a:gd name="T90" fmla="*/ 1 w 562"/>
                <a:gd name="T91" fmla="*/ 0 h 414"/>
                <a:gd name="T92" fmla="*/ 1 w 562"/>
                <a:gd name="T93" fmla="*/ 0 h 414"/>
                <a:gd name="T94" fmla="*/ 1 w 562"/>
                <a:gd name="T95" fmla="*/ 0 h 414"/>
                <a:gd name="T96" fmla="*/ 1 w 562"/>
                <a:gd name="T97" fmla="*/ 0 h 414"/>
                <a:gd name="T98" fmla="*/ 1 w 562"/>
                <a:gd name="T99" fmla="*/ 0 h 414"/>
                <a:gd name="T100" fmla="*/ 1 w 562"/>
                <a:gd name="T101" fmla="*/ 0 h 414"/>
                <a:gd name="T102" fmla="*/ 1 w 562"/>
                <a:gd name="T103" fmla="*/ 0 h 414"/>
                <a:gd name="T104" fmla="*/ 0 w 562"/>
                <a:gd name="T105" fmla="*/ 0 h 4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2"/>
                <a:gd name="T160" fmla="*/ 0 h 414"/>
                <a:gd name="T161" fmla="*/ 562 w 562"/>
                <a:gd name="T162" fmla="*/ 414 h 4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2" h="414">
                  <a:moveTo>
                    <a:pt x="0" y="247"/>
                  </a:moveTo>
                  <a:lnTo>
                    <a:pt x="11" y="241"/>
                  </a:lnTo>
                  <a:lnTo>
                    <a:pt x="19" y="239"/>
                  </a:lnTo>
                  <a:lnTo>
                    <a:pt x="26" y="234"/>
                  </a:lnTo>
                  <a:lnTo>
                    <a:pt x="40" y="228"/>
                  </a:lnTo>
                  <a:lnTo>
                    <a:pt x="44" y="218"/>
                  </a:lnTo>
                  <a:lnTo>
                    <a:pt x="57" y="203"/>
                  </a:lnTo>
                  <a:lnTo>
                    <a:pt x="59" y="193"/>
                  </a:lnTo>
                  <a:lnTo>
                    <a:pt x="72" y="182"/>
                  </a:lnTo>
                  <a:lnTo>
                    <a:pt x="86" y="168"/>
                  </a:lnTo>
                  <a:lnTo>
                    <a:pt x="97" y="161"/>
                  </a:lnTo>
                  <a:lnTo>
                    <a:pt x="109" y="157"/>
                  </a:lnTo>
                  <a:lnTo>
                    <a:pt x="120" y="153"/>
                  </a:lnTo>
                  <a:lnTo>
                    <a:pt x="124" y="145"/>
                  </a:lnTo>
                  <a:lnTo>
                    <a:pt x="120" y="136"/>
                  </a:lnTo>
                  <a:lnTo>
                    <a:pt x="117" y="132"/>
                  </a:lnTo>
                  <a:lnTo>
                    <a:pt x="149" y="107"/>
                  </a:lnTo>
                  <a:lnTo>
                    <a:pt x="145" y="95"/>
                  </a:lnTo>
                  <a:lnTo>
                    <a:pt x="151" y="90"/>
                  </a:lnTo>
                  <a:lnTo>
                    <a:pt x="151" y="82"/>
                  </a:lnTo>
                  <a:lnTo>
                    <a:pt x="153" y="71"/>
                  </a:lnTo>
                  <a:lnTo>
                    <a:pt x="151" y="57"/>
                  </a:lnTo>
                  <a:lnTo>
                    <a:pt x="155" y="46"/>
                  </a:lnTo>
                  <a:lnTo>
                    <a:pt x="155" y="44"/>
                  </a:lnTo>
                  <a:lnTo>
                    <a:pt x="163" y="36"/>
                  </a:lnTo>
                  <a:lnTo>
                    <a:pt x="168" y="34"/>
                  </a:lnTo>
                  <a:lnTo>
                    <a:pt x="174" y="11"/>
                  </a:lnTo>
                  <a:lnTo>
                    <a:pt x="506" y="0"/>
                  </a:lnTo>
                  <a:lnTo>
                    <a:pt x="562" y="134"/>
                  </a:lnTo>
                  <a:lnTo>
                    <a:pt x="537" y="147"/>
                  </a:lnTo>
                  <a:lnTo>
                    <a:pt x="552" y="216"/>
                  </a:lnTo>
                  <a:lnTo>
                    <a:pt x="514" y="234"/>
                  </a:lnTo>
                  <a:lnTo>
                    <a:pt x="502" y="259"/>
                  </a:lnTo>
                  <a:lnTo>
                    <a:pt x="500" y="285"/>
                  </a:lnTo>
                  <a:lnTo>
                    <a:pt x="510" y="309"/>
                  </a:lnTo>
                  <a:lnTo>
                    <a:pt x="533" y="328"/>
                  </a:lnTo>
                  <a:lnTo>
                    <a:pt x="487" y="414"/>
                  </a:lnTo>
                  <a:lnTo>
                    <a:pt x="481" y="406"/>
                  </a:lnTo>
                  <a:lnTo>
                    <a:pt x="456" y="385"/>
                  </a:lnTo>
                  <a:lnTo>
                    <a:pt x="428" y="356"/>
                  </a:lnTo>
                  <a:lnTo>
                    <a:pt x="393" y="316"/>
                  </a:lnTo>
                  <a:lnTo>
                    <a:pt x="378" y="297"/>
                  </a:lnTo>
                  <a:lnTo>
                    <a:pt x="353" y="293"/>
                  </a:lnTo>
                  <a:lnTo>
                    <a:pt x="332" y="291"/>
                  </a:lnTo>
                  <a:lnTo>
                    <a:pt x="305" y="284"/>
                  </a:lnTo>
                  <a:lnTo>
                    <a:pt x="272" y="276"/>
                  </a:lnTo>
                  <a:lnTo>
                    <a:pt x="239" y="278"/>
                  </a:lnTo>
                  <a:lnTo>
                    <a:pt x="199" y="274"/>
                  </a:lnTo>
                  <a:lnTo>
                    <a:pt x="145" y="272"/>
                  </a:lnTo>
                  <a:lnTo>
                    <a:pt x="88" y="264"/>
                  </a:lnTo>
                  <a:lnTo>
                    <a:pt x="42" y="261"/>
                  </a:lnTo>
                  <a:lnTo>
                    <a:pt x="9" y="261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0" name="Freeform 447"/>
            <p:cNvSpPr>
              <a:spLocks/>
            </p:cNvSpPr>
            <p:nvPr/>
          </p:nvSpPr>
          <p:spPr bwMode="auto">
            <a:xfrm>
              <a:off x="3828723" y="6101673"/>
              <a:ext cx="473867" cy="250272"/>
            </a:xfrm>
            <a:custGeom>
              <a:avLst/>
              <a:gdLst>
                <a:gd name="T0" fmla="*/ 0 w 562"/>
                <a:gd name="T1" fmla="*/ 0 h 414"/>
                <a:gd name="T2" fmla="*/ 1 w 562"/>
                <a:gd name="T3" fmla="*/ 0 h 414"/>
                <a:gd name="T4" fmla="*/ 1 w 562"/>
                <a:gd name="T5" fmla="*/ 0 h 414"/>
                <a:gd name="T6" fmla="*/ 1 w 562"/>
                <a:gd name="T7" fmla="*/ 0 h 414"/>
                <a:gd name="T8" fmla="*/ 1 w 562"/>
                <a:gd name="T9" fmla="*/ 0 h 414"/>
                <a:gd name="T10" fmla="*/ 1 w 562"/>
                <a:gd name="T11" fmla="*/ 0 h 414"/>
                <a:gd name="T12" fmla="*/ 1 w 562"/>
                <a:gd name="T13" fmla="*/ 0 h 414"/>
                <a:gd name="T14" fmla="*/ 1 w 562"/>
                <a:gd name="T15" fmla="*/ 0 h 414"/>
                <a:gd name="T16" fmla="*/ 1 w 562"/>
                <a:gd name="T17" fmla="*/ 0 h 414"/>
                <a:gd name="T18" fmla="*/ 1 w 562"/>
                <a:gd name="T19" fmla="*/ 0 h 414"/>
                <a:gd name="T20" fmla="*/ 1 w 562"/>
                <a:gd name="T21" fmla="*/ 0 h 414"/>
                <a:gd name="T22" fmla="*/ 1 w 562"/>
                <a:gd name="T23" fmla="*/ 0 h 414"/>
                <a:gd name="T24" fmla="*/ 1 w 562"/>
                <a:gd name="T25" fmla="*/ 0 h 414"/>
                <a:gd name="T26" fmla="*/ 1 w 562"/>
                <a:gd name="T27" fmla="*/ 0 h 414"/>
                <a:gd name="T28" fmla="*/ 1 w 562"/>
                <a:gd name="T29" fmla="*/ 0 h 414"/>
                <a:gd name="T30" fmla="*/ 1 w 562"/>
                <a:gd name="T31" fmla="*/ 0 h 414"/>
                <a:gd name="T32" fmla="*/ 1 w 562"/>
                <a:gd name="T33" fmla="*/ 0 h 414"/>
                <a:gd name="T34" fmla="*/ 1 w 562"/>
                <a:gd name="T35" fmla="*/ 0 h 414"/>
                <a:gd name="T36" fmla="*/ 1 w 562"/>
                <a:gd name="T37" fmla="*/ 0 h 414"/>
                <a:gd name="T38" fmla="*/ 1 w 562"/>
                <a:gd name="T39" fmla="*/ 0 h 414"/>
                <a:gd name="T40" fmla="*/ 1 w 562"/>
                <a:gd name="T41" fmla="*/ 0 h 414"/>
                <a:gd name="T42" fmla="*/ 1 w 562"/>
                <a:gd name="T43" fmla="*/ 0 h 414"/>
                <a:gd name="T44" fmla="*/ 1 w 562"/>
                <a:gd name="T45" fmla="*/ 0 h 414"/>
                <a:gd name="T46" fmla="*/ 1 w 562"/>
                <a:gd name="T47" fmla="*/ 0 h 414"/>
                <a:gd name="T48" fmla="*/ 1 w 562"/>
                <a:gd name="T49" fmla="*/ 0 h 414"/>
                <a:gd name="T50" fmla="*/ 1 w 562"/>
                <a:gd name="T51" fmla="*/ 0 h 414"/>
                <a:gd name="T52" fmla="*/ 1 w 562"/>
                <a:gd name="T53" fmla="*/ 0 h 414"/>
                <a:gd name="T54" fmla="*/ 1 w 562"/>
                <a:gd name="T55" fmla="*/ 0 h 414"/>
                <a:gd name="T56" fmla="*/ 1 w 562"/>
                <a:gd name="T57" fmla="*/ 0 h 414"/>
                <a:gd name="T58" fmla="*/ 1 w 562"/>
                <a:gd name="T59" fmla="*/ 0 h 414"/>
                <a:gd name="T60" fmla="*/ 1 w 562"/>
                <a:gd name="T61" fmla="*/ 0 h 414"/>
                <a:gd name="T62" fmla="*/ 1 w 562"/>
                <a:gd name="T63" fmla="*/ 0 h 414"/>
                <a:gd name="T64" fmla="*/ 1 w 562"/>
                <a:gd name="T65" fmla="*/ 0 h 414"/>
                <a:gd name="T66" fmla="*/ 1 w 562"/>
                <a:gd name="T67" fmla="*/ 0 h 414"/>
                <a:gd name="T68" fmla="*/ 1 w 562"/>
                <a:gd name="T69" fmla="*/ 0 h 414"/>
                <a:gd name="T70" fmla="*/ 1 w 562"/>
                <a:gd name="T71" fmla="*/ 0 h 414"/>
                <a:gd name="T72" fmla="*/ 1 w 562"/>
                <a:gd name="T73" fmla="*/ 0 h 414"/>
                <a:gd name="T74" fmla="*/ 1 w 562"/>
                <a:gd name="T75" fmla="*/ 0 h 414"/>
                <a:gd name="T76" fmla="*/ 1 w 562"/>
                <a:gd name="T77" fmla="*/ 0 h 414"/>
                <a:gd name="T78" fmla="*/ 1 w 562"/>
                <a:gd name="T79" fmla="*/ 0 h 414"/>
                <a:gd name="T80" fmla="*/ 1 w 562"/>
                <a:gd name="T81" fmla="*/ 0 h 414"/>
                <a:gd name="T82" fmla="*/ 1 w 562"/>
                <a:gd name="T83" fmla="*/ 0 h 414"/>
                <a:gd name="T84" fmla="*/ 1 w 562"/>
                <a:gd name="T85" fmla="*/ 0 h 414"/>
                <a:gd name="T86" fmla="*/ 1 w 562"/>
                <a:gd name="T87" fmla="*/ 0 h 414"/>
                <a:gd name="T88" fmla="*/ 1 w 562"/>
                <a:gd name="T89" fmla="*/ 0 h 414"/>
                <a:gd name="T90" fmla="*/ 1 w 562"/>
                <a:gd name="T91" fmla="*/ 0 h 414"/>
                <a:gd name="T92" fmla="*/ 1 w 562"/>
                <a:gd name="T93" fmla="*/ 0 h 414"/>
                <a:gd name="T94" fmla="*/ 1 w 562"/>
                <a:gd name="T95" fmla="*/ 0 h 414"/>
                <a:gd name="T96" fmla="*/ 1 w 562"/>
                <a:gd name="T97" fmla="*/ 0 h 414"/>
                <a:gd name="T98" fmla="*/ 1 w 562"/>
                <a:gd name="T99" fmla="*/ 0 h 414"/>
                <a:gd name="T100" fmla="*/ 1 w 562"/>
                <a:gd name="T101" fmla="*/ 0 h 414"/>
                <a:gd name="T102" fmla="*/ 1 w 562"/>
                <a:gd name="T103" fmla="*/ 0 h 414"/>
                <a:gd name="T104" fmla="*/ 0 w 562"/>
                <a:gd name="T105" fmla="*/ 0 h 4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2"/>
                <a:gd name="T160" fmla="*/ 0 h 414"/>
                <a:gd name="T161" fmla="*/ 562 w 562"/>
                <a:gd name="T162" fmla="*/ 414 h 4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2" h="414">
                  <a:moveTo>
                    <a:pt x="0" y="247"/>
                  </a:moveTo>
                  <a:lnTo>
                    <a:pt x="11" y="241"/>
                  </a:lnTo>
                  <a:lnTo>
                    <a:pt x="19" y="239"/>
                  </a:lnTo>
                  <a:lnTo>
                    <a:pt x="26" y="234"/>
                  </a:lnTo>
                  <a:lnTo>
                    <a:pt x="40" y="228"/>
                  </a:lnTo>
                  <a:lnTo>
                    <a:pt x="44" y="218"/>
                  </a:lnTo>
                  <a:lnTo>
                    <a:pt x="57" y="203"/>
                  </a:lnTo>
                  <a:lnTo>
                    <a:pt x="59" y="193"/>
                  </a:lnTo>
                  <a:lnTo>
                    <a:pt x="72" y="182"/>
                  </a:lnTo>
                  <a:lnTo>
                    <a:pt x="86" y="168"/>
                  </a:lnTo>
                  <a:lnTo>
                    <a:pt x="97" y="161"/>
                  </a:lnTo>
                  <a:lnTo>
                    <a:pt x="109" y="157"/>
                  </a:lnTo>
                  <a:lnTo>
                    <a:pt x="120" y="153"/>
                  </a:lnTo>
                  <a:lnTo>
                    <a:pt x="124" y="145"/>
                  </a:lnTo>
                  <a:lnTo>
                    <a:pt x="120" y="136"/>
                  </a:lnTo>
                  <a:lnTo>
                    <a:pt x="117" y="132"/>
                  </a:lnTo>
                  <a:lnTo>
                    <a:pt x="149" y="107"/>
                  </a:lnTo>
                  <a:lnTo>
                    <a:pt x="145" y="95"/>
                  </a:lnTo>
                  <a:lnTo>
                    <a:pt x="151" y="90"/>
                  </a:lnTo>
                  <a:lnTo>
                    <a:pt x="151" y="82"/>
                  </a:lnTo>
                  <a:lnTo>
                    <a:pt x="153" y="71"/>
                  </a:lnTo>
                  <a:lnTo>
                    <a:pt x="151" y="57"/>
                  </a:lnTo>
                  <a:lnTo>
                    <a:pt x="155" y="46"/>
                  </a:lnTo>
                  <a:lnTo>
                    <a:pt x="155" y="44"/>
                  </a:lnTo>
                  <a:lnTo>
                    <a:pt x="163" y="36"/>
                  </a:lnTo>
                  <a:lnTo>
                    <a:pt x="168" y="34"/>
                  </a:lnTo>
                  <a:lnTo>
                    <a:pt x="174" y="11"/>
                  </a:lnTo>
                  <a:lnTo>
                    <a:pt x="506" y="0"/>
                  </a:lnTo>
                  <a:lnTo>
                    <a:pt x="562" y="134"/>
                  </a:lnTo>
                  <a:lnTo>
                    <a:pt x="537" y="147"/>
                  </a:lnTo>
                  <a:lnTo>
                    <a:pt x="552" y="216"/>
                  </a:lnTo>
                  <a:lnTo>
                    <a:pt x="514" y="234"/>
                  </a:lnTo>
                  <a:lnTo>
                    <a:pt x="502" y="259"/>
                  </a:lnTo>
                  <a:lnTo>
                    <a:pt x="500" y="285"/>
                  </a:lnTo>
                  <a:lnTo>
                    <a:pt x="510" y="309"/>
                  </a:lnTo>
                  <a:lnTo>
                    <a:pt x="533" y="328"/>
                  </a:lnTo>
                  <a:lnTo>
                    <a:pt x="487" y="414"/>
                  </a:lnTo>
                  <a:lnTo>
                    <a:pt x="481" y="406"/>
                  </a:lnTo>
                  <a:lnTo>
                    <a:pt x="456" y="385"/>
                  </a:lnTo>
                  <a:lnTo>
                    <a:pt x="428" y="356"/>
                  </a:lnTo>
                  <a:lnTo>
                    <a:pt x="393" y="316"/>
                  </a:lnTo>
                  <a:lnTo>
                    <a:pt x="378" y="297"/>
                  </a:lnTo>
                  <a:lnTo>
                    <a:pt x="353" y="293"/>
                  </a:lnTo>
                  <a:lnTo>
                    <a:pt x="332" y="291"/>
                  </a:lnTo>
                  <a:lnTo>
                    <a:pt x="305" y="284"/>
                  </a:lnTo>
                  <a:lnTo>
                    <a:pt x="272" y="276"/>
                  </a:lnTo>
                  <a:lnTo>
                    <a:pt x="239" y="278"/>
                  </a:lnTo>
                  <a:lnTo>
                    <a:pt x="199" y="274"/>
                  </a:lnTo>
                  <a:lnTo>
                    <a:pt x="145" y="272"/>
                  </a:lnTo>
                  <a:lnTo>
                    <a:pt x="88" y="264"/>
                  </a:lnTo>
                  <a:lnTo>
                    <a:pt x="42" y="261"/>
                  </a:lnTo>
                  <a:lnTo>
                    <a:pt x="9" y="261"/>
                  </a:lnTo>
                  <a:lnTo>
                    <a:pt x="0" y="247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1" name="Freeform 448"/>
            <p:cNvSpPr>
              <a:spLocks/>
            </p:cNvSpPr>
            <p:nvPr/>
          </p:nvSpPr>
          <p:spPr bwMode="auto">
            <a:xfrm>
              <a:off x="3644100" y="5992344"/>
              <a:ext cx="333860" cy="256858"/>
            </a:xfrm>
            <a:custGeom>
              <a:avLst/>
              <a:gdLst>
                <a:gd name="T0" fmla="*/ 1 w 393"/>
                <a:gd name="T1" fmla="*/ 0 h 428"/>
                <a:gd name="T2" fmla="*/ 1 w 393"/>
                <a:gd name="T3" fmla="*/ 0 h 428"/>
                <a:gd name="T4" fmla="*/ 1 w 393"/>
                <a:gd name="T5" fmla="*/ 0 h 428"/>
                <a:gd name="T6" fmla="*/ 1 w 393"/>
                <a:gd name="T7" fmla="*/ 0 h 428"/>
                <a:gd name="T8" fmla="*/ 1 w 393"/>
                <a:gd name="T9" fmla="*/ 0 h 428"/>
                <a:gd name="T10" fmla="*/ 0 w 393"/>
                <a:gd name="T11" fmla="*/ 0 h 428"/>
                <a:gd name="T12" fmla="*/ 1 w 393"/>
                <a:gd name="T13" fmla="*/ 0 h 428"/>
                <a:gd name="T14" fmla="*/ 1 w 393"/>
                <a:gd name="T15" fmla="*/ 0 h 428"/>
                <a:gd name="T16" fmla="*/ 1 w 393"/>
                <a:gd name="T17" fmla="*/ 0 h 428"/>
                <a:gd name="T18" fmla="*/ 1 w 393"/>
                <a:gd name="T19" fmla="*/ 0 h 428"/>
                <a:gd name="T20" fmla="*/ 1 w 393"/>
                <a:gd name="T21" fmla="*/ 0 h 428"/>
                <a:gd name="T22" fmla="*/ 1 w 393"/>
                <a:gd name="T23" fmla="*/ 0 h 428"/>
                <a:gd name="T24" fmla="*/ 1 w 393"/>
                <a:gd name="T25" fmla="*/ 0 h 428"/>
                <a:gd name="T26" fmla="*/ 1 w 393"/>
                <a:gd name="T27" fmla="*/ 0 h 428"/>
                <a:gd name="T28" fmla="*/ 1 w 393"/>
                <a:gd name="T29" fmla="*/ 0 h 428"/>
                <a:gd name="T30" fmla="*/ 1 w 393"/>
                <a:gd name="T31" fmla="*/ 0 h 428"/>
                <a:gd name="T32" fmla="*/ 1 w 393"/>
                <a:gd name="T33" fmla="*/ 0 h 428"/>
                <a:gd name="T34" fmla="*/ 1 w 393"/>
                <a:gd name="T35" fmla="*/ 0 h 428"/>
                <a:gd name="T36" fmla="*/ 1 w 393"/>
                <a:gd name="T37" fmla="*/ 0 h 428"/>
                <a:gd name="T38" fmla="*/ 1 w 393"/>
                <a:gd name="T39" fmla="*/ 0 h 428"/>
                <a:gd name="T40" fmla="*/ 1 w 393"/>
                <a:gd name="T41" fmla="*/ 0 h 428"/>
                <a:gd name="T42" fmla="*/ 1 w 393"/>
                <a:gd name="T43" fmla="*/ 0 h 428"/>
                <a:gd name="T44" fmla="*/ 1 w 393"/>
                <a:gd name="T45" fmla="*/ 0 h 428"/>
                <a:gd name="T46" fmla="*/ 1 w 393"/>
                <a:gd name="T47" fmla="*/ 0 h 428"/>
                <a:gd name="T48" fmla="*/ 1 w 393"/>
                <a:gd name="T49" fmla="*/ 0 h 428"/>
                <a:gd name="T50" fmla="*/ 1 w 393"/>
                <a:gd name="T51" fmla="*/ 0 h 428"/>
                <a:gd name="T52" fmla="*/ 1 w 393"/>
                <a:gd name="T53" fmla="*/ 0 h 428"/>
                <a:gd name="T54" fmla="*/ 1 w 393"/>
                <a:gd name="T55" fmla="*/ 0 h 428"/>
                <a:gd name="T56" fmla="*/ 1 w 393"/>
                <a:gd name="T57" fmla="*/ 0 h 428"/>
                <a:gd name="T58" fmla="*/ 1 w 393"/>
                <a:gd name="T59" fmla="*/ 0 h 428"/>
                <a:gd name="T60" fmla="*/ 1 w 393"/>
                <a:gd name="T61" fmla="*/ 0 h 428"/>
                <a:gd name="T62" fmla="*/ 1 w 393"/>
                <a:gd name="T63" fmla="*/ 0 h 428"/>
                <a:gd name="T64" fmla="*/ 1 w 393"/>
                <a:gd name="T65" fmla="*/ 0 h 428"/>
                <a:gd name="T66" fmla="*/ 1 w 393"/>
                <a:gd name="T67" fmla="*/ 0 h 428"/>
                <a:gd name="T68" fmla="*/ 1 w 393"/>
                <a:gd name="T69" fmla="*/ 0 h 428"/>
                <a:gd name="T70" fmla="*/ 1 w 393"/>
                <a:gd name="T71" fmla="*/ 0 h 428"/>
                <a:gd name="T72" fmla="*/ 1 w 393"/>
                <a:gd name="T73" fmla="*/ 0 h 428"/>
                <a:gd name="T74" fmla="*/ 1 w 393"/>
                <a:gd name="T75" fmla="*/ 0 h 428"/>
                <a:gd name="T76" fmla="*/ 1 w 393"/>
                <a:gd name="T77" fmla="*/ 0 h 428"/>
                <a:gd name="T78" fmla="*/ 1 w 393"/>
                <a:gd name="T79" fmla="*/ 0 h 428"/>
                <a:gd name="T80" fmla="*/ 1 w 393"/>
                <a:gd name="T81" fmla="*/ 0 h 428"/>
                <a:gd name="T82" fmla="*/ 1 w 393"/>
                <a:gd name="T83" fmla="*/ 0 h 4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93"/>
                <a:gd name="T127" fmla="*/ 0 h 428"/>
                <a:gd name="T128" fmla="*/ 393 w 393"/>
                <a:gd name="T129" fmla="*/ 428 h 4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93" h="428">
                  <a:moveTo>
                    <a:pt x="219" y="428"/>
                  </a:moveTo>
                  <a:lnTo>
                    <a:pt x="207" y="407"/>
                  </a:lnTo>
                  <a:lnTo>
                    <a:pt x="182" y="390"/>
                  </a:lnTo>
                  <a:lnTo>
                    <a:pt x="149" y="386"/>
                  </a:lnTo>
                  <a:lnTo>
                    <a:pt x="75" y="392"/>
                  </a:lnTo>
                  <a:lnTo>
                    <a:pt x="0" y="363"/>
                  </a:lnTo>
                  <a:lnTo>
                    <a:pt x="5" y="342"/>
                  </a:lnTo>
                  <a:lnTo>
                    <a:pt x="61" y="250"/>
                  </a:lnTo>
                  <a:lnTo>
                    <a:pt x="92" y="225"/>
                  </a:lnTo>
                  <a:lnTo>
                    <a:pt x="132" y="133"/>
                  </a:lnTo>
                  <a:lnTo>
                    <a:pt x="132" y="111"/>
                  </a:lnTo>
                  <a:lnTo>
                    <a:pt x="146" y="48"/>
                  </a:lnTo>
                  <a:lnTo>
                    <a:pt x="155" y="8"/>
                  </a:lnTo>
                  <a:lnTo>
                    <a:pt x="305" y="0"/>
                  </a:lnTo>
                  <a:lnTo>
                    <a:pt x="372" y="67"/>
                  </a:lnTo>
                  <a:lnTo>
                    <a:pt x="393" y="192"/>
                  </a:lnTo>
                  <a:lnTo>
                    <a:pt x="387" y="215"/>
                  </a:lnTo>
                  <a:lnTo>
                    <a:pt x="382" y="217"/>
                  </a:lnTo>
                  <a:lnTo>
                    <a:pt x="374" y="225"/>
                  </a:lnTo>
                  <a:lnTo>
                    <a:pt x="374" y="227"/>
                  </a:lnTo>
                  <a:lnTo>
                    <a:pt x="370" y="238"/>
                  </a:lnTo>
                  <a:lnTo>
                    <a:pt x="372" y="252"/>
                  </a:lnTo>
                  <a:lnTo>
                    <a:pt x="370" y="263"/>
                  </a:lnTo>
                  <a:lnTo>
                    <a:pt x="370" y="271"/>
                  </a:lnTo>
                  <a:lnTo>
                    <a:pt x="364" y="276"/>
                  </a:lnTo>
                  <a:lnTo>
                    <a:pt x="368" y="288"/>
                  </a:lnTo>
                  <a:lnTo>
                    <a:pt x="336" y="313"/>
                  </a:lnTo>
                  <a:lnTo>
                    <a:pt x="339" y="317"/>
                  </a:lnTo>
                  <a:lnTo>
                    <a:pt x="343" y="326"/>
                  </a:lnTo>
                  <a:lnTo>
                    <a:pt x="339" y="334"/>
                  </a:lnTo>
                  <a:lnTo>
                    <a:pt x="328" y="338"/>
                  </a:lnTo>
                  <a:lnTo>
                    <a:pt x="316" y="342"/>
                  </a:lnTo>
                  <a:lnTo>
                    <a:pt x="305" y="349"/>
                  </a:lnTo>
                  <a:lnTo>
                    <a:pt x="291" y="363"/>
                  </a:lnTo>
                  <a:lnTo>
                    <a:pt x="278" y="374"/>
                  </a:lnTo>
                  <a:lnTo>
                    <a:pt x="276" y="384"/>
                  </a:lnTo>
                  <a:lnTo>
                    <a:pt x="263" y="399"/>
                  </a:lnTo>
                  <a:lnTo>
                    <a:pt x="259" y="409"/>
                  </a:lnTo>
                  <a:lnTo>
                    <a:pt x="245" y="415"/>
                  </a:lnTo>
                  <a:lnTo>
                    <a:pt x="238" y="420"/>
                  </a:lnTo>
                  <a:lnTo>
                    <a:pt x="230" y="422"/>
                  </a:lnTo>
                  <a:lnTo>
                    <a:pt x="219" y="42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2" name="Freeform 449"/>
            <p:cNvSpPr>
              <a:spLocks/>
            </p:cNvSpPr>
            <p:nvPr/>
          </p:nvSpPr>
          <p:spPr bwMode="auto">
            <a:xfrm>
              <a:off x="3644100" y="5992344"/>
              <a:ext cx="333860" cy="256858"/>
            </a:xfrm>
            <a:custGeom>
              <a:avLst/>
              <a:gdLst>
                <a:gd name="T0" fmla="*/ 1 w 393"/>
                <a:gd name="T1" fmla="*/ 0 h 428"/>
                <a:gd name="T2" fmla="*/ 1 w 393"/>
                <a:gd name="T3" fmla="*/ 0 h 428"/>
                <a:gd name="T4" fmla="*/ 1 w 393"/>
                <a:gd name="T5" fmla="*/ 0 h 428"/>
                <a:gd name="T6" fmla="*/ 1 w 393"/>
                <a:gd name="T7" fmla="*/ 0 h 428"/>
                <a:gd name="T8" fmla="*/ 1 w 393"/>
                <a:gd name="T9" fmla="*/ 0 h 428"/>
                <a:gd name="T10" fmla="*/ 0 w 393"/>
                <a:gd name="T11" fmla="*/ 0 h 428"/>
                <a:gd name="T12" fmla="*/ 1 w 393"/>
                <a:gd name="T13" fmla="*/ 0 h 428"/>
                <a:gd name="T14" fmla="*/ 1 w 393"/>
                <a:gd name="T15" fmla="*/ 0 h 428"/>
                <a:gd name="T16" fmla="*/ 1 w 393"/>
                <a:gd name="T17" fmla="*/ 0 h 428"/>
                <a:gd name="T18" fmla="*/ 1 w 393"/>
                <a:gd name="T19" fmla="*/ 0 h 428"/>
                <a:gd name="T20" fmla="*/ 1 w 393"/>
                <a:gd name="T21" fmla="*/ 0 h 428"/>
                <a:gd name="T22" fmla="*/ 1 w 393"/>
                <a:gd name="T23" fmla="*/ 0 h 428"/>
                <a:gd name="T24" fmla="*/ 1 w 393"/>
                <a:gd name="T25" fmla="*/ 0 h 428"/>
                <a:gd name="T26" fmla="*/ 1 w 393"/>
                <a:gd name="T27" fmla="*/ 0 h 428"/>
                <a:gd name="T28" fmla="*/ 1 w 393"/>
                <a:gd name="T29" fmla="*/ 0 h 428"/>
                <a:gd name="T30" fmla="*/ 1 w 393"/>
                <a:gd name="T31" fmla="*/ 0 h 428"/>
                <a:gd name="T32" fmla="*/ 1 w 393"/>
                <a:gd name="T33" fmla="*/ 0 h 428"/>
                <a:gd name="T34" fmla="*/ 1 w 393"/>
                <a:gd name="T35" fmla="*/ 0 h 428"/>
                <a:gd name="T36" fmla="*/ 1 w 393"/>
                <a:gd name="T37" fmla="*/ 0 h 428"/>
                <a:gd name="T38" fmla="*/ 1 w 393"/>
                <a:gd name="T39" fmla="*/ 0 h 428"/>
                <a:gd name="T40" fmla="*/ 1 w 393"/>
                <a:gd name="T41" fmla="*/ 0 h 428"/>
                <a:gd name="T42" fmla="*/ 1 w 393"/>
                <a:gd name="T43" fmla="*/ 0 h 428"/>
                <a:gd name="T44" fmla="*/ 1 w 393"/>
                <a:gd name="T45" fmla="*/ 0 h 428"/>
                <a:gd name="T46" fmla="*/ 1 w 393"/>
                <a:gd name="T47" fmla="*/ 0 h 428"/>
                <a:gd name="T48" fmla="*/ 1 w 393"/>
                <a:gd name="T49" fmla="*/ 0 h 428"/>
                <a:gd name="T50" fmla="*/ 1 w 393"/>
                <a:gd name="T51" fmla="*/ 0 h 428"/>
                <a:gd name="T52" fmla="*/ 1 w 393"/>
                <a:gd name="T53" fmla="*/ 0 h 428"/>
                <a:gd name="T54" fmla="*/ 1 w 393"/>
                <a:gd name="T55" fmla="*/ 0 h 428"/>
                <a:gd name="T56" fmla="*/ 1 w 393"/>
                <a:gd name="T57" fmla="*/ 0 h 428"/>
                <a:gd name="T58" fmla="*/ 1 w 393"/>
                <a:gd name="T59" fmla="*/ 0 h 428"/>
                <a:gd name="T60" fmla="*/ 1 w 393"/>
                <a:gd name="T61" fmla="*/ 0 h 428"/>
                <a:gd name="T62" fmla="*/ 1 w 393"/>
                <a:gd name="T63" fmla="*/ 0 h 428"/>
                <a:gd name="T64" fmla="*/ 1 w 393"/>
                <a:gd name="T65" fmla="*/ 0 h 428"/>
                <a:gd name="T66" fmla="*/ 1 w 393"/>
                <a:gd name="T67" fmla="*/ 0 h 428"/>
                <a:gd name="T68" fmla="*/ 1 w 393"/>
                <a:gd name="T69" fmla="*/ 0 h 428"/>
                <a:gd name="T70" fmla="*/ 1 w 393"/>
                <a:gd name="T71" fmla="*/ 0 h 428"/>
                <a:gd name="T72" fmla="*/ 1 w 393"/>
                <a:gd name="T73" fmla="*/ 0 h 428"/>
                <a:gd name="T74" fmla="*/ 1 w 393"/>
                <a:gd name="T75" fmla="*/ 0 h 428"/>
                <a:gd name="T76" fmla="*/ 1 w 393"/>
                <a:gd name="T77" fmla="*/ 0 h 428"/>
                <a:gd name="T78" fmla="*/ 1 w 393"/>
                <a:gd name="T79" fmla="*/ 0 h 428"/>
                <a:gd name="T80" fmla="*/ 1 w 393"/>
                <a:gd name="T81" fmla="*/ 0 h 428"/>
                <a:gd name="T82" fmla="*/ 1 w 393"/>
                <a:gd name="T83" fmla="*/ 0 h 4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93"/>
                <a:gd name="T127" fmla="*/ 0 h 428"/>
                <a:gd name="T128" fmla="*/ 393 w 393"/>
                <a:gd name="T129" fmla="*/ 428 h 4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93" h="428">
                  <a:moveTo>
                    <a:pt x="219" y="428"/>
                  </a:moveTo>
                  <a:lnTo>
                    <a:pt x="207" y="407"/>
                  </a:lnTo>
                  <a:lnTo>
                    <a:pt x="182" y="390"/>
                  </a:lnTo>
                  <a:lnTo>
                    <a:pt x="149" y="386"/>
                  </a:lnTo>
                  <a:lnTo>
                    <a:pt x="75" y="392"/>
                  </a:lnTo>
                  <a:lnTo>
                    <a:pt x="0" y="363"/>
                  </a:lnTo>
                  <a:lnTo>
                    <a:pt x="5" y="342"/>
                  </a:lnTo>
                  <a:lnTo>
                    <a:pt x="61" y="250"/>
                  </a:lnTo>
                  <a:lnTo>
                    <a:pt x="92" y="225"/>
                  </a:lnTo>
                  <a:lnTo>
                    <a:pt x="132" y="133"/>
                  </a:lnTo>
                  <a:lnTo>
                    <a:pt x="132" y="111"/>
                  </a:lnTo>
                  <a:lnTo>
                    <a:pt x="146" y="48"/>
                  </a:lnTo>
                  <a:lnTo>
                    <a:pt x="155" y="8"/>
                  </a:lnTo>
                  <a:lnTo>
                    <a:pt x="305" y="0"/>
                  </a:lnTo>
                  <a:lnTo>
                    <a:pt x="372" y="67"/>
                  </a:lnTo>
                  <a:lnTo>
                    <a:pt x="393" y="192"/>
                  </a:lnTo>
                  <a:lnTo>
                    <a:pt x="387" y="215"/>
                  </a:lnTo>
                  <a:lnTo>
                    <a:pt x="382" y="217"/>
                  </a:lnTo>
                  <a:lnTo>
                    <a:pt x="374" y="225"/>
                  </a:lnTo>
                  <a:lnTo>
                    <a:pt x="374" y="227"/>
                  </a:lnTo>
                  <a:lnTo>
                    <a:pt x="370" y="238"/>
                  </a:lnTo>
                  <a:lnTo>
                    <a:pt x="372" y="252"/>
                  </a:lnTo>
                  <a:lnTo>
                    <a:pt x="370" y="263"/>
                  </a:lnTo>
                  <a:lnTo>
                    <a:pt x="370" y="271"/>
                  </a:lnTo>
                  <a:lnTo>
                    <a:pt x="364" y="276"/>
                  </a:lnTo>
                  <a:lnTo>
                    <a:pt x="368" y="288"/>
                  </a:lnTo>
                  <a:lnTo>
                    <a:pt x="336" y="313"/>
                  </a:lnTo>
                  <a:lnTo>
                    <a:pt x="339" y="317"/>
                  </a:lnTo>
                  <a:lnTo>
                    <a:pt x="343" y="326"/>
                  </a:lnTo>
                  <a:lnTo>
                    <a:pt x="339" y="334"/>
                  </a:lnTo>
                  <a:lnTo>
                    <a:pt x="328" y="338"/>
                  </a:lnTo>
                  <a:lnTo>
                    <a:pt x="316" y="342"/>
                  </a:lnTo>
                  <a:lnTo>
                    <a:pt x="305" y="349"/>
                  </a:lnTo>
                  <a:lnTo>
                    <a:pt x="291" y="363"/>
                  </a:lnTo>
                  <a:lnTo>
                    <a:pt x="278" y="374"/>
                  </a:lnTo>
                  <a:lnTo>
                    <a:pt x="276" y="384"/>
                  </a:lnTo>
                  <a:lnTo>
                    <a:pt x="263" y="399"/>
                  </a:lnTo>
                  <a:lnTo>
                    <a:pt x="259" y="409"/>
                  </a:lnTo>
                  <a:lnTo>
                    <a:pt x="245" y="415"/>
                  </a:lnTo>
                  <a:lnTo>
                    <a:pt x="238" y="420"/>
                  </a:lnTo>
                  <a:lnTo>
                    <a:pt x="230" y="422"/>
                  </a:lnTo>
                  <a:lnTo>
                    <a:pt x="219" y="4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3" name="Freeform 450"/>
            <p:cNvSpPr>
              <a:spLocks/>
            </p:cNvSpPr>
            <p:nvPr/>
          </p:nvSpPr>
          <p:spPr bwMode="auto">
            <a:xfrm>
              <a:off x="3771798" y="5752610"/>
              <a:ext cx="347707" cy="242368"/>
            </a:xfrm>
            <a:custGeom>
              <a:avLst/>
              <a:gdLst>
                <a:gd name="T0" fmla="*/ 1 w 411"/>
                <a:gd name="T1" fmla="*/ 0 h 403"/>
                <a:gd name="T2" fmla="*/ 1 w 411"/>
                <a:gd name="T3" fmla="*/ 0 h 403"/>
                <a:gd name="T4" fmla="*/ 1 w 411"/>
                <a:gd name="T5" fmla="*/ 0 h 403"/>
                <a:gd name="T6" fmla="*/ 1 w 411"/>
                <a:gd name="T7" fmla="*/ 0 h 403"/>
                <a:gd name="T8" fmla="*/ 1 w 411"/>
                <a:gd name="T9" fmla="*/ 0 h 403"/>
                <a:gd name="T10" fmla="*/ 1 w 411"/>
                <a:gd name="T11" fmla="*/ 0 h 403"/>
                <a:gd name="T12" fmla="*/ 0 w 411"/>
                <a:gd name="T13" fmla="*/ 0 h 403"/>
                <a:gd name="T14" fmla="*/ 1 w 411"/>
                <a:gd name="T15" fmla="*/ 0 h 403"/>
                <a:gd name="T16" fmla="*/ 1 w 411"/>
                <a:gd name="T17" fmla="*/ 0 h 403"/>
                <a:gd name="T18" fmla="*/ 1 w 411"/>
                <a:gd name="T19" fmla="*/ 0 h 403"/>
                <a:gd name="T20" fmla="*/ 1 w 411"/>
                <a:gd name="T21" fmla="*/ 0 h 403"/>
                <a:gd name="T22" fmla="*/ 1 w 411"/>
                <a:gd name="T23" fmla="*/ 0 h 403"/>
                <a:gd name="T24" fmla="*/ 1 w 411"/>
                <a:gd name="T25" fmla="*/ 0 h 403"/>
                <a:gd name="T26" fmla="*/ 1 w 411"/>
                <a:gd name="T27" fmla="*/ 0 h 403"/>
                <a:gd name="T28" fmla="*/ 1 w 411"/>
                <a:gd name="T29" fmla="*/ 0 h 403"/>
                <a:gd name="T30" fmla="*/ 1 w 411"/>
                <a:gd name="T31" fmla="*/ 0 h 403"/>
                <a:gd name="T32" fmla="*/ 1 w 411"/>
                <a:gd name="T33" fmla="*/ 0 h 403"/>
                <a:gd name="T34" fmla="*/ 1 w 411"/>
                <a:gd name="T35" fmla="*/ 0 h 403"/>
                <a:gd name="T36" fmla="*/ 1 w 411"/>
                <a:gd name="T37" fmla="*/ 0 h 403"/>
                <a:gd name="T38" fmla="*/ 1 w 411"/>
                <a:gd name="T39" fmla="*/ 0 h 403"/>
                <a:gd name="T40" fmla="*/ 1 w 411"/>
                <a:gd name="T41" fmla="*/ 0 h 403"/>
                <a:gd name="T42" fmla="*/ 1 w 411"/>
                <a:gd name="T43" fmla="*/ 0 h 403"/>
                <a:gd name="T44" fmla="*/ 1 w 411"/>
                <a:gd name="T45" fmla="*/ 0 h 403"/>
                <a:gd name="T46" fmla="*/ 1 w 411"/>
                <a:gd name="T47" fmla="*/ 0 h 403"/>
                <a:gd name="T48" fmla="*/ 1 w 411"/>
                <a:gd name="T49" fmla="*/ 0 h 403"/>
                <a:gd name="T50" fmla="*/ 1 w 411"/>
                <a:gd name="T51" fmla="*/ 0 h 403"/>
                <a:gd name="T52" fmla="*/ 1 w 411"/>
                <a:gd name="T53" fmla="*/ 0 h 403"/>
                <a:gd name="T54" fmla="*/ 1 w 411"/>
                <a:gd name="T55" fmla="*/ 0 h 403"/>
                <a:gd name="T56" fmla="*/ 1 w 411"/>
                <a:gd name="T57" fmla="*/ 0 h 403"/>
                <a:gd name="T58" fmla="*/ 1 w 411"/>
                <a:gd name="T59" fmla="*/ 0 h 403"/>
                <a:gd name="T60" fmla="*/ 1 w 411"/>
                <a:gd name="T61" fmla="*/ 0 h 403"/>
                <a:gd name="T62" fmla="*/ 1 w 411"/>
                <a:gd name="T63" fmla="*/ 0 h 4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11"/>
                <a:gd name="T97" fmla="*/ 0 h 403"/>
                <a:gd name="T98" fmla="*/ 411 w 411"/>
                <a:gd name="T99" fmla="*/ 403 h 40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11" h="403">
                  <a:moveTo>
                    <a:pt x="4" y="403"/>
                  </a:moveTo>
                  <a:lnTo>
                    <a:pt x="14" y="359"/>
                  </a:lnTo>
                  <a:lnTo>
                    <a:pt x="23" y="316"/>
                  </a:lnTo>
                  <a:lnTo>
                    <a:pt x="25" y="288"/>
                  </a:lnTo>
                  <a:lnTo>
                    <a:pt x="18" y="249"/>
                  </a:lnTo>
                  <a:lnTo>
                    <a:pt x="8" y="207"/>
                  </a:lnTo>
                  <a:lnTo>
                    <a:pt x="0" y="194"/>
                  </a:lnTo>
                  <a:lnTo>
                    <a:pt x="35" y="180"/>
                  </a:lnTo>
                  <a:lnTo>
                    <a:pt x="60" y="184"/>
                  </a:lnTo>
                  <a:lnTo>
                    <a:pt x="106" y="186"/>
                  </a:lnTo>
                  <a:lnTo>
                    <a:pt x="139" y="186"/>
                  </a:lnTo>
                  <a:lnTo>
                    <a:pt x="165" y="171"/>
                  </a:lnTo>
                  <a:lnTo>
                    <a:pt x="185" y="153"/>
                  </a:lnTo>
                  <a:lnTo>
                    <a:pt x="194" y="128"/>
                  </a:lnTo>
                  <a:lnTo>
                    <a:pt x="210" y="119"/>
                  </a:lnTo>
                  <a:lnTo>
                    <a:pt x="236" y="98"/>
                  </a:lnTo>
                  <a:lnTo>
                    <a:pt x="258" y="80"/>
                  </a:lnTo>
                  <a:lnTo>
                    <a:pt x="271" y="71"/>
                  </a:lnTo>
                  <a:lnTo>
                    <a:pt x="290" y="67"/>
                  </a:lnTo>
                  <a:lnTo>
                    <a:pt x="307" y="59"/>
                  </a:lnTo>
                  <a:lnTo>
                    <a:pt x="307" y="44"/>
                  </a:lnTo>
                  <a:lnTo>
                    <a:pt x="313" y="21"/>
                  </a:lnTo>
                  <a:lnTo>
                    <a:pt x="317" y="9"/>
                  </a:lnTo>
                  <a:lnTo>
                    <a:pt x="327" y="0"/>
                  </a:lnTo>
                  <a:lnTo>
                    <a:pt x="361" y="15"/>
                  </a:lnTo>
                  <a:lnTo>
                    <a:pt x="384" y="63"/>
                  </a:lnTo>
                  <a:lnTo>
                    <a:pt x="411" y="221"/>
                  </a:lnTo>
                  <a:lnTo>
                    <a:pt x="353" y="316"/>
                  </a:lnTo>
                  <a:lnTo>
                    <a:pt x="304" y="336"/>
                  </a:lnTo>
                  <a:lnTo>
                    <a:pt x="313" y="389"/>
                  </a:lnTo>
                  <a:lnTo>
                    <a:pt x="154" y="395"/>
                  </a:lnTo>
                  <a:lnTo>
                    <a:pt x="4" y="40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4" name="Freeform 451"/>
            <p:cNvSpPr>
              <a:spLocks/>
            </p:cNvSpPr>
            <p:nvPr/>
          </p:nvSpPr>
          <p:spPr bwMode="auto">
            <a:xfrm>
              <a:off x="3771798" y="5752610"/>
              <a:ext cx="347707" cy="242368"/>
            </a:xfrm>
            <a:custGeom>
              <a:avLst/>
              <a:gdLst>
                <a:gd name="T0" fmla="*/ 1 w 411"/>
                <a:gd name="T1" fmla="*/ 0 h 403"/>
                <a:gd name="T2" fmla="*/ 1 w 411"/>
                <a:gd name="T3" fmla="*/ 0 h 403"/>
                <a:gd name="T4" fmla="*/ 1 w 411"/>
                <a:gd name="T5" fmla="*/ 0 h 403"/>
                <a:gd name="T6" fmla="*/ 1 w 411"/>
                <a:gd name="T7" fmla="*/ 0 h 403"/>
                <a:gd name="T8" fmla="*/ 1 w 411"/>
                <a:gd name="T9" fmla="*/ 0 h 403"/>
                <a:gd name="T10" fmla="*/ 1 w 411"/>
                <a:gd name="T11" fmla="*/ 0 h 403"/>
                <a:gd name="T12" fmla="*/ 0 w 411"/>
                <a:gd name="T13" fmla="*/ 0 h 403"/>
                <a:gd name="T14" fmla="*/ 1 w 411"/>
                <a:gd name="T15" fmla="*/ 0 h 403"/>
                <a:gd name="T16" fmla="*/ 1 w 411"/>
                <a:gd name="T17" fmla="*/ 0 h 403"/>
                <a:gd name="T18" fmla="*/ 1 w 411"/>
                <a:gd name="T19" fmla="*/ 0 h 403"/>
                <a:gd name="T20" fmla="*/ 1 w 411"/>
                <a:gd name="T21" fmla="*/ 0 h 403"/>
                <a:gd name="T22" fmla="*/ 1 w 411"/>
                <a:gd name="T23" fmla="*/ 0 h 403"/>
                <a:gd name="T24" fmla="*/ 1 w 411"/>
                <a:gd name="T25" fmla="*/ 0 h 403"/>
                <a:gd name="T26" fmla="*/ 1 w 411"/>
                <a:gd name="T27" fmla="*/ 0 h 403"/>
                <a:gd name="T28" fmla="*/ 1 w 411"/>
                <a:gd name="T29" fmla="*/ 0 h 403"/>
                <a:gd name="T30" fmla="*/ 1 w 411"/>
                <a:gd name="T31" fmla="*/ 0 h 403"/>
                <a:gd name="T32" fmla="*/ 1 w 411"/>
                <a:gd name="T33" fmla="*/ 0 h 403"/>
                <a:gd name="T34" fmla="*/ 1 w 411"/>
                <a:gd name="T35" fmla="*/ 0 h 403"/>
                <a:gd name="T36" fmla="*/ 1 w 411"/>
                <a:gd name="T37" fmla="*/ 0 h 403"/>
                <a:gd name="T38" fmla="*/ 1 w 411"/>
                <a:gd name="T39" fmla="*/ 0 h 403"/>
                <a:gd name="T40" fmla="*/ 1 w 411"/>
                <a:gd name="T41" fmla="*/ 0 h 403"/>
                <a:gd name="T42" fmla="*/ 1 w 411"/>
                <a:gd name="T43" fmla="*/ 0 h 403"/>
                <a:gd name="T44" fmla="*/ 1 w 411"/>
                <a:gd name="T45" fmla="*/ 0 h 403"/>
                <a:gd name="T46" fmla="*/ 1 w 411"/>
                <a:gd name="T47" fmla="*/ 0 h 403"/>
                <a:gd name="T48" fmla="*/ 1 w 411"/>
                <a:gd name="T49" fmla="*/ 0 h 403"/>
                <a:gd name="T50" fmla="*/ 1 w 411"/>
                <a:gd name="T51" fmla="*/ 0 h 403"/>
                <a:gd name="T52" fmla="*/ 1 w 411"/>
                <a:gd name="T53" fmla="*/ 0 h 403"/>
                <a:gd name="T54" fmla="*/ 1 w 411"/>
                <a:gd name="T55" fmla="*/ 0 h 403"/>
                <a:gd name="T56" fmla="*/ 1 w 411"/>
                <a:gd name="T57" fmla="*/ 0 h 403"/>
                <a:gd name="T58" fmla="*/ 1 w 411"/>
                <a:gd name="T59" fmla="*/ 0 h 403"/>
                <a:gd name="T60" fmla="*/ 1 w 411"/>
                <a:gd name="T61" fmla="*/ 0 h 403"/>
                <a:gd name="T62" fmla="*/ 1 w 411"/>
                <a:gd name="T63" fmla="*/ 0 h 4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11"/>
                <a:gd name="T97" fmla="*/ 0 h 403"/>
                <a:gd name="T98" fmla="*/ 411 w 411"/>
                <a:gd name="T99" fmla="*/ 403 h 40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11" h="403">
                  <a:moveTo>
                    <a:pt x="4" y="403"/>
                  </a:moveTo>
                  <a:lnTo>
                    <a:pt x="14" y="359"/>
                  </a:lnTo>
                  <a:lnTo>
                    <a:pt x="23" y="316"/>
                  </a:lnTo>
                  <a:lnTo>
                    <a:pt x="25" y="288"/>
                  </a:lnTo>
                  <a:lnTo>
                    <a:pt x="18" y="249"/>
                  </a:lnTo>
                  <a:lnTo>
                    <a:pt x="8" y="207"/>
                  </a:lnTo>
                  <a:lnTo>
                    <a:pt x="0" y="194"/>
                  </a:lnTo>
                  <a:lnTo>
                    <a:pt x="35" y="180"/>
                  </a:lnTo>
                  <a:lnTo>
                    <a:pt x="60" y="184"/>
                  </a:lnTo>
                  <a:lnTo>
                    <a:pt x="106" y="186"/>
                  </a:lnTo>
                  <a:lnTo>
                    <a:pt x="139" y="186"/>
                  </a:lnTo>
                  <a:lnTo>
                    <a:pt x="165" y="171"/>
                  </a:lnTo>
                  <a:lnTo>
                    <a:pt x="185" y="153"/>
                  </a:lnTo>
                  <a:lnTo>
                    <a:pt x="194" y="128"/>
                  </a:lnTo>
                  <a:lnTo>
                    <a:pt x="210" y="119"/>
                  </a:lnTo>
                  <a:lnTo>
                    <a:pt x="236" y="98"/>
                  </a:lnTo>
                  <a:lnTo>
                    <a:pt x="258" y="80"/>
                  </a:lnTo>
                  <a:lnTo>
                    <a:pt x="271" y="71"/>
                  </a:lnTo>
                  <a:lnTo>
                    <a:pt x="290" y="67"/>
                  </a:lnTo>
                  <a:lnTo>
                    <a:pt x="307" y="59"/>
                  </a:lnTo>
                  <a:lnTo>
                    <a:pt x="307" y="44"/>
                  </a:lnTo>
                  <a:lnTo>
                    <a:pt x="313" y="21"/>
                  </a:lnTo>
                  <a:lnTo>
                    <a:pt x="317" y="9"/>
                  </a:lnTo>
                  <a:lnTo>
                    <a:pt x="327" y="0"/>
                  </a:lnTo>
                  <a:lnTo>
                    <a:pt x="361" y="15"/>
                  </a:lnTo>
                  <a:lnTo>
                    <a:pt x="384" y="63"/>
                  </a:lnTo>
                  <a:lnTo>
                    <a:pt x="411" y="221"/>
                  </a:lnTo>
                  <a:lnTo>
                    <a:pt x="353" y="316"/>
                  </a:lnTo>
                  <a:lnTo>
                    <a:pt x="304" y="336"/>
                  </a:lnTo>
                  <a:lnTo>
                    <a:pt x="313" y="389"/>
                  </a:lnTo>
                  <a:lnTo>
                    <a:pt x="154" y="395"/>
                  </a:lnTo>
                  <a:lnTo>
                    <a:pt x="4" y="403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5" name="Freeform 452"/>
            <p:cNvSpPr>
              <a:spLocks/>
            </p:cNvSpPr>
            <p:nvPr/>
          </p:nvSpPr>
          <p:spPr bwMode="auto">
            <a:xfrm>
              <a:off x="3901034" y="5610350"/>
              <a:ext cx="430788" cy="496592"/>
            </a:xfrm>
            <a:custGeom>
              <a:avLst/>
              <a:gdLst>
                <a:gd name="T0" fmla="*/ 1 w 508"/>
                <a:gd name="T1" fmla="*/ 0 h 821"/>
                <a:gd name="T2" fmla="*/ 1 w 508"/>
                <a:gd name="T3" fmla="*/ 0 h 821"/>
                <a:gd name="T4" fmla="*/ 1 w 508"/>
                <a:gd name="T5" fmla="*/ 0 h 821"/>
                <a:gd name="T6" fmla="*/ 1 w 508"/>
                <a:gd name="T7" fmla="*/ 0 h 821"/>
                <a:gd name="T8" fmla="*/ 1 w 508"/>
                <a:gd name="T9" fmla="*/ 0 h 821"/>
                <a:gd name="T10" fmla="*/ 1 w 508"/>
                <a:gd name="T11" fmla="*/ 0 h 821"/>
                <a:gd name="T12" fmla="*/ 1 w 508"/>
                <a:gd name="T13" fmla="*/ 0 h 821"/>
                <a:gd name="T14" fmla="*/ 1 w 508"/>
                <a:gd name="T15" fmla="*/ 0 h 821"/>
                <a:gd name="T16" fmla="*/ 1 w 508"/>
                <a:gd name="T17" fmla="*/ 0 h 821"/>
                <a:gd name="T18" fmla="*/ 1 w 508"/>
                <a:gd name="T19" fmla="*/ 0 h 821"/>
                <a:gd name="T20" fmla="*/ 1 w 508"/>
                <a:gd name="T21" fmla="*/ 0 h 821"/>
                <a:gd name="T22" fmla="*/ 1 w 508"/>
                <a:gd name="T23" fmla="*/ 0 h 821"/>
                <a:gd name="T24" fmla="*/ 1 w 508"/>
                <a:gd name="T25" fmla="*/ 0 h 821"/>
                <a:gd name="T26" fmla="*/ 1 w 508"/>
                <a:gd name="T27" fmla="*/ 0 h 821"/>
                <a:gd name="T28" fmla="*/ 1 w 508"/>
                <a:gd name="T29" fmla="*/ 0 h 821"/>
                <a:gd name="T30" fmla="*/ 1 w 508"/>
                <a:gd name="T31" fmla="*/ 0 h 821"/>
                <a:gd name="T32" fmla="*/ 1 w 508"/>
                <a:gd name="T33" fmla="*/ 0 h 821"/>
                <a:gd name="T34" fmla="*/ 1 w 508"/>
                <a:gd name="T35" fmla="*/ 0 h 821"/>
                <a:gd name="T36" fmla="*/ 1 w 508"/>
                <a:gd name="T37" fmla="*/ 0 h 821"/>
                <a:gd name="T38" fmla="*/ 1 w 508"/>
                <a:gd name="T39" fmla="*/ 0 h 821"/>
                <a:gd name="T40" fmla="*/ 1 w 508"/>
                <a:gd name="T41" fmla="*/ 0 h 821"/>
                <a:gd name="T42" fmla="*/ 1 w 508"/>
                <a:gd name="T43" fmla="*/ 0 h 821"/>
                <a:gd name="T44" fmla="*/ 1 w 508"/>
                <a:gd name="T45" fmla="*/ 0 h 821"/>
                <a:gd name="T46" fmla="*/ 1 w 508"/>
                <a:gd name="T47" fmla="*/ 0 h 821"/>
                <a:gd name="T48" fmla="*/ 1 w 508"/>
                <a:gd name="T49" fmla="*/ 0 h 821"/>
                <a:gd name="T50" fmla="*/ 1 w 508"/>
                <a:gd name="T51" fmla="*/ 0 h 821"/>
                <a:gd name="T52" fmla="*/ 1 w 508"/>
                <a:gd name="T53" fmla="*/ 0 h 821"/>
                <a:gd name="T54" fmla="*/ 1 w 508"/>
                <a:gd name="T55" fmla="*/ 0 h 821"/>
                <a:gd name="T56" fmla="*/ 1 w 508"/>
                <a:gd name="T57" fmla="*/ 0 h 821"/>
                <a:gd name="T58" fmla="*/ 1 w 508"/>
                <a:gd name="T59" fmla="*/ 0 h 821"/>
                <a:gd name="T60" fmla="*/ 1 w 508"/>
                <a:gd name="T61" fmla="*/ 0 h 821"/>
                <a:gd name="T62" fmla="*/ 1 w 508"/>
                <a:gd name="T63" fmla="*/ 0 h 821"/>
                <a:gd name="T64" fmla="*/ 1 w 508"/>
                <a:gd name="T65" fmla="*/ 0 h 821"/>
                <a:gd name="T66" fmla="*/ 1 w 508"/>
                <a:gd name="T67" fmla="*/ 0 h 821"/>
                <a:gd name="T68" fmla="*/ 1 w 508"/>
                <a:gd name="T69" fmla="*/ 0 h 821"/>
                <a:gd name="T70" fmla="*/ 1 w 508"/>
                <a:gd name="T71" fmla="*/ 0 h 821"/>
                <a:gd name="T72" fmla="*/ 1 w 508"/>
                <a:gd name="T73" fmla="*/ 0 h 821"/>
                <a:gd name="T74" fmla="*/ 0 w 508"/>
                <a:gd name="T75" fmla="*/ 0 h 821"/>
                <a:gd name="T76" fmla="*/ 1 w 508"/>
                <a:gd name="T77" fmla="*/ 0 h 821"/>
                <a:gd name="T78" fmla="*/ 1 w 508"/>
                <a:gd name="T79" fmla="*/ 0 h 821"/>
                <a:gd name="T80" fmla="*/ 1 w 508"/>
                <a:gd name="T81" fmla="*/ 0 h 821"/>
                <a:gd name="T82" fmla="*/ 1 w 508"/>
                <a:gd name="T83" fmla="*/ 0 h 8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821"/>
                <a:gd name="T128" fmla="*/ 508 w 508"/>
                <a:gd name="T129" fmla="*/ 821 h 8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821">
                  <a:moveTo>
                    <a:pt x="73" y="172"/>
                  </a:moveTo>
                  <a:lnTo>
                    <a:pt x="203" y="25"/>
                  </a:lnTo>
                  <a:lnTo>
                    <a:pt x="244" y="61"/>
                  </a:lnTo>
                  <a:lnTo>
                    <a:pt x="295" y="0"/>
                  </a:lnTo>
                  <a:lnTo>
                    <a:pt x="351" y="25"/>
                  </a:lnTo>
                  <a:lnTo>
                    <a:pt x="309" y="94"/>
                  </a:lnTo>
                  <a:lnTo>
                    <a:pt x="320" y="165"/>
                  </a:lnTo>
                  <a:lnTo>
                    <a:pt x="451" y="270"/>
                  </a:lnTo>
                  <a:lnTo>
                    <a:pt x="439" y="339"/>
                  </a:lnTo>
                  <a:lnTo>
                    <a:pt x="391" y="364"/>
                  </a:lnTo>
                  <a:lnTo>
                    <a:pt x="376" y="449"/>
                  </a:lnTo>
                  <a:lnTo>
                    <a:pt x="334" y="474"/>
                  </a:lnTo>
                  <a:lnTo>
                    <a:pt x="332" y="499"/>
                  </a:lnTo>
                  <a:lnTo>
                    <a:pt x="311" y="520"/>
                  </a:lnTo>
                  <a:lnTo>
                    <a:pt x="313" y="598"/>
                  </a:lnTo>
                  <a:lnTo>
                    <a:pt x="426" y="598"/>
                  </a:lnTo>
                  <a:lnTo>
                    <a:pt x="426" y="597"/>
                  </a:lnTo>
                  <a:lnTo>
                    <a:pt x="428" y="597"/>
                  </a:lnTo>
                  <a:lnTo>
                    <a:pt x="430" y="597"/>
                  </a:lnTo>
                  <a:lnTo>
                    <a:pt x="432" y="597"/>
                  </a:lnTo>
                  <a:lnTo>
                    <a:pt x="434" y="597"/>
                  </a:lnTo>
                  <a:lnTo>
                    <a:pt x="436" y="597"/>
                  </a:lnTo>
                  <a:lnTo>
                    <a:pt x="436" y="598"/>
                  </a:lnTo>
                  <a:lnTo>
                    <a:pt x="437" y="598"/>
                  </a:lnTo>
                  <a:lnTo>
                    <a:pt x="439" y="598"/>
                  </a:lnTo>
                  <a:lnTo>
                    <a:pt x="441" y="598"/>
                  </a:lnTo>
                  <a:lnTo>
                    <a:pt x="443" y="600"/>
                  </a:lnTo>
                  <a:lnTo>
                    <a:pt x="445" y="600"/>
                  </a:lnTo>
                  <a:lnTo>
                    <a:pt x="447" y="600"/>
                  </a:lnTo>
                  <a:lnTo>
                    <a:pt x="447" y="602"/>
                  </a:lnTo>
                  <a:lnTo>
                    <a:pt x="449" y="602"/>
                  </a:lnTo>
                  <a:lnTo>
                    <a:pt x="451" y="602"/>
                  </a:lnTo>
                  <a:lnTo>
                    <a:pt x="451" y="604"/>
                  </a:lnTo>
                  <a:lnTo>
                    <a:pt x="453" y="604"/>
                  </a:lnTo>
                  <a:lnTo>
                    <a:pt x="455" y="606"/>
                  </a:lnTo>
                  <a:lnTo>
                    <a:pt x="457" y="606"/>
                  </a:lnTo>
                  <a:lnTo>
                    <a:pt x="457" y="608"/>
                  </a:lnTo>
                  <a:lnTo>
                    <a:pt x="459" y="608"/>
                  </a:lnTo>
                  <a:lnTo>
                    <a:pt x="461" y="610"/>
                  </a:lnTo>
                  <a:lnTo>
                    <a:pt x="462" y="610"/>
                  </a:lnTo>
                  <a:lnTo>
                    <a:pt x="464" y="610"/>
                  </a:lnTo>
                  <a:lnTo>
                    <a:pt x="464" y="612"/>
                  </a:lnTo>
                  <a:lnTo>
                    <a:pt x="466" y="612"/>
                  </a:lnTo>
                  <a:lnTo>
                    <a:pt x="468" y="612"/>
                  </a:lnTo>
                  <a:lnTo>
                    <a:pt x="470" y="612"/>
                  </a:lnTo>
                  <a:lnTo>
                    <a:pt x="470" y="614"/>
                  </a:lnTo>
                  <a:lnTo>
                    <a:pt x="472" y="614"/>
                  </a:lnTo>
                  <a:lnTo>
                    <a:pt x="474" y="614"/>
                  </a:lnTo>
                  <a:lnTo>
                    <a:pt x="476" y="614"/>
                  </a:lnTo>
                  <a:lnTo>
                    <a:pt x="476" y="616"/>
                  </a:lnTo>
                  <a:lnTo>
                    <a:pt x="478" y="616"/>
                  </a:lnTo>
                  <a:lnTo>
                    <a:pt x="480" y="616"/>
                  </a:lnTo>
                  <a:lnTo>
                    <a:pt x="482" y="616"/>
                  </a:lnTo>
                  <a:lnTo>
                    <a:pt x="484" y="616"/>
                  </a:lnTo>
                  <a:lnTo>
                    <a:pt x="485" y="616"/>
                  </a:lnTo>
                  <a:lnTo>
                    <a:pt x="487" y="616"/>
                  </a:lnTo>
                  <a:lnTo>
                    <a:pt x="489" y="616"/>
                  </a:lnTo>
                  <a:lnTo>
                    <a:pt x="491" y="616"/>
                  </a:lnTo>
                  <a:lnTo>
                    <a:pt x="493" y="616"/>
                  </a:lnTo>
                  <a:lnTo>
                    <a:pt x="493" y="618"/>
                  </a:lnTo>
                  <a:lnTo>
                    <a:pt x="495" y="618"/>
                  </a:lnTo>
                  <a:lnTo>
                    <a:pt x="497" y="618"/>
                  </a:lnTo>
                  <a:lnTo>
                    <a:pt x="499" y="618"/>
                  </a:lnTo>
                  <a:lnTo>
                    <a:pt x="499" y="620"/>
                  </a:lnTo>
                  <a:lnTo>
                    <a:pt x="501" y="620"/>
                  </a:lnTo>
                  <a:lnTo>
                    <a:pt x="503" y="621"/>
                  </a:lnTo>
                  <a:lnTo>
                    <a:pt x="505" y="621"/>
                  </a:lnTo>
                  <a:lnTo>
                    <a:pt x="505" y="623"/>
                  </a:lnTo>
                  <a:lnTo>
                    <a:pt x="507" y="623"/>
                  </a:lnTo>
                  <a:lnTo>
                    <a:pt x="499" y="671"/>
                  </a:lnTo>
                  <a:lnTo>
                    <a:pt x="508" y="769"/>
                  </a:lnTo>
                  <a:lnTo>
                    <a:pt x="480" y="808"/>
                  </a:lnTo>
                  <a:lnTo>
                    <a:pt x="420" y="810"/>
                  </a:lnTo>
                  <a:lnTo>
                    <a:pt x="88" y="821"/>
                  </a:lnTo>
                  <a:lnTo>
                    <a:pt x="67" y="696"/>
                  </a:lnTo>
                  <a:lnTo>
                    <a:pt x="0" y="629"/>
                  </a:lnTo>
                  <a:lnTo>
                    <a:pt x="159" y="623"/>
                  </a:lnTo>
                  <a:lnTo>
                    <a:pt x="150" y="570"/>
                  </a:lnTo>
                  <a:lnTo>
                    <a:pt x="199" y="550"/>
                  </a:lnTo>
                  <a:lnTo>
                    <a:pt x="257" y="455"/>
                  </a:lnTo>
                  <a:lnTo>
                    <a:pt x="230" y="297"/>
                  </a:lnTo>
                  <a:lnTo>
                    <a:pt x="207" y="249"/>
                  </a:lnTo>
                  <a:lnTo>
                    <a:pt x="173" y="234"/>
                  </a:lnTo>
                  <a:lnTo>
                    <a:pt x="96" y="205"/>
                  </a:lnTo>
                  <a:lnTo>
                    <a:pt x="73" y="17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6" name="Freeform 453"/>
            <p:cNvSpPr>
              <a:spLocks/>
            </p:cNvSpPr>
            <p:nvPr/>
          </p:nvSpPr>
          <p:spPr bwMode="auto">
            <a:xfrm>
              <a:off x="3901034" y="5610350"/>
              <a:ext cx="430788" cy="496592"/>
            </a:xfrm>
            <a:custGeom>
              <a:avLst/>
              <a:gdLst>
                <a:gd name="T0" fmla="*/ 1 w 508"/>
                <a:gd name="T1" fmla="*/ 0 h 821"/>
                <a:gd name="T2" fmla="*/ 1 w 508"/>
                <a:gd name="T3" fmla="*/ 0 h 821"/>
                <a:gd name="T4" fmla="*/ 1 w 508"/>
                <a:gd name="T5" fmla="*/ 0 h 821"/>
                <a:gd name="T6" fmla="*/ 1 w 508"/>
                <a:gd name="T7" fmla="*/ 0 h 821"/>
                <a:gd name="T8" fmla="*/ 1 w 508"/>
                <a:gd name="T9" fmla="*/ 0 h 821"/>
                <a:gd name="T10" fmla="*/ 1 w 508"/>
                <a:gd name="T11" fmla="*/ 0 h 821"/>
                <a:gd name="T12" fmla="*/ 1 w 508"/>
                <a:gd name="T13" fmla="*/ 0 h 821"/>
                <a:gd name="T14" fmla="*/ 1 w 508"/>
                <a:gd name="T15" fmla="*/ 0 h 821"/>
                <a:gd name="T16" fmla="*/ 1 w 508"/>
                <a:gd name="T17" fmla="*/ 0 h 821"/>
                <a:gd name="T18" fmla="*/ 1 w 508"/>
                <a:gd name="T19" fmla="*/ 0 h 821"/>
                <a:gd name="T20" fmla="*/ 1 w 508"/>
                <a:gd name="T21" fmla="*/ 0 h 821"/>
                <a:gd name="T22" fmla="*/ 1 w 508"/>
                <a:gd name="T23" fmla="*/ 0 h 821"/>
                <a:gd name="T24" fmla="*/ 1 w 508"/>
                <a:gd name="T25" fmla="*/ 0 h 821"/>
                <a:gd name="T26" fmla="*/ 1 w 508"/>
                <a:gd name="T27" fmla="*/ 0 h 821"/>
                <a:gd name="T28" fmla="*/ 1 w 508"/>
                <a:gd name="T29" fmla="*/ 0 h 821"/>
                <a:gd name="T30" fmla="*/ 1 w 508"/>
                <a:gd name="T31" fmla="*/ 0 h 821"/>
                <a:gd name="T32" fmla="*/ 1 w 508"/>
                <a:gd name="T33" fmla="*/ 0 h 821"/>
                <a:gd name="T34" fmla="*/ 1 w 508"/>
                <a:gd name="T35" fmla="*/ 0 h 821"/>
                <a:gd name="T36" fmla="*/ 1 w 508"/>
                <a:gd name="T37" fmla="*/ 0 h 821"/>
                <a:gd name="T38" fmla="*/ 1 w 508"/>
                <a:gd name="T39" fmla="*/ 0 h 821"/>
                <a:gd name="T40" fmla="*/ 1 w 508"/>
                <a:gd name="T41" fmla="*/ 0 h 821"/>
                <a:gd name="T42" fmla="*/ 1 w 508"/>
                <a:gd name="T43" fmla="*/ 0 h 821"/>
                <a:gd name="T44" fmla="*/ 1 w 508"/>
                <a:gd name="T45" fmla="*/ 0 h 821"/>
                <a:gd name="T46" fmla="*/ 1 w 508"/>
                <a:gd name="T47" fmla="*/ 0 h 821"/>
                <a:gd name="T48" fmla="*/ 1 w 508"/>
                <a:gd name="T49" fmla="*/ 0 h 821"/>
                <a:gd name="T50" fmla="*/ 1 w 508"/>
                <a:gd name="T51" fmla="*/ 0 h 821"/>
                <a:gd name="T52" fmla="*/ 1 w 508"/>
                <a:gd name="T53" fmla="*/ 0 h 821"/>
                <a:gd name="T54" fmla="*/ 1 w 508"/>
                <a:gd name="T55" fmla="*/ 0 h 821"/>
                <a:gd name="T56" fmla="*/ 1 w 508"/>
                <a:gd name="T57" fmla="*/ 0 h 821"/>
                <a:gd name="T58" fmla="*/ 1 w 508"/>
                <a:gd name="T59" fmla="*/ 0 h 821"/>
                <a:gd name="T60" fmla="*/ 1 w 508"/>
                <a:gd name="T61" fmla="*/ 0 h 821"/>
                <a:gd name="T62" fmla="*/ 1 w 508"/>
                <a:gd name="T63" fmla="*/ 0 h 821"/>
                <a:gd name="T64" fmla="*/ 1 w 508"/>
                <a:gd name="T65" fmla="*/ 0 h 821"/>
                <a:gd name="T66" fmla="*/ 1 w 508"/>
                <a:gd name="T67" fmla="*/ 0 h 821"/>
                <a:gd name="T68" fmla="*/ 1 w 508"/>
                <a:gd name="T69" fmla="*/ 0 h 821"/>
                <a:gd name="T70" fmla="*/ 1 w 508"/>
                <a:gd name="T71" fmla="*/ 0 h 821"/>
                <a:gd name="T72" fmla="*/ 1 w 508"/>
                <a:gd name="T73" fmla="*/ 0 h 821"/>
                <a:gd name="T74" fmla="*/ 0 w 508"/>
                <a:gd name="T75" fmla="*/ 0 h 821"/>
                <a:gd name="T76" fmla="*/ 1 w 508"/>
                <a:gd name="T77" fmla="*/ 0 h 821"/>
                <a:gd name="T78" fmla="*/ 1 w 508"/>
                <a:gd name="T79" fmla="*/ 0 h 821"/>
                <a:gd name="T80" fmla="*/ 1 w 508"/>
                <a:gd name="T81" fmla="*/ 0 h 821"/>
                <a:gd name="T82" fmla="*/ 1 w 508"/>
                <a:gd name="T83" fmla="*/ 0 h 8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821"/>
                <a:gd name="T128" fmla="*/ 508 w 508"/>
                <a:gd name="T129" fmla="*/ 821 h 8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821">
                  <a:moveTo>
                    <a:pt x="73" y="172"/>
                  </a:moveTo>
                  <a:lnTo>
                    <a:pt x="203" y="25"/>
                  </a:lnTo>
                  <a:lnTo>
                    <a:pt x="244" y="61"/>
                  </a:lnTo>
                  <a:lnTo>
                    <a:pt x="295" y="0"/>
                  </a:lnTo>
                  <a:lnTo>
                    <a:pt x="351" y="25"/>
                  </a:lnTo>
                  <a:lnTo>
                    <a:pt x="309" y="94"/>
                  </a:lnTo>
                  <a:lnTo>
                    <a:pt x="320" y="165"/>
                  </a:lnTo>
                  <a:lnTo>
                    <a:pt x="451" y="270"/>
                  </a:lnTo>
                  <a:lnTo>
                    <a:pt x="439" y="339"/>
                  </a:lnTo>
                  <a:lnTo>
                    <a:pt x="391" y="364"/>
                  </a:lnTo>
                  <a:lnTo>
                    <a:pt x="376" y="449"/>
                  </a:lnTo>
                  <a:lnTo>
                    <a:pt x="334" y="474"/>
                  </a:lnTo>
                  <a:lnTo>
                    <a:pt x="332" y="499"/>
                  </a:lnTo>
                  <a:lnTo>
                    <a:pt x="311" y="520"/>
                  </a:lnTo>
                  <a:lnTo>
                    <a:pt x="313" y="598"/>
                  </a:lnTo>
                  <a:lnTo>
                    <a:pt x="426" y="598"/>
                  </a:lnTo>
                  <a:lnTo>
                    <a:pt x="426" y="597"/>
                  </a:lnTo>
                  <a:lnTo>
                    <a:pt x="428" y="597"/>
                  </a:lnTo>
                  <a:lnTo>
                    <a:pt x="430" y="597"/>
                  </a:lnTo>
                  <a:lnTo>
                    <a:pt x="432" y="597"/>
                  </a:lnTo>
                  <a:lnTo>
                    <a:pt x="434" y="597"/>
                  </a:lnTo>
                  <a:lnTo>
                    <a:pt x="436" y="597"/>
                  </a:lnTo>
                  <a:lnTo>
                    <a:pt x="436" y="598"/>
                  </a:lnTo>
                  <a:lnTo>
                    <a:pt x="437" y="598"/>
                  </a:lnTo>
                  <a:lnTo>
                    <a:pt x="439" y="598"/>
                  </a:lnTo>
                  <a:lnTo>
                    <a:pt x="441" y="598"/>
                  </a:lnTo>
                  <a:lnTo>
                    <a:pt x="443" y="600"/>
                  </a:lnTo>
                  <a:lnTo>
                    <a:pt x="445" y="600"/>
                  </a:lnTo>
                  <a:lnTo>
                    <a:pt x="447" y="600"/>
                  </a:lnTo>
                  <a:lnTo>
                    <a:pt x="447" y="602"/>
                  </a:lnTo>
                  <a:lnTo>
                    <a:pt x="449" y="602"/>
                  </a:lnTo>
                  <a:lnTo>
                    <a:pt x="451" y="602"/>
                  </a:lnTo>
                  <a:lnTo>
                    <a:pt x="451" y="604"/>
                  </a:lnTo>
                  <a:lnTo>
                    <a:pt x="453" y="604"/>
                  </a:lnTo>
                  <a:lnTo>
                    <a:pt x="455" y="606"/>
                  </a:lnTo>
                  <a:lnTo>
                    <a:pt x="457" y="606"/>
                  </a:lnTo>
                  <a:lnTo>
                    <a:pt x="457" y="608"/>
                  </a:lnTo>
                  <a:lnTo>
                    <a:pt x="459" y="608"/>
                  </a:lnTo>
                  <a:lnTo>
                    <a:pt x="461" y="610"/>
                  </a:lnTo>
                  <a:lnTo>
                    <a:pt x="462" y="610"/>
                  </a:lnTo>
                  <a:lnTo>
                    <a:pt x="464" y="610"/>
                  </a:lnTo>
                  <a:lnTo>
                    <a:pt x="464" y="612"/>
                  </a:lnTo>
                  <a:lnTo>
                    <a:pt x="466" y="612"/>
                  </a:lnTo>
                  <a:lnTo>
                    <a:pt x="468" y="612"/>
                  </a:lnTo>
                  <a:lnTo>
                    <a:pt x="470" y="612"/>
                  </a:lnTo>
                  <a:lnTo>
                    <a:pt x="470" y="614"/>
                  </a:lnTo>
                  <a:lnTo>
                    <a:pt x="472" y="614"/>
                  </a:lnTo>
                  <a:lnTo>
                    <a:pt x="474" y="614"/>
                  </a:lnTo>
                  <a:lnTo>
                    <a:pt x="476" y="614"/>
                  </a:lnTo>
                  <a:lnTo>
                    <a:pt x="476" y="616"/>
                  </a:lnTo>
                  <a:lnTo>
                    <a:pt x="478" y="616"/>
                  </a:lnTo>
                  <a:lnTo>
                    <a:pt x="480" y="616"/>
                  </a:lnTo>
                  <a:lnTo>
                    <a:pt x="482" y="616"/>
                  </a:lnTo>
                  <a:lnTo>
                    <a:pt x="484" y="616"/>
                  </a:lnTo>
                  <a:lnTo>
                    <a:pt x="485" y="616"/>
                  </a:lnTo>
                  <a:lnTo>
                    <a:pt x="487" y="616"/>
                  </a:lnTo>
                  <a:lnTo>
                    <a:pt x="489" y="616"/>
                  </a:lnTo>
                  <a:lnTo>
                    <a:pt x="491" y="616"/>
                  </a:lnTo>
                  <a:lnTo>
                    <a:pt x="493" y="616"/>
                  </a:lnTo>
                  <a:lnTo>
                    <a:pt x="493" y="618"/>
                  </a:lnTo>
                  <a:lnTo>
                    <a:pt x="495" y="618"/>
                  </a:lnTo>
                  <a:lnTo>
                    <a:pt x="497" y="618"/>
                  </a:lnTo>
                  <a:lnTo>
                    <a:pt x="499" y="618"/>
                  </a:lnTo>
                  <a:lnTo>
                    <a:pt x="499" y="620"/>
                  </a:lnTo>
                  <a:lnTo>
                    <a:pt x="501" y="620"/>
                  </a:lnTo>
                  <a:lnTo>
                    <a:pt x="503" y="621"/>
                  </a:lnTo>
                  <a:lnTo>
                    <a:pt x="505" y="621"/>
                  </a:lnTo>
                  <a:lnTo>
                    <a:pt x="505" y="623"/>
                  </a:lnTo>
                  <a:lnTo>
                    <a:pt x="507" y="623"/>
                  </a:lnTo>
                  <a:lnTo>
                    <a:pt x="499" y="671"/>
                  </a:lnTo>
                  <a:lnTo>
                    <a:pt x="508" y="769"/>
                  </a:lnTo>
                  <a:lnTo>
                    <a:pt x="480" y="808"/>
                  </a:lnTo>
                  <a:lnTo>
                    <a:pt x="420" y="810"/>
                  </a:lnTo>
                  <a:lnTo>
                    <a:pt x="88" y="821"/>
                  </a:lnTo>
                  <a:lnTo>
                    <a:pt x="67" y="696"/>
                  </a:lnTo>
                  <a:lnTo>
                    <a:pt x="0" y="629"/>
                  </a:lnTo>
                  <a:lnTo>
                    <a:pt x="159" y="623"/>
                  </a:lnTo>
                  <a:lnTo>
                    <a:pt x="150" y="570"/>
                  </a:lnTo>
                  <a:lnTo>
                    <a:pt x="199" y="550"/>
                  </a:lnTo>
                  <a:lnTo>
                    <a:pt x="257" y="455"/>
                  </a:lnTo>
                  <a:lnTo>
                    <a:pt x="230" y="297"/>
                  </a:lnTo>
                  <a:lnTo>
                    <a:pt x="207" y="249"/>
                  </a:lnTo>
                  <a:lnTo>
                    <a:pt x="173" y="234"/>
                  </a:lnTo>
                  <a:lnTo>
                    <a:pt x="96" y="205"/>
                  </a:lnTo>
                  <a:lnTo>
                    <a:pt x="73" y="172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7" name="Freeform 454"/>
            <p:cNvSpPr>
              <a:spLocks/>
            </p:cNvSpPr>
            <p:nvPr/>
          </p:nvSpPr>
          <p:spPr bwMode="auto">
            <a:xfrm>
              <a:off x="4164122" y="5765782"/>
              <a:ext cx="170777" cy="206803"/>
            </a:xfrm>
            <a:custGeom>
              <a:avLst/>
              <a:gdLst>
                <a:gd name="T0" fmla="*/ 1 w 201"/>
                <a:gd name="T1" fmla="*/ 0 h 338"/>
                <a:gd name="T2" fmla="*/ 1 w 201"/>
                <a:gd name="T3" fmla="*/ 0 h 338"/>
                <a:gd name="T4" fmla="*/ 0 w 201"/>
                <a:gd name="T5" fmla="*/ 0 h 338"/>
                <a:gd name="T6" fmla="*/ 1 w 201"/>
                <a:gd name="T7" fmla="*/ 0 h 338"/>
                <a:gd name="T8" fmla="*/ 1 w 201"/>
                <a:gd name="T9" fmla="*/ 0 h 338"/>
                <a:gd name="T10" fmla="*/ 1 w 201"/>
                <a:gd name="T11" fmla="*/ 0 h 338"/>
                <a:gd name="T12" fmla="*/ 1 w 201"/>
                <a:gd name="T13" fmla="*/ 0 h 338"/>
                <a:gd name="T14" fmla="*/ 1 w 201"/>
                <a:gd name="T15" fmla="*/ 0 h 338"/>
                <a:gd name="T16" fmla="*/ 1 w 201"/>
                <a:gd name="T17" fmla="*/ 0 h 338"/>
                <a:gd name="T18" fmla="*/ 1 w 201"/>
                <a:gd name="T19" fmla="*/ 0 h 338"/>
                <a:gd name="T20" fmla="*/ 1 w 201"/>
                <a:gd name="T21" fmla="*/ 0 h 338"/>
                <a:gd name="T22" fmla="*/ 1 w 201"/>
                <a:gd name="T23" fmla="*/ 0 h 338"/>
                <a:gd name="T24" fmla="*/ 1 w 201"/>
                <a:gd name="T25" fmla="*/ 0 h 338"/>
                <a:gd name="T26" fmla="*/ 1 w 201"/>
                <a:gd name="T27" fmla="*/ 0 h 338"/>
                <a:gd name="T28" fmla="*/ 1 w 201"/>
                <a:gd name="T29" fmla="*/ 0 h 338"/>
                <a:gd name="T30" fmla="*/ 1 w 201"/>
                <a:gd name="T31" fmla="*/ 0 h 3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1"/>
                <a:gd name="T49" fmla="*/ 0 h 338"/>
                <a:gd name="T50" fmla="*/ 201 w 201"/>
                <a:gd name="T51" fmla="*/ 338 h 3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1" h="338">
                  <a:moveTo>
                    <a:pt x="115" y="338"/>
                  </a:moveTo>
                  <a:lnTo>
                    <a:pt x="2" y="338"/>
                  </a:lnTo>
                  <a:lnTo>
                    <a:pt x="0" y="261"/>
                  </a:lnTo>
                  <a:lnTo>
                    <a:pt x="21" y="240"/>
                  </a:lnTo>
                  <a:lnTo>
                    <a:pt x="23" y="215"/>
                  </a:lnTo>
                  <a:lnTo>
                    <a:pt x="65" y="190"/>
                  </a:lnTo>
                  <a:lnTo>
                    <a:pt x="80" y="105"/>
                  </a:lnTo>
                  <a:lnTo>
                    <a:pt x="128" y="80"/>
                  </a:lnTo>
                  <a:lnTo>
                    <a:pt x="140" y="11"/>
                  </a:lnTo>
                  <a:lnTo>
                    <a:pt x="165" y="0"/>
                  </a:lnTo>
                  <a:lnTo>
                    <a:pt x="199" y="50"/>
                  </a:lnTo>
                  <a:lnTo>
                    <a:pt x="186" y="69"/>
                  </a:lnTo>
                  <a:lnTo>
                    <a:pt x="201" y="92"/>
                  </a:lnTo>
                  <a:lnTo>
                    <a:pt x="146" y="207"/>
                  </a:lnTo>
                  <a:lnTo>
                    <a:pt x="119" y="274"/>
                  </a:lnTo>
                  <a:lnTo>
                    <a:pt x="115" y="3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8" name="Freeform 455"/>
            <p:cNvSpPr>
              <a:spLocks/>
            </p:cNvSpPr>
            <p:nvPr/>
          </p:nvSpPr>
          <p:spPr bwMode="auto">
            <a:xfrm>
              <a:off x="4164122" y="5765782"/>
              <a:ext cx="170777" cy="206803"/>
            </a:xfrm>
            <a:custGeom>
              <a:avLst/>
              <a:gdLst>
                <a:gd name="T0" fmla="*/ 1 w 201"/>
                <a:gd name="T1" fmla="*/ 0 h 338"/>
                <a:gd name="T2" fmla="*/ 1 w 201"/>
                <a:gd name="T3" fmla="*/ 0 h 338"/>
                <a:gd name="T4" fmla="*/ 0 w 201"/>
                <a:gd name="T5" fmla="*/ 0 h 338"/>
                <a:gd name="T6" fmla="*/ 1 w 201"/>
                <a:gd name="T7" fmla="*/ 0 h 338"/>
                <a:gd name="T8" fmla="*/ 1 w 201"/>
                <a:gd name="T9" fmla="*/ 0 h 338"/>
                <a:gd name="T10" fmla="*/ 1 w 201"/>
                <a:gd name="T11" fmla="*/ 0 h 338"/>
                <a:gd name="T12" fmla="*/ 1 w 201"/>
                <a:gd name="T13" fmla="*/ 0 h 338"/>
                <a:gd name="T14" fmla="*/ 1 w 201"/>
                <a:gd name="T15" fmla="*/ 0 h 338"/>
                <a:gd name="T16" fmla="*/ 1 w 201"/>
                <a:gd name="T17" fmla="*/ 0 h 338"/>
                <a:gd name="T18" fmla="*/ 1 w 201"/>
                <a:gd name="T19" fmla="*/ 0 h 338"/>
                <a:gd name="T20" fmla="*/ 1 w 201"/>
                <a:gd name="T21" fmla="*/ 0 h 338"/>
                <a:gd name="T22" fmla="*/ 1 w 201"/>
                <a:gd name="T23" fmla="*/ 0 h 338"/>
                <a:gd name="T24" fmla="*/ 1 w 201"/>
                <a:gd name="T25" fmla="*/ 0 h 338"/>
                <a:gd name="T26" fmla="*/ 1 w 201"/>
                <a:gd name="T27" fmla="*/ 0 h 338"/>
                <a:gd name="T28" fmla="*/ 1 w 201"/>
                <a:gd name="T29" fmla="*/ 0 h 338"/>
                <a:gd name="T30" fmla="*/ 1 w 201"/>
                <a:gd name="T31" fmla="*/ 0 h 3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1"/>
                <a:gd name="T49" fmla="*/ 0 h 338"/>
                <a:gd name="T50" fmla="*/ 201 w 201"/>
                <a:gd name="T51" fmla="*/ 338 h 3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1" h="338">
                  <a:moveTo>
                    <a:pt x="115" y="338"/>
                  </a:moveTo>
                  <a:lnTo>
                    <a:pt x="2" y="338"/>
                  </a:lnTo>
                  <a:lnTo>
                    <a:pt x="0" y="261"/>
                  </a:lnTo>
                  <a:lnTo>
                    <a:pt x="21" y="240"/>
                  </a:lnTo>
                  <a:lnTo>
                    <a:pt x="23" y="215"/>
                  </a:lnTo>
                  <a:lnTo>
                    <a:pt x="65" y="190"/>
                  </a:lnTo>
                  <a:lnTo>
                    <a:pt x="80" y="105"/>
                  </a:lnTo>
                  <a:lnTo>
                    <a:pt x="128" y="80"/>
                  </a:lnTo>
                  <a:lnTo>
                    <a:pt x="140" y="11"/>
                  </a:lnTo>
                  <a:lnTo>
                    <a:pt x="165" y="0"/>
                  </a:lnTo>
                  <a:lnTo>
                    <a:pt x="199" y="50"/>
                  </a:lnTo>
                  <a:lnTo>
                    <a:pt x="186" y="69"/>
                  </a:lnTo>
                  <a:lnTo>
                    <a:pt x="201" y="92"/>
                  </a:lnTo>
                  <a:lnTo>
                    <a:pt x="146" y="207"/>
                  </a:lnTo>
                  <a:lnTo>
                    <a:pt x="119" y="274"/>
                  </a:lnTo>
                  <a:lnTo>
                    <a:pt x="115" y="338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9" name="Freeform 456"/>
            <p:cNvSpPr>
              <a:spLocks/>
            </p:cNvSpPr>
            <p:nvPr/>
          </p:nvSpPr>
          <p:spPr bwMode="auto">
            <a:xfrm>
              <a:off x="4262588" y="5893553"/>
              <a:ext cx="123082" cy="94840"/>
            </a:xfrm>
            <a:custGeom>
              <a:avLst/>
              <a:gdLst>
                <a:gd name="T0" fmla="*/ 0 w 148"/>
                <a:gd name="T1" fmla="*/ 0 h 157"/>
                <a:gd name="T2" fmla="*/ 1 w 148"/>
                <a:gd name="T3" fmla="*/ 0 h 157"/>
                <a:gd name="T4" fmla="*/ 1 w 148"/>
                <a:gd name="T5" fmla="*/ 0 h 157"/>
                <a:gd name="T6" fmla="*/ 1 w 148"/>
                <a:gd name="T7" fmla="*/ 0 h 157"/>
                <a:gd name="T8" fmla="*/ 1 w 148"/>
                <a:gd name="T9" fmla="*/ 0 h 157"/>
                <a:gd name="T10" fmla="*/ 1 w 148"/>
                <a:gd name="T11" fmla="*/ 0 h 157"/>
                <a:gd name="T12" fmla="*/ 1 w 148"/>
                <a:gd name="T13" fmla="*/ 0 h 157"/>
                <a:gd name="T14" fmla="*/ 1 w 148"/>
                <a:gd name="T15" fmla="*/ 0 h 157"/>
                <a:gd name="T16" fmla="*/ 1 w 148"/>
                <a:gd name="T17" fmla="*/ 0 h 157"/>
                <a:gd name="T18" fmla="*/ 1 w 148"/>
                <a:gd name="T19" fmla="*/ 0 h 157"/>
                <a:gd name="T20" fmla="*/ 1 w 148"/>
                <a:gd name="T21" fmla="*/ 0 h 157"/>
                <a:gd name="T22" fmla="*/ 1 w 148"/>
                <a:gd name="T23" fmla="*/ 0 h 157"/>
                <a:gd name="T24" fmla="*/ 1 w 148"/>
                <a:gd name="T25" fmla="*/ 0 h 157"/>
                <a:gd name="T26" fmla="*/ 1 w 148"/>
                <a:gd name="T27" fmla="*/ 0 h 157"/>
                <a:gd name="T28" fmla="*/ 1 w 148"/>
                <a:gd name="T29" fmla="*/ 0 h 157"/>
                <a:gd name="T30" fmla="*/ 1 w 148"/>
                <a:gd name="T31" fmla="*/ 0 h 157"/>
                <a:gd name="T32" fmla="*/ 1 w 148"/>
                <a:gd name="T33" fmla="*/ 0 h 157"/>
                <a:gd name="T34" fmla="*/ 1 w 148"/>
                <a:gd name="T35" fmla="*/ 0 h 157"/>
                <a:gd name="T36" fmla="*/ 1 w 148"/>
                <a:gd name="T37" fmla="*/ 0 h 157"/>
                <a:gd name="T38" fmla="*/ 1 w 148"/>
                <a:gd name="T39" fmla="*/ 0 h 157"/>
                <a:gd name="T40" fmla="*/ 1 w 148"/>
                <a:gd name="T41" fmla="*/ 0 h 157"/>
                <a:gd name="T42" fmla="*/ 1 w 148"/>
                <a:gd name="T43" fmla="*/ 0 h 157"/>
                <a:gd name="T44" fmla="*/ 1 w 148"/>
                <a:gd name="T45" fmla="*/ 0 h 157"/>
                <a:gd name="T46" fmla="*/ 1 w 148"/>
                <a:gd name="T47" fmla="*/ 0 h 157"/>
                <a:gd name="T48" fmla="*/ 1 w 148"/>
                <a:gd name="T49" fmla="*/ 0 h 157"/>
                <a:gd name="T50" fmla="*/ 1 w 148"/>
                <a:gd name="T51" fmla="*/ 0 h 157"/>
                <a:gd name="T52" fmla="*/ 1 w 148"/>
                <a:gd name="T53" fmla="*/ 0 h 157"/>
                <a:gd name="T54" fmla="*/ 1 w 148"/>
                <a:gd name="T55" fmla="*/ 0 h 157"/>
                <a:gd name="T56" fmla="*/ 1 w 148"/>
                <a:gd name="T57" fmla="*/ 0 h 157"/>
                <a:gd name="T58" fmla="*/ 1 w 148"/>
                <a:gd name="T59" fmla="*/ 0 h 157"/>
                <a:gd name="T60" fmla="*/ 1 w 148"/>
                <a:gd name="T61" fmla="*/ 0 h 157"/>
                <a:gd name="T62" fmla="*/ 1 w 148"/>
                <a:gd name="T63" fmla="*/ 0 h 157"/>
                <a:gd name="T64" fmla="*/ 1 w 148"/>
                <a:gd name="T65" fmla="*/ 0 h 157"/>
                <a:gd name="T66" fmla="*/ 1 w 148"/>
                <a:gd name="T67" fmla="*/ 0 h 157"/>
                <a:gd name="T68" fmla="*/ 1 w 148"/>
                <a:gd name="T69" fmla="*/ 0 h 157"/>
                <a:gd name="T70" fmla="*/ 1 w 148"/>
                <a:gd name="T71" fmla="*/ 0 h 157"/>
                <a:gd name="T72" fmla="*/ 1 w 148"/>
                <a:gd name="T73" fmla="*/ 0 h 157"/>
                <a:gd name="T74" fmla="*/ 1 w 148"/>
                <a:gd name="T75" fmla="*/ 0 h 157"/>
                <a:gd name="T76" fmla="*/ 1 w 148"/>
                <a:gd name="T77" fmla="*/ 0 h 157"/>
                <a:gd name="T78" fmla="*/ 1 w 148"/>
                <a:gd name="T79" fmla="*/ 0 h 157"/>
                <a:gd name="T80" fmla="*/ 1 w 148"/>
                <a:gd name="T81" fmla="*/ 0 h 157"/>
                <a:gd name="T82" fmla="*/ 1 w 148"/>
                <a:gd name="T83" fmla="*/ 0 h 157"/>
                <a:gd name="T84" fmla="*/ 1 w 148"/>
                <a:gd name="T85" fmla="*/ 0 h 157"/>
                <a:gd name="T86" fmla="*/ 1 w 148"/>
                <a:gd name="T87" fmla="*/ 0 h 157"/>
                <a:gd name="T88" fmla="*/ 1 w 148"/>
                <a:gd name="T89" fmla="*/ 0 h 157"/>
                <a:gd name="T90" fmla="*/ 1 w 148"/>
                <a:gd name="T91" fmla="*/ 0 h 157"/>
                <a:gd name="T92" fmla="*/ 1 w 148"/>
                <a:gd name="T93" fmla="*/ 0 h 157"/>
                <a:gd name="T94" fmla="*/ 1 w 148"/>
                <a:gd name="T95" fmla="*/ 0 h 157"/>
                <a:gd name="T96" fmla="*/ 1 w 148"/>
                <a:gd name="T97" fmla="*/ 0 h 157"/>
                <a:gd name="T98" fmla="*/ 1 w 148"/>
                <a:gd name="T99" fmla="*/ 0 h 157"/>
                <a:gd name="T100" fmla="*/ 1 w 148"/>
                <a:gd name="T101" fmla="*/ 0 h 157"/>
                <a:gd name="T102" fmla="*/ 1 w 148"/>
                <a:gd name="T103" fmla="*/ 0 h 157"/>
                <a:gd name="T104" fmla="*/ 1 w 148"/>
                <a:gd name="T105" fmla="*/ 0 h 157"/>
                <a:gd name="T106" fmla="*/ 1 w 148"/>
                <a:gd name="T107" fmla="*/ 0 h 157"/>
                <a:gd name="T108" fmla="*/ 1 w 148"/>
                <a:gd name="T109" fmla="*/ 0 h 157"/>
                <a:gd name="T110" fmla="*/ 1 w 148"/>
                <a:gd name="T111" fmla="*/ 0 h 157"/>
                <a:gd name="T112" fmla="*/ 1 w 148"/>
                <a:gd name="T113" fmla="*/ 0 h 157"/>
                <a:gd name="T114" fmla="*/ 1 w 148"/>
                <a:gd name="T115" fmla="*/ 0 h 157"/>
                <a:gd name="T116" fmla="*/ 0 w 148"/>
                <a:gd name="T117" fmla="*/ 0 h 1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"/>
                <a:gd name="T178" fmla="*/ 0 h 157"/>
                <a:gd name="T179" fmla="*/ 148 w 148"/>
                <a:gd name="T180" fmla="*/ 157 h 1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" h="157">
                  <a:moveTo>
                    <a:pt x="0" y="131"/>
                  </a:moveTo>
                  <a:lnTo>
                    <a:pt x="4" y="67"/>
                  </a:lnTo>
                  <a:lnTo>
                    <a:pt x="31" y="0"/>
                  </a:lnTo>
                  <a:lnTo>
                    <a:pt x="134" y="13"/>
                  </a:lnTo>
                  <a:lnTo>
                    <a:pt x="148" y="79"/>
                  </a:lnTo>
                  <a:lnTo>
                    <a:pt x="138" y="106"/>
                  </a:lnTo>
                  <a:lnTo>
                    <a:pt x="121" y="154"/>
                  </a:lnTo>
                  <a:lnTo>
                    <a:pt x="81" y="157"/>
                  </a:lnTo>
                  <a:lnTo>
                    <a:pt x="79" y="157"/>
                  </a:lnTo>
                  <a:lnTo>
                    <a:pt x="79" y="155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5" y="154"/>
                  </a:lnTo>
                  <a:lnTo>
                    <a:pt x="73" y="154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52"/>
                  </a:lnTo>
                  <a:lnTo>
                    <a:pt x="67" y="150"/>
                  </a:lnTo>
                  <a:lnTo>
                    <a:pt x="65" y="150"/>
                  </a:lnTo>
                  <a:lnTo>
                    <a:pt x="63" y="150"/>
                  </a:lnTo>
                  <a:lnTo>
                    <a:pt x="61" y="150"/>
                  </a:lnTo>
                  <a:lnTo>
                    <a:pt x="59" y="150"/>
                  </a:lnTo>
                  <a:lnTo>
                    <a:pt x="58" y="150"/>
                  </a:lnTo>
                  <a:lnTo>
                    <a:pt x="56" y="150"/>
                  </a:lnTo>
                  <a:lnTo>
                    <a:pt x="54" y="150"/>
                  </a:lnTo>
                  <a:lnTo>
                    <a:pt x="52" y="150"/>
                  </a:lnTo>
                  <a:lnTo>
                    <a:pt x="52" y="148"/>
                  </a:lnTo>
                  <a:lnTo>
                    <a:pt x="50" y="148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4" y="148"/>
                  </a:lnTo>
                  <a:lnTo>
                    <a:pt x="44" y="146"/>
                  </a:lnTo>
                  <a:lnTo>
                    <a:pt x="42" y="146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5" y="144"/>
                  </a:lnTo>
                  <a:lnTo>
                    <a:pt x="35" y="142"/>
                  </a:lnTo>
                  <a:lnTo>
                    <a:pt x="33" y="142"/>
                  </a:lnTo>
                  <a:lnTo>
                    <a:pt x="31" y="142"/>
                  </a:lnTo>
                  <a:lnTo>
                    <a:pt x="31" y="140"/>
                  </a:lnTo>
                  <a:lnTo>
                    <a:pt x="29" y="140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3" y="136"/>
                  </a:lnTo>
                  <a:lnTo>
                    <a:pt x="21" y="134"/>
                  </a:lnTo>
                  <a:lnTo>
                    <a:pt x="19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5" y="132"/>
                  </a:lnTo>
                  <a:lnTo>
                    <a:pt x="13" y="132"/>
                  </a:lnTo>
                  <a:lnTo>
                    <a:pt x="11" y="132"/>
                  </a:lnTo>
                  <a:lnTo>
                    <a:pt x="10" y="131"/>
                  </a:lnTo>
                  <a:lnTo>
                    <a:pt x="8" y="131"/>
                  </a:lnTo>
                  <a:lnTo>
                    <a:pt x="6" y="131"/>
                  </a:lnTo>
                  <a:lnTo>
                    <a:pt x="4" y="131"/>
                  </a:lnTo>
                  <a:lnTo>
                    <a:pt x="2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0" name="Freeform 457"/>
            <p:cNvSpPr>
              <a:spLocks/>
            </p:cNvSpPr>
            <p:nvPr/>
          </p:nvSpPr>
          <p:spPr bwMode="auto">
            <a:xfrm>
              <a:off x="4262588" y="5893553"/>
              <a:ext cx="123082" cy="94840"/>
            </a:xfrm>
            <a:custGeom>
              <a:avLst/>
              <a:gdLst>
                <a:gd name="T0" fmla="*/ 0 w 148"/>
                <a:gd name="T1" fmla="*/ 0 h 157"/>
                <a:gd name="T2" fmla="*/ 1 w 148"/>
                <a:gd name="T3" fmla="*/ 0 h 157"/>
                <a:gd name="T4" fmla="*/ 1 w 148"/>
                <a:gd name="T5" fmla="*/ 0 h 157"/>
                <a:gd name="T6" fmla="*/ 1 w 148"/>
                <a:gd name="T7" fmla="*/ 0 h 157"/>
                <a:gd name="T8" fmla="*/ 1 w 148"/>
                <a:gd name="T9" fmla="*/ 0 h 157"/>
                <a:gd name="T10" fmla="*/ 1 w 148"/>
                <a:gd name="T11" fmla="*/ 0 h 157"/>
                <a:gd name="T12" fmla="*/ 1 w 148"/>
                <a:gd name="T13" fmla="*/ 0 h 157"/>
                <a:gd name="T14" fmla="*/ 1 w 148"/>
                <a:gd name="T15" fmla="*/ 0 h 157"/>
                <a:gd name="T16" fmla="*/ 1 w 148"/>
                <a:gd name="T17" fmla="*/ 0 h 157"/>
                <a:gd name="T18" fmla="*/ 1 w 148"/>
                <a:gd name="T19" fmla="*/ 0 h 157"/>
                <a:gd name="T20" fmla="*/ 1 w 148"/>
                <a:gd name="T21" fmla="*/ 0 h 157"/>
                <a:gd name="T22" fmla="*/ 1 w 148"/>
                <a:gd name="T23" fmla="*/ 0 h 157"/>
                <a:gd name="T24" fmla="*/ 1 w 148"/>
                <a:gd name="T25" fmla="*/ 0 h 157"/>
                <a:gd name="T26" fmla="*/ 1 w 148"/>
                <a:gd name="T27" fmla="*/ 0 h 157"/>
                <a:gd name="T28" fmla="*/ 1 w 148"/>
                <a:gd name="T29" fmla="*/ 0 h 157"/>
                <a:gd name="T30" fmla="*/ 1 w 148"/>
                <a:gd name="T31" fmla="*/ 0 h 157"/>
                <a:gd name="T32" fmla="*/ 1 w 148"/>
                <a:gd name="T33" fmla="*/ 0 h 157"/>
                <a:gd name="T34" fmla="*/ 1 w 148"/>
                <a:gd name="T35" fmla="*/ 0 h 157"/>
                <a:gd name="T36" fmla="*/ 1 w 148"/>
                <a:gd name="T37" fmla="*/ 0 h 157"/>
                <a:gd name="T38" fmla="*/ 1 w 148"/>
                <a:gd name="T39" fmla="*/ 0 h 157"/>
                <a:gd name="T40" fmla="*/ 1 w 148"/>
                <a:gd name="T41" fmla="*/ 0 h 157"/>
                <a:gd name="T42" fmla="*/ 1 w 148"/>
                <a:gd name="T43" fmla="*/ 0 h 157"/>
                <a:gd name="T44" fmla="*/ 1 w 148"/>
                <a:gd name="T45" fmla="*/ 0 h 157"/>
                <a:gd name="T46" fmla="*/ 1 w 148"/>
                <a:gd name="T47" fmla="*/ 0 h 157"/>
                <a:gd name="T48" fmla="*/ 1 w 148"/>
                <a:gd name="T49" fmla="*/ 0 h 157"/>
                <a:gd name="T50" fmla="*/ 1 w 148"/>
                <a:gd name="T51" fmla="*/ 0 h 157"/>
                <a:gd name="T52" fmla="*/ 1 w 148"/>
                <a:gd name="T53" fmla="*/ 0 h 157"/>
                <a:gd name="T54" fmla="*/ 1 w 148"/>
                <a:gd name="T55" fmla="*/ 0 h 157"/>
                <a:gd name="T56" fmla="*/ 1 w 148"/>
                <a:gd name="T57" fmla="*/ 0 h 157"/>
                <a:gd name="T58" fmla="*/ 1 w 148"/>
                <a:gd name="T59" fmla="*/ 0 h 157"/>
                <a:gd name="T60" fmla="*/ 1 w 148"/>
                <a:gd name="T61" fmla="*/ 0 h 157"/>
                <a:gd name="T62" fmla="*/ 1 w 148"/>
                <a:gd name="T63" fmla="*/ 0 h 157"/>
                <a:gd name="T64" fmla="*/ 1 w 148"/>
                <a:gd name="T65" fmla="*/ 0 h 157"/>
                <a:gd name="T66" fmla="*/ 1 w 148"/>
                <a:gd name="T67" fmla="*/ 0 h 157"/>
                <a:gd name="T68" fmla="*/ 1 w 148"/>
                <a:gd name="T69" fmla="*/ 0 h 157"/>
                <a:gd name="T70" fmla="*/ 1 w 148"/>
                <a:gd name="T71" fmla="*/ 0 h 157"/>
                <a:gd name="T72" fmla="*/ 1 w 148"/>
                <a:gd name="T73" fmla="*/ 0 h 157"/>
                <a:gd name="T74" fmla="*/ 1 w 148"/>
                <a:gd name="T75" fmla="*/ 0 h 157"/>
                <a:gd name="T76" fmla="*/ 1 w 148"/>
                <a:gd name="T77" fmla="*/ 0 h 157"/>
                <a:gd name="T78" fmla="*/ 1 w 148"/>
                <a:gd name="T79" fmla="*/ 0 h 157"/>
                <a:gd name="T80" fmla="*/ 1 w 148"/>
                <a:gd name="T81" fmla="*/ 0 h 157"/>
                <a:gd name="T82" fmla="*/ 1 w 148"/>
                <a:gd name="T83" fmla="*/ 0 h 157"/>
                <a:gd name="T84" fmla="*/ 1 w 148"/>
                <a:gd name="T85" fmla="*/ 0 h 157"/>
                <a:gd name="T86" fmla="*/ 1 w 148"/>
                <a:gd name="T87" fmla="*/ 0 h 157"/>
                <a:gd name="T88" fmla="*/ 1 w 148"/>
                <a:gd name="T89" fmla="*/ 0 h 157"/>
                <a:gd name="T90" fmla="*/ 1 w 148"/>
                <a:gd name="T91" fmla="*/ 0 h 157"/>
                <a:gd name="T92" fmla="*/ 1 w 148"/>
                <a:gd name="T93" fmla="*/ 0 h 157"/>
                <a:gd name="T94" fmla="*/ 1 w 148"/>
                <a:gd name="T95" fmla="*/ 0 h 157"/>
                <a:gd name="T96" fmla="*/ 1 w 148"/>
                <a:gd name="T97" fmla="*/ 0 h 157"/>
                <a:gd name="T98" fmla="*/ 1 w 148"/>
                <a:gd name="T99" fmla="*/ 0 h 157"/>
                <a:gd name="T100" fmla="*/ 1 w 148"/>
                <a:gd name="T101" fmla="*/ 0 h 157"/>
                <a:gd name="T102" fmla="*/ 1 w 148"/>
                <a:gd name="T103" fmla="*/ 0 h 157"/>
                <a:gd name="T104" fmla="*/ 1 w 148"/>
                <a:gd name="T105" fmla="*/ 0 h 157"/>
                <a:gd name="T106" fmla="*/ 1 w 148"/>
                <a:gd name="T107" fmla="*/ 0 h 157"/>
                <a:gd name="T108" fmla="*/ 1 w 148"/>
                <a:gd name="T109" fmla="*/ 0 h 157"/>
                <a:gd name="T110" fmla="*/ 1 w 148"/>
                <a:gd name="T111" fmla="*/ 0 h 157"/>
                <a:gd name="T112" fmla="*/ 1 w 148"/>
                <a:gd name="T113" fmla="*/ 0 h 157"/>
                <a:gd name="T114" fmla="*/ 0 w 148"/>
                <a:gd name="T115" fmla="*/ 0 h 1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"/>
                <a:gd name="T175" fmla="*/ 0 h 157"/>
                <a:gd name="T176" fmla="*/ 148 w 148"/>
                <a:gd name="T177" fmla="*/ 157 h 1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" h="157">
                  <a:moveTo>
                    <a:pt x="0" y="131"/>
                  </a:moveTo>
                  <a:lnTo>
                    <a:pt x="4" y="67"/>
                  </a:lnTo>
                  <a:lnTo>
                    <a:pt x="31" y="0"/>
                  </a:lnTo>
                  <a:lnTo>
                    <a:pt x="134" y="13"/>
                  </a:lnTo>
                  <a:lnTo>
                    <a:pt x="148" y="79"/>
                  </a:lnTo>
                  <a:lnTo>
                    <a:pt x="138" y="106"/>
                  </a:lnTo>
                  <a:lnTo>
                    <a:pt x="121" y="154"/>
                  </a:lnTo>
                  <a:lnTo>
                    <a:pt x="81" y="157"/>
                  </a:lnTo>
                  <a:lnTo>
                    <a:pt x="79" y="157"/>
                  </a:lnTo>
                  <a:lnTo>
                    <a:pt x="79" y="155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5" y="154"/>
                  </a:lnTo>
                  <a:lnTo>
                    <a:pt x="73" y="154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52"/>
                  </a:lnTo>
                  <a:lnTo>
                    <a:pt x="67" y="150"/>
                  </a:lnTo>
                  <a:lnTo>
                    <a:pt x="65" y="150"/>
                  </a:lnTo>
                  <a:lnTo>
                    <a:pt x="63" y="150"/>
                  </a:lnTo>
                  <a:lnTo>
                    <a:pt x="61" y="150"/>
                  </a:lnTo>
                  <a:lnTo>
                    <a:pt x="59" y="150"/>
                  </a:lnTo>
                  <a:lnTo>
                    <a:pt x="58" y="150"/>
                  </a:lnTo>
                  <a:lnTo>
                    <a:pt x="56" y="150"/>
                  </a:lnTo>
                  <a:lnTo>
                    <a:pt x="54" y="150"/>
                  </a:lnTo>
                  <a:lnTo>
                    <a:pt x="52" y="150"/>
                  </a:lnTo>
                  <a:lnTo>
                    <a:pt x="50" y="148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4" y="148"/>
                  </a:lnTo>
                  <a:lnTo>
                    <a:pt x="44" y="146"/>
                  </a:lnTo>
                  <a:lnTo>
                    <a:pt x="42" y="146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5" y="144"/>
                  </a:lnTo>
                  <a:lnTo>
                    <a:pt x="35" y="142"/>
                  </a:lnTo>
                  <a:lnTo>
                    <a:pt x="33" y="142"/>
                  </a:lnTo>
                  <a:lnTo>
                    <a:pt x="31" y="142"/>
                  </a:lnTo>
                  <a:lnTo>
                    <a:pt x="31" y="140"/>
                  </a:lnTo>
                  <a:lnTo>
                    <a:pt x="29" y="140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3" y="136"/>
                  </a:lnTo>
                  <a:lnTo>
                    <a:pt x="21" y="134"/>
                  </a:lnTo>
                  <a:lnTo>
                    <a:pt x="19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5" y="132"/>
                  </a:lnTo>
                  <a:lnTo>
                    <a:pt x="13" y="132"/>
                  </a:lnTo>
                  <a:lnTo>
                    <a:pt x="11" y="132"/>
                  </a:lnTo>
                  <a:lnTo>
                    <a:pt x="10" y="131"/>
                  </a:lnTo>
                  <a:lnTo>
                    <a:pt x="8" y="131"/>
                  </a:lnTo>
                  <a:lnTo>
                    <a:pt x="6" y="131"/>
                  </a:lnTo>
                  <a:lnTo>
                    <a:pt x="4" y="131"/>
                  </a:lnTo>
                  <a:lnTo>
                    <a:pt x="2" y="131"/>
                  </a:lnTo>
                  <a:lnTo>
                    <a:pt x="0" y="13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" name="Freeform 458"/>
            <p:cNvSpPr>
              <a:spLocks/>
            </p:cNvSpPr>
            <p:nvPr/>
          </p:nvSpPr>
          <p:spPr bwMode="auto">
            <a:xfrm>
              <a:off x="4256434" y="5956779"/>
              <a:ext cx="401556" cy="226562"/>
            </a:xfrm>
            <a:custGeom>
              <a:avLst/>
              <a:gdLst>
                <a:gd name="T0" fmla="*/ 1 w 474"/>
                <a:gd name="T1" fmla="*/ 0 h 372"/>
                <a:gd name="T2" fmla="*/ 1 w 474"/>
                <a:gd name="T3" fmla="*/ 0 h 372"/>
                <a:gd name="T4" fmla="*/ 1 w 474"/>
                <a:gd name="T5" fmla="*/ 0 h 372"/>
                <a:gd name="T6" fmla="*/ 1 w 474"/>
                <a:gd name="T7" fmla="*/ 0 h 372"/>
                <a:gd name="T8" fmla="*/ 1 w 474"/>
                <a:gd name="T9" fmla="*/ 0 h 372"/>
                <a:gd name="T10" fmla="*/ 1 w 474"/>
                <a:gd name="T11" fmla="*/ 0 h 372"/>
                <a:gd name="T12" fmla="*/ 1 w 474"/>
                <a:gd name="T13" fmla="*/ 0 h 372"/>
                <a:gd name="T14" fmla="*/ 1 w 474"/>
                <a:gd name="T15" fmla="*/ 0 h 372"/>
                <a:gd name="T16" fmla="*/ 1 w 474"/>
                <a:gd name="T17" fmla="*/ 0 h 372"/>
                <a:gd name="T18" fmla="*/ 1 w 474"/>
                <a:gd name="T19" fmla="*/ 0 h 372"/>
                <a:gd name="T20" fmla="*/ 1 w 474"/>
                <a:gd name="T21" fmla="*/ 0 h 372"/>
                <a:gd name="T22" fmla="*/ 1 w 474"/>
                <a:gd name="T23" fmla="*/ 0 h 372"/>
                <a:gd name="T24" fmla="*/ 1 w 474"/>
                <a:gd name="T25" fmla="*/ 0 h 372"/>
                <a:gd name="T26" fmla="*/ 1 w 474"/>
                <a:gd name="T27" fmla="*/ 0 h 372"/>
                <a:gd name="T28" fmla="*/ 1 w 474"/>
                <a:gd name="T29" fmla="*/ 0 h 372"/>
                <a:gd name="T30" fmla="*/ 1 w 474"/>
                <a:gd name="T31" fmla="*/ 0 h 372"/>
                <a:gd name="T32" fmla="*/ 1 w 474"/>
                <a:gd name="T33" fmla="*/ 0 h 372"/>
                <a:gd name="T34" fmla="*/ 1 w 474"/>
                <a:gd name="T35" fmla="*/ 0 h 372"/>
                <a:gd name="T36" fmla="*/ 1 w 474"/>
                <a:gd name="T37" fmla="*/ 0 h 372"/>
                <a:gd name="T38" fmla="*/ 1 w 474"/>
                <a:gd name="T39" fmla="*/ 0 h 372"/>
                <a:gd name="T40" fmla="*/ 1 w 474"/>
                <a:gd name="T41" fmla="*/ 0 h 372"/>
                <a:gd name="T42" fmla="*/ 1 w 474"/>
                <a:gd name="T43" fmla="*/ 0 h 372"/>
                <a:gd name="T44" fmla="*/ 1 w 474"/>
                <a:gd name="T45" fmla="*/ 0 h 372"/>
                <a:gd name="T46" fmla="*/ 1 w 474"/>
                <a:gd name="T47" fmla="*/ 0 h 372"/>
                <a:gd name="T48" fmla="*/ 1 w 474"/>
                <a:gd name="T49" fmla="*/ 0 h 372"/>
                <a:gd name="T50" fmla="*/ 1 w 474"/>
                <a:gd name="T51" fmla="*/ 0 h 372"/>
                <a:gd name="T52" fmla="*/ 1 w 474"/>
                <a:gd name="T53" fmla="*/ 0 h 372"/>
                <a:gd name="T54" fmla="*/ 1 w 474"/>
                <a:gd name="T55" fmla="*/ 0 h 372"/>
                <a:gd name="T56" fmla="*/ 1 w 474"/>
                <a:gd name="T57" fmla="*/ 0 h 372"/>
                <a:gd name="T58" fmla="*/ 1 w 474"/>
                <a:gd name="T59" fmla="*/ 0 h 372"/>
                <a:gd name="T60" fmla="*/ 0 w 474"/>
                <a:gd name="T61" fmla="*/ 0 h 372"/>
                <a:gd name="T62" fmla="*/ 1 w 474"/>
                <a:gd name="T63" fmla="*/ 0 h 3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74"/>
                <a:gd name="T97" fmla="*/ 0 h 372"/>
                <a:gd name="T98" fmla="*/ 474 w 474"/>
                <a:gd name="T99" fmla="*/ 372 h 3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74" h="372">
                  <a:moveTo>
                    <a:pt x="56" y="372"/>
                  </a:moveTo>
                  <a:lnTo>
                    <a:pt x="131" y="328"/>
                  </a:lnTo>
                  <a:lnTo>
                    <a:pt x="273" y="364"/>
                  </a:lnTo>
                  <a:lnTo>
                    <a:pt x="300" y="318"/>
                  </a:lnTo>
                  <a:lnTo>
                    <a:pt x="334" y="347"/>
                  </a:lnTo>
                  <a:lnTo>
                    <a:pt x="353" y="318"/>
                  </a:lnTo>
                  <a:lnTo>
                    <a:pt x="374" y="318"/>
                  </a:lnTo>
                  <a:lnTo>
                    <a:pt x="394" y="314"/>
                  </a:lnTo>
                  <a:lnTo>
                    <a:pt x="415" y="303"/>
                  </a:lnTo>
                  <a:lnTo>
                    <a:pt x="415" y="287"/>
                  </a:lnTo>
                  <a:lnTo>
                    <a:pt x="405" y="270"/>
                  </a:lnTo>
                  <a:lnTo>
                    <a:pt x="397" y="266"/>
                  </a:lnTo>
                  <a:lnTo>
                    <a:pt x="403" y="243"/>
                  </a:lnTo>
                  <a:lnTo>
                    <a:pt x="449" y="243"/>
                  </a:lnTo>
                  <a:lnTo>
                    <a:pt x="474" y="178"/>
                  </a:lnTo>
                  <a:lnTo>
                    <a:pt x="405" y="157"/>
                  </a:lnTo>
                  <a:lnTo>
                    <a:pt x="399" y="161"/>
                  </a:lnTo>
                  <a:lnTo>
                    <a:pt x="399" y="167"/>
                  </a:lnTo>
                  <a:lnTo>
                    <a:pt x="390" y="174"/>
                  </a:lnTo>
                  <a:lnTo>
                    <a:pt x="384" y="180"/>
                  </a:lnTo>
                  <a:lnTo>
                    <a:pt x="346" y="140"/>
                  </a:lnTo>
                  <a:lnTo>
                    <a:pt x="294" y="119"/>
                  </a:lnTo>
                  <a:lnTo>
                    <a:pt x="163" y="65"/>
                  </a:lnTo>
                  <a:lnTo>
                    <a:pt x="181" y="19"/>
                  </a:lnTo>
                  <a:lnTo>
                    <a:pt x="144" y="0"/>
                  </a:lnTo>
                  <a:lnTo>
                    <a:pt x="127" y="48"/>
                  </a:lnTo>
                  <a:lnTo>
                    <a:pt x="87" y="51"/>
                  </a:lnTo>
                  <a:lnTo>
                    <a:pt x="79" y="99"/>
                  </a:lnTo>
                  <a:lnTo>
                    <a:pt x="88" y="197"/>
                  </a:lnTo>
                  <a:lnTo>
                    <a:pt x="60" y="236"/>
                  </a:lnTo>
                  <a:lnTo>
                    <a:pt x="0" y="238"/>
                  </a:lnTo>
                  <a:lnTo>
                    <a:pt x="56" y="37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2" name="Freeform 459"/>
            <p:cNvSpPr>
              <a:spLocks/>
            </p:cNvSpPr>
            <p:nvPr/>
          </p:nvSpPr>
          <p:spPr bwMode="auto">
            <a:xfrm>
              <a:off x="4256434" y="5956779"/>
              <a:ext cx="401556" cy="226562"/>
            </a:xfrm>
            <a:custGeom>
              <a:avLst/>
              <a:gdLst>
                <a:gd name="T0" fmla="*/ 1 w 474"/>
                <a:gd name="T1" fmla="*/ 0 h 372"/>
                <a:gd name="T2" fmla="*/ 1 w 474"/>
                <a:gd name="T3" fmla="*/ 0 h 372"/>
                <a:gd name="T4" fmla="*/ 1 w 474"/>
                <a:gd name="T5" fmla="*/ 0 h 372"/>
                <a:gd name="T6" fmla="*/ 1 w 474"/>
                <a:gd name="T7" fmla="*/ 0 h 372"/>
                <a:gd name="T8" fmla="*/ 1 w 474"/>
                <a:gd name="T9" fmla="*/ 0 h 372"/>
                <a:gd name="T10" fmla="*/ 1 w 474"/>
                <a:gd name="T11" fmla="*/ 0 h 372"/>
                <a:gd name="T12" fmla="*/ 1 w 474"/>
                <a:gd name="T13" fmla="*/ 0 h 372"/>
                <a:gd name="T14" fmla="*/ 1 w 474"/>
                <a:gd name="T15" fmla="*/ 0 h 372"/>
                <a:gd name="T16" fmla="*/ 1 w 474"/>
                <a:gd name="T17" fmla="*/ 0 h 372"/>
                <a:gd name="T18" fmla="*/ 1 w 474"/>
                <a:gd name="T19" fmla="*/ 0 h 372"/>
                <a:gd name="T20" fmla="*/ 1 w 474"/>
                <a:gd name="T21" fmla="*/ 0 h 372"/>
                <a:gd name="T22" fmla="*/ 1 w 474"/>
                <a:gd name="T23" fmla="*/ 0 h 372"/>
                <a:gd name="T24" fmla="*/ 1 w 474"/>
                <a:gd name="T25" fmla="*/ 0 h 372"/>
                <a:gd name="T26" fmla="*/ 1 w 474"/>
                <a:gd name="T27" fmla="*/ 0 h 372"/>
                <a:gd name="T28" fmla="*/ 1 w 474"/>
                <a:gd name="T29" fmla="*/ 0 h 372"/>
                <a:gd name="T30" fmla="*/ 1 w 474"/>
                <a:gd name="T31" fmla="*/ 0 h 372"/>
                <a:gd name="T32" fmla="*/ 1 w 474"/>
                <a:gd name="T33" fmla="*/ 0 h 372"/>
                <a:gd name="T34" fmla="*/ 1 w 474"/>
                <a:gd name="T35" fmla="*/ 0 h 372"/>
                <a:gd name="T36" fmla="*/ 1 w 474"/>
                <a:gd name="T37" fmla="*/ 0 h 372"/>
                <a:gd name="T38" fmla="*/ 1 w 474"/>
                <a:gd name="T39" fmla="*/ 0 h 372"/>
                <a:gd name="T40" fmla="*/ 1 w 474"/>
                <a:gd name="T41" fmla="*/ 0 h 372"/>
                <a:gd name="T42" fmla="*/ 1 w 474"/>
                <a:gd name="T43" fmla="*/ 0 h 372"/>
                <a:gd name="T44" fmla="*/ 1 w 474"/>
                <a:gd name="T45" fmla="*/ 0 h 372"/>
                <a:gd name="T46" fmla="*/ 1 w 474"/>
                <a:gd name="T47" fmla="*/ 0 h 372"/>
                <a:gd name="T48" fmla="*/ 1 w 474"/>
                <a:gd name="T49" fmla="*/ 0 h 372"/>
                <a:gd name="T50" fmla="*/ 1 w 474"/>
                <a:gd name="T51" fmla="*/ 0 h 372"/>
                <a:gd name="T52" fmla="*/ 1 w 474"/>
                <a:gd name="T53" fmla="*/ 0 h 372"/>
                <a:gd name="T54" fmla="*/ 1 w 474"/>
                <a:gd name="T55" fmla="*/ 0 h 372"/>
                <a:gd name="T56" fmla="*/ 1 w 474"/>
                <a:gd name="T57" fmla="*/ 0 h 372"/>
                <a:gd name="T58" fmla="*/ 1 w 474"/>
                <a:gd name="T59" fmla="*/ 0 h 372"/>
                <a:gd name="T60" fmla="*/ 0 w 474"/>
                <a:gd name="T61" fmla="*/ 0 h 372"/>
                <a:gd name="T62" fmla="*/ 1 w 474"/>
                <a:gd name="T63" fmla="*/ 0 h 3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74"/>
                <a:gd name="T97" fmla="*/ 0 h 372"/>
                <a:gd name="T98" fmla="*/ 474 w 474"/>
                <a:gd name="T99" fmla="*/ 372 h 3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74" h="372">
                  <a:moveTo>
                    <a:pt x="56" y="372"/>
                  </a:moveTo>
                  <a:lnTo>
                    <a:pt x="131" y="328"/>
                  </a:lnTo>
                  <a:lnTo>
                    <a:pt x="273" y="364"/>
                  </a:lnTo>
                  <a:lnTo>
                    <a:pt x="300" y="318"/>
                  </a:lnTo>
                  <a:lnTo>
                    <a:pt x="334" y="347"/>
                  </a:lnTo>
                  <a:lnTo>
                    <a:pt x="353" y="318"/>
                  </a:lnTo>
                  <a:lnTo>
                    <a:pt x="374" y="318"/>
                  </a:lnTo>
                  <a:lnTo>
                    <a:pt x="394" y="314"/>
                  </a:lnTo>
                  <a:lnTo>
                    <a:pt x="415" y="303"/>
                  </a:lnTo>
                  <a:lnTo>
                    <a:pt x="415" y="287"/>
                  </a:lnTo>
                  <a:lnTo>
                    <a:pt x="405" y="270"/>
                  </a:lnTo>
                  <a:lnTo>
                    <a:pt x="397" y="266"/>
                  </a:lnTo>
                  <a:lnTo>
                    <a:pt x="403" y="243"/>
                  </a:lnTo>
                  <a:lnTo>
                    <a:pt x="449" y="243"/>
                  </a:lnTo>
                  <a:lnTo>
                    <a:pt x="474" y="178"/>
                  </a:lnTo>
                  <a:lnTo>
                    <a:pt x="405" y="157"/>
                  </a:lnTo>
                  <a:lnTo>
                    <a:pt x="399" y="161"/>
                  </a:lnTo>
                  <a:lnTo>
                    <a:pt x="399" y="167"/>
                  </a:lnTo>
                  <a:lnTo>
                    <a:pt x="390" y="174"/>
                  </a:lnTo>
                  <a:lnTo>
                    <a:pt x="384" y="180"/>
                  </a:lnTo>
                  <a:lnTo>
                    <a:pt x="346" y="140"/>
                  </a:lnTo>
                  <a:lnTo>
                    <a:pt x="294" y="119"/>
                  </a:lnTo>
                  <a:lnTo>
                    <a:pt x="163" y="65"/>
                  </a:lnTo>
                  <a:lnTo>
                    <a:pt x="181" y="19"/>
                  </a:lnTo>
                  <a:lnTo>
                    <a:pt x="144" y="0"/>
                  </a:lnTo>
                  <a:lnTo>
                    <a:pt x="127" y="48"/>
                  </a:lnTo>
                  <a:lnTo>
                    <a:pt x="87" y="51"/>
                  </a:lnTo>
                  <a:lnTo>
                    <a:pt x="79" y="99"/>
                  </a:lnTo>
                  <a:lnTo>
                    <a:pt x="88" y="197"/>
                  </a:lnTo>
                  <a:lnTo>
                    <a:pt x="60" y="236"/>
                  </a:lnTo>
                  <a:lnTo>
                    <a:pt x="0" y="238"/>
                  </a:lnTo>
                  <a:lnTo>
                    <a:pt x="56" y="37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3" name="Freeform 460"/>
            <p:cNvSpPr>
              <a:spLocks/>
            </p:cNvSpPr>
            <p:nvPr/>
          </p:nvSpPr>
          <p:spPr bwMode="auto">
            <a:xfrm>
              <a:off x="4287204" y="5760513"/>
              <a:ext cx="327706" cy="268713"/>
            </a:xfrm>
            <a:custGeom>
              <a:avLst/>
              <a:gdLst>
                <a:gd name="T0" fmla="*/ 0 w 391"/>
                <a:gd name="T1" fmla="*/ 0 h 442"/>
                <a:gd name="T2" fmla="*/ 1 w 391"/>
                <a:gd name="T3" fmla="*/ 0 h 442"/>
                <a:gd name="T4" fmla="*/ 1 w 391"/>
                <a:gd name="T5" fmla="*/ 0 h 442"/>
                <a:gd name="T6" fmla="*/ 1 w 391"/>
                <a:gd name="T7" fmla="*/ 0 h 442"/>
                <a:gd name="T8" fmla="*/ 1 w 391"/>
                <a:gd name="T9" fmla="*/ 0 h 442"/>
                <a:gd name="T10" fmla="*/ 1 w 391"/>
                <a:gd name="T11" fmla="*/ 0 h 442"/>
                <a:gd name="T12" fmla="*/ 1 w 391"/>
                <a:gd name="T13" fmla="*/ 0 h 442"/>
                <a:gd name="T14" fmla="*/ 1 w 391"/>
                <a:gd name="T15" fmla="*/ 0 h 442"/>
                <a:gd name="T16" fmla="*/ 1 w 391"/>
                <a:gd name="T17" fmla="*/ 0 h 442"/>
                <a:gd name="T18" fmla="*/ 1 w 391"/>
                <a:gd name="T19" fmla="*/ 0 h 442"/>
                <a:gd name="T20" fmla="*/ 1 w 391"/>
                <a:gd name="T21" fmla="*/ 0 h 442"/>
                <a:gd name="T22" fmla="*/ 1 w 391"/>
                <a:gd name="T23" fmla="*/ 0 h 442"/>
                <a:gd name="T24" fmla="*/ 1 w 391"/>
                <a:gd name="T25" fmla="*/ 0 h 442"/>
                <a:gd name="T26" fmla="*/ 1 w 391"/>
                <a:gd name="T27" fmla="*/ 0 h 442"/>
                <a:gd name="T28" fmla="*/ 1 w 391"/>
                <a:gd name="T29" fmla="*/ 0 h 442"/>
                <a:gd name="T30" fmla="*/ 1 w 391"/>
                <a:gd name="T31" fmla="*/ 0 h 442"/>
                <a:gd name="T32" fmla="*/ 1 w 391"/>
                <a:gd name="T33" fmla="*/ 0 h 442"/>
                <a:gd name="T34" fmla="*/ 1 w 391"/>
                <a:gd name="T35" fmla="*/ 0 h 442"/>
                <a:gd name="T36" fmla="*/ 0 w 391"/>
                <a:gd name="T37" fmla="*/ 0 h 4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91"/>
                <a:gd name="T58" fmla="*/ 0 h 442"/>
                <a:gd name="T59" fmla="*/ 391 w 391"/>
                <a:gd name="T60" fmla="*/ 442 h 4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91" h="442">
                  <a:moveTo>
                    <a:pt x="0" y="217"/>
                  </a:moveTo>
                  <a:lnTo>
                    <a:pt x="55" y="102"/>
                  </a:lnTo>
                  <a:lnTo>
                    <a:pt x="224" y="110"/>
                  </a:lnTo>
                  <a:lnTo>
                    <a:pt x="291" y="81"/>
                  </a:lnTo>
                  <a:lnTo>
                    <a:pt x="347" y="0"/>
                  </a:lnTo>
                  <a:lnTo>
                    <a:pt x="374" y="6"/>
                  </a:lnTo>
                  <a:lnTo>
                    <a:pt x="382" y="83"/>
                  </a:lnTo>
                  <a:lnTo>
                    <a:pt x="391" y="167"/>
                  </a:lnTo>
                  <a:lnTo>
                    <a:pt x="289" y="221"/>
                  </a:lnTo>
                  <a:lnTo>
                    <a:pt x="284" y="223"/>
                  </a:lnTo>
                  <a:lnTo>
                    <a:pt x="276" y="223"/>
                  </a:lnTo>
                  <a:lnTo>
                    <a:pt x="272" y="223"/>
                  </a:lnTo>
                  <a:lnTo>
                    <a:pt x="257" y="442"/>
                  </a:lnTo>
                  <a:lnTo>
                    <a:pt x="126" y="388"/>
                  </a:lnTo>
                  <a:lnTo>
                    <a:pt x="144" y="342"/>
                  </a:lnTo>
                  <a:lnTo>
                    <a:pt x="107" y="323"/>
                  </a:lnTo>
                  <a:lnTo>
                    <a:pt x="117" y="296"/>
                  </a:lnTo>
                  <a:lnTo>
                    <a:pt x="103" y="230"/>
                  </a:lnTo>
                  <a:lnTo>
                    <a:pt x="0" y="2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4" name="Freeform 461"/>
            <p:cNvSpPr>
              <a:spLocks/>
            </p:cNvSpPr>
            <p:nvPr/>
          </p:nvSpPr>
          <p:spPr bwMode="auto">
            <a:xfrm>
              <a:off x="4287204" y="5760513"/>
              <a:ext cx="327706" cy="268713"/>
            </a:xfrm>
            <a:custGeom>
              <a:avLst/>
              <a:gdLst>
                <a:gd name="T0" fmla="*/ 0 w 391"/>
                <a:gd name="T1" fmla="*/ 0 h 442"/>
                <a:gd name="T2" fmla="*/ 1 w 391"/>
                <a:gd name="T3" fmla="*/ 0 h 442"/>
                <a:gd name="T4" fmla="*/ 1 w 391"/>
                <a:gd name="T5" fmla="*/ 0 h 442"/>
                <a:gd name="T6" fmla="*/ 1 w 391"/>
                <a:gd name="T7" fmla="*/ 0 h 442"/>
                <a:gd name="T8" fmla="*/ 1 w 391"/>
                <a:gd name="T9" fmla="*/ 0 h 442"/>
                <a:gd name="T10" fmla="*/ 1 w 391"/>
                <a:gd name="T11" fmla="*/ 0 h 442"/>
                <a:gd name="T12" fmla="*/ 1 w 391"/>
                <a:gd name="T13" fmla="*/ 0 h 442"/>
                <a:gd name="T14" fmla="*/ 1 w 391"/>
                <a:gd name="T15" fmla="*/ 0 h 442"/>
                <a:gd name="T16" fmla="*/ 1 w 391"/>
                <a:gd name="T17" fmla="*/ 0 h 442"/>
                <a:gd name="T18" fmla="*/ 1 w 391"/>
                <a:gd name="T19" fmla="*/ 0 h 442"/>
                <a:gd name="T20" fmla="*/ 1 w 391"/>
                <a:gd name="T21" fmla="*/ 0 h 442"/>
                <a:gd name="T22" fmla="*/ 1 w 391"/>
                <a:gd name="T23" fmla="*/ 0 h 442"/>
                <a:gd name="T24" fmla="*/ 1 w 391"/>
                <a:gd name="T25" fmla="*/ 0 h 442"/>
                <a:gd name="T26" fmla="*/ 1 w 391"/>
                <a:gd name="T27" fmla="*/ 0 h 442"/>
                <a:gd name="T28" fmla="*/ 1 w 391"/>
                <a:gd name="T29" fmla="*/ 0 h 442"/>
                <a:gd name="T30" fmla="*/ 1 w 391"/>
                <a:gd name="T31" fmla="*/ 0 h 442"/>
                <a:gd name="T32" fmla="*/ 1 w 391"/>
                <a:gd name="T33" fmla="*/ 0 h 442"/>
                <a:gd name="T34" fmla="*/ 1 w 391"/>
                <a:gd name="T35" fmla="*/ 0 h 442"/>
                <a:gd name="T36" fmla="*/ 0 w 391"/>
                <a:gd name="T37" fmla="*/ 0 h 4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91"/>
                <a:gd name="T58" fmla="*/ 0 h 442"/>
                <a:gd name="T59" fmla="*/ 391 w 391"/>
                <a:gd name="T60" fmla="*/ 442 h 4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91" h="442">
                  <a:moveTo>
                    <a:pt x="0" y="217"/>
                  </a:moveTo>
                  <a:lnTo>
                    <a:pt x="55" y="102"/>
                  </a:lnTo>
                  <a:lnTo>
                    <a:pt x="224" y="110"/>
                  </a:lnTo>
                  <a:lnTo>
                    <a:pt x="291" y="81"/>
                  </a:lnTo>
                  <a:lnTo>
                    <a:pt x="347" y="0"/>
                  </a:lnTo>
                  <a:lnTo>
                    <a:pt x="374" y="6"/>
                  </a:lnTo>
                  <a:lnTo>
                    <a:pt x="382" y="83"/>
                  </a:lnTo>
                  <a:lnTo>
                    <a:pt x="391" y="167"/>
                  </a:lnTo>
                  <a:lnTo>
                    <a:pt x="289" y="221"/>
                  </a:lnTo>
                  <a:lnTo>
                    <a:pt x="284" y="223"/>
                  </a:lnTo>
                  <a:lnTo>
                    <a:pt x="276" y="223"/>
                  </a:lnTo>
                  <a:lnTo>
                    <a:pt x="272" y="223"/>
                  </a:lnTo>
                  <a:lnTo>
                    <a:pt x="257" y="442"/>
                  </a:lnTo>
                  <a:lnTo>
                    <a:pt x="126" y="388"/>
                  </a:lnTo>
                  <a:lnTo>
                    <a:pt x="144" y="342"/>
                  </a:lnTo>
                  <a:lnTo>
                    <a:pt x="107" y="323"/>
                  </a:lnTo>
                  <a:lnTo>
                    <a:pt x="117" y="296"/>
                  </a:lnTo>
                  <a:lnTo>
                    <a:pt x="103" y="230"/>
                  </a:lnTo>
                  <a:lnTo>
                    <a:pt x="0" y="21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5" name="Freeform 462"/>
            <p:cNvSpPr>
              <a:spLocks/>
            </p:cNvSpPr>
            <p:nvPr/>
          </p:nvSpPr>
          <p:spPr bwMode="auto">
            <a:xfrm>
              <a:off x="4505675" y="5860622"/>
              <a:ext cx="261550" cy="205486"/>
            </a:xfrm>
            <a:custGeom>
              <a:avLst/>
              <a:gdLst>
                <a:gd name="T0" fmla="*/ 0 w 309"/>
                <a:gd name="T1" fmla="*/ 0 h 342"/>
                <a:gd name="T2" fmla="*/ 1 w 309"/>
                <a:gd name="T3" fmla="*/ 0 h 342"/>
                <a:gd name="T4" fmla="*/ 1 w 309"/>
                <a:gd name="T5" fmla="*/ 0 h 342"/>
                <a:gd name="T6" fmla="*/ 1 w 309"/>
                <a:gd name="T7" fmla="*/ 0 h 342"/>
                <a:gd name="T8" fmla="*/ 1 w 309"/>
                <a:gd name="T9" fmla="*/ 0 h 342"/>
                <a:gd name="T10" fmla="*/ 1 w 309"/>
                <a:gd name="T11" fmla="*/ 0 h 342"/>
                <a:gd name="T12" fmla="*/ 1 w 309"/>
                <a:gd name="T13" fmla="*/ 0 h 342"/>
                <a:gd name="T14" fmla="*/ 1 w 309"/>
                <a:gd name="T15" fmla="*/ 0 h 342"/>
                <a:gd name="T16" fmla="*/ 1 w 309"/>
                <a:gd name="T17" fmla="*/ 0 h 342"/>
                <a:gd name="T18" fmla="*/ 1 w 309"/>
                <a:gd name="T19" fmla="*/ 0 h 342"/>
                <a:gd name="T20" fmla="*/ 1 w 309"/>
                <a:gd name="T21" fmla="*/ 0 h 342"/>
                <a:gd name="T22" fmla="*/ 1 w 309"/>
                <a:gd name="T23" fmla="*/ 0 h 342"/>
                <a:gd name="T24" fmla="*/ 1 w 309"/>
                <a:gd name="T25" fmla="*/ 0 h 342"/>
                <a:gd name="T26" fmla="*/ 1 w 309"/>
                <a:gd name="T27" fmla="*/ 0 h 342"/>
                <a:gd name="T28" fmla="*/ 1 w 309"/>
                <a:gd name="T29" fmla="*/ 0 h 342"/>
                <a:gd name="T30" fmla="*/ 1 w 309"/>
                <a:gd name="T31" fmla="*/ 0 h 342"/>
                <a:gd name="T32" fmla="*/ 1 w 309"/>
                <a:gd name="T33" fmla="*/ 0 h 342"/>
                <a:gd name="T34" fmla="*/ 1 w 309"/>
                <a:gd name="T35" fmla="*/ 0 h 342"/>
                <a:gd name="T36" fmla="*/ 0 w 309"/>
                <a:gd name="T37" fmla="*/ 0 h 3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9"/>
                <a:gd name="T58" fmla="*/ 0 h 342"/>
                <a:gd name="T59" fmla="*/ 309 w 309"/>
                <a:gd name="T60" fmla="*/ 342 h 3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9" h="342">
                  <a:moveTo>
                    <a:pt x="0" y="281"/>
                  </a:moveTo>
                  <a:lnTo>
                    <a:pt x="15" y="62"/>
                  </a:lnTo>
                  <a:lnTo>
                    <a:pt x="19" y="62"/>
                  </a:lnTo>
                  <a:lnTo>
                    <a:pt x="27" y="62"/>
                  </a:lnTo>
                  <a:lnTo>
                    <a:pt x="32" y="60"/>
                  </a:lnTo>
                  <a:lnTo>
                    <a:pt x="136" y="6"/>
                  </a:lnTo>
                  <a:lnTo>
                    <a:pt x="282" y="0"/>
                  </a:lnTo>
                  <a:lnTo>
                    <a:pt x="270" y="152"/>
                  </a:lnTo>
                  <a:lnTo>
                    <a:pt x="309" y="267"/>
                  </a:lnTo>
                  <a:lnTo>
                    <a:pt x="272" y="263"/>
                  </a:lnTo>
                  <a:lnTo>
                    <a:pt x="282" y="284"/>
                  </a:lnTo>
                  <a:lnTo>
                    <a:pt x="180" y="340"/>
                  </a:lnTo>
                  <a:lnTo>
                    <a:pt x="111" y="319"/>
                  </a:lnTo>
                  <a:lnTo>
                    <a:pt x="105" y="323"/>
                  </a:lnTo>
                  <a:lnTo>
                    <a:pt x="105" y="329"/>
                  </a:lnTo>
                  <a:lnTo>
                    <a:pt x="96" y="336"/>
                  </a:lnTo>
                  <a:lnTo>
                    <a:pt x="90" y="342"/>
                  </a:lnTo>
                  <a:lnTo>
                    <a:pt x="52" y="302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6" name="Freeform 463"/>
            <p:cNvSpPr>
              <a:spLocks/>
            </p:cNvSpPr>
            <p:nvPr/>
          </p:nvSpPr>
          <p:spPr bwMode="auto">
            <a:xfrm>
              <a:off x="4505675" y="5860622"/>
              <a:ext cx="261550" cy="205486"/>
            </a:xfrm>
            <a:custGeom>
              <a:avLst/>
              <a:gdLst>
                <a:gd name="T0" fmla="*/ 0 w 309"/>
                <a:gd name="T1" fmla="*/ 0 h 342"/>
                <a:gd name="T2" fmla="*/ 1 w 309"/>
                <a:gd name="T3" fmla="*/ 0 h 342"/>
                <a:gd name="T4" fmla="*/ 1 w 309"/>
                <a:gd name="T5" fmla="*/ 0 h 342"/>
                <a:gd name="T6" fmla="*/ 1 w 309"/>
                <a:gd name="T7" fmla="*/ 0 h 342"/>
                <a:gd name="T8" fmla="*/ 1 w 309"/>
                <a:gd name="T9" fmla="*/ 0 h 342"/>
                <a:gd name="T10" fmla="*/ 1 w 309"/>
                <a:gd name="T11" fmla="*/ 0 h 342"/>
                <a:gd name="T12" fmla="*/ 1 w 309"/>
                <a:gd name="T13" fmla="*/ 0 h 342"/>
                <a:gd name="T14" fmla="*/ 1 w 309"/>
                <a:gd name="T15" fmla="*/ 0 h 342"/>
                <a:gd name="T16" fmla="*/ 1 w 309"/>
                <a:gd name="T17" fmla="*/ 0 h 342"/>
                <a:gd name="T18" fmla="*/ 1 w 309"/>
                <a:gd name="T19" fmla="*/ 0 h 342"/>
                <a:gd name="T20" fmla="*/ 1 w 309"/>
                <a:gd name="T21" fmla="*/ 0 h 342"/>
                <a:gd name="T22" fmla="*/ 1 w 309"/>
                <a:gd name="T23" fmla="*/ 0 h 342"/>
                <a:gd name="T24" fmla="*/ 1 w 309"/>
                <a:gd name="T25" fmla="*/ 0 h 342"/>
                <a:gd name="T26" fmla="*/ 1 w 309"/>
                <a:gd name="T27" fmla="*/ 0 h 342"/>
                <a:gd name="T28" fmla="*/ 1 w 309"/>
                <a:gd name="T29" fmla="*/ 0 h 342"/>
                <a:gd name="T30" fmla="*/ 1 w 309"/>
                <a:gd name="T31" fmla="*/ 0 h 342"/>
                <a:gd name="T32" fmla="*/ 1 w 309"/>
                <a:gd name="T33" fmla="*/ 0 h 342"/>
                <a:gd name="T34" fmla="*/ 1 w 309"/>
                <a:gd name="T35" fmla="*/ 0 h 342"/>
                <a:gd name="T36" fmla="*/ 0 w 309"/>
                <a:gd name="T37" fmla="*/ 0 h 3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9"/>
                <a:gd name="T58" fmla="*/ 0 h 342"/>
                <a:gd name="T59" fmla="*/ 309 w 309"/>
                <a:gd name="T60" fmla="*/ 342 h 3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9" h="342">
                  <a:moveTo>
                    <a:pt x="0" y="281"/>
                  </a:moveTo>
                  <a:lnTo>
                    <a:pt x="15" y="62"/>
                  </a:lnTo>
                  <a:lnTo>
                    <a:pt x="19" y="62"/>
                  </a:lnTo>
                  <a:lnTo>
                    <a:pt x="27" y="62"/>
                  </a:lnTo>
                  <a:lnTo>
                    <a:pt x="32" y="60"/>
                  </a:lnTo>
                  <a:lnTo>
                    <a:pt x="136" y="6"/>
                  </a:lnTo>
                  <a:lnTo>
                    <a:pt x="282" y="0"/>
                  </a:lnTo>
                  <a:lnTo>
                    <a:pt x="270" y="152"/>
                  </a:lnTo>
                  <a:lnTo>
                    <a:pt x="309" y="267"/>
                  </a:lnTo>
                  <a:lnTo>
                    <a:pt x="272" y="263"/>
                  </a:lnTo>
                  <a:lnTo>
                    <a:pt x="282" y="284"/>
                  </a:lnTo>
                  <a:lnTo>
                    <a:pt x="180" y="340"/>
                  </a:lnTo>
                  <a:lnTo>
                    <a:pt x="111" y="319"/>
                  </a:lnTo>
                  <a:lnTo>
                    <a:pt x="105" y="323"/>
                  </a:lnTo>
                  <a:lnTo>
                    <a:pt x="105" y="329"/>
                  </a:lnTo>
                  <a:lnTo>
                    <a:pt x="96" y="336"/>
                  </a:lnTo>
                  <a:lnTo>
                    <a:pt x="90" y="342"/>
                  </a:lnTo>
                  <a:lnTo>
                    <a:pt x="52" y="302"/>
                  </a:lnTo>
                  <a:lnTo>
                    <a:pt x="0" y="28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7" name="Freeform 464"/>
            <p:cNvSpPr>
              <a:spLocks/>
            </p:cNvSpPr>
            <p:nvPr/>
          </p:nvSpPr>
          <p:spPr bwMode="auto">
            <a:xfrm>
              <a:off x="4636450" y="6102991"/>
              <a:ext cx="72311" cy="26344"/>
            </a:xfrm>
            <a:custGeom>
              <a:avLst/>
              <a:gdLst>
                <a:gd name="T0" fmla="*/ 0 w 87"/>
                <a:gd name="T1" fmla="*/ 0 h 41"/>
                <a:gd name="T2" fmla="*/ 1 w 87"/>
                <a:gd name="T3" fmla="*/ 0 h 41"/>
                <a:gd name="T4" fmla="*/ 1 w 87"/>
                <a:gd name="T5" fmla="*/ 0 h 41"/>
                <a:gd name="T6" fmla="*/ 0 60000 65536"/>
                <a:gd name="T7" fmla="*/ 0 60000 65536"/>
                <a:gd name="T8" fmla="*/ 0 60000 65536"/>
                <a:gd name="T9" fmla="*/ 0 w 87"/>
                <a:gd name="T10" fmla="*/ 0 h 41"/>
                <a:gd name="T11" fmla="*/ 87 w 8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" h="41">
                  <a:moveTo>
                    <a:pt x="0" y="0"/>
                  </a:moveTo>
                  <a:lnTo>
                    <a:pt x="48" y="39"/>
                  </a:lnTo>
                  <a:lnTo>
                    <a:pt x="87" y="4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8" name="Line 465"/>
            <p:cNvSpPr>
              <a:spLocks noChangeShapeType="1"/>
            </p:cNvSpPr>
            <p:nvPr/>
          </p:nvSpPr>
          <p:spPr bwMode="auto">
            <a:xfrm flipV="1">
              <a:off x="4636450" y="6064791"/>
              <a:ext cx="21539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9" name="Line 466"/>
            <p:cNvSpPr>
              <a:spLocks noChangeShapeType="1"/>
            </p:cNvSpPr>
            <p:nvPr/>
          </p:nvSpPr>
          <p:spPr bwMode="auto">
            <a:xfrm>
              <a:off x="4767225" y="6022640"/>
              <a:ext cx="100004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0" name="Freeform 467"/>
            <p:cNvSpPr>
              <a:spLocks/>
            </p:cNvSpPr>
            <p:nvPr/>
          </p:nvSpPr>
          <p:spPr bwMode="auto">
            <a:xfrm>
              <a:off x="4813381" y="6026592"/>
              <a:ext cx="310783" cy="136991"/>
            </a:xfrm>
            <a:custGeom>
              <a:avLst/>
              <a:gdLst>
                <a:gd name="T0" fmla="*/ 1 w 369"/>
                <a:gd name="T1" fmla="*/ 0 h 228"/>
                <a:gd name="T2" fmla="*/ 1 w 369"/>
                <a:gd name="T3" fmla="*/ 0 h 228"/>
                <a:gd name="T4" fmla="*/ 1 w 369"/>
                <a:gd name="T5" fmla="*/ 0 h 228"/>
                <a:gd name="T6" fmla="*/ 1 w 369"/>
                <a:gd name="T7" fmla="*/ 0 h 228"/>
                <a:gd name="T8" fmla="*/ 1 w 369"/>
                <a:gd name="T9" fmla="*/ 0 h 228"/>
                <a:gd name="T10" fmla="*/ 1 w 369"/>
                <a:gd name="T11" fmla="*/ 0 h 228"/>
                <a:gd name="T12" fmla="*/ 1 w 369"/>
                <a:gd name="T13" fmla="*/ 0 h 228"/>
                <a:gd name="T14" fmla="*/ 1 w 369"/>
                <a:gd name="T15" fmla="*/ 0 h 228"/>
                <a:gd name="T16" fmla="*/ 1 w 369"/>
                <a:gd name="T17" fmla="*/ 0 h 228"/>
                <a:gd name="T18" fmla="*/ 1 w 369"/>
                <a:gd name="T19" fmla="*/ 0 h 228"/>
                <a:gd name="T20" fmla="*/ 1 w 369"/>
                <a:gd name="T21" fmla="*/ 0 h 228"/>
                <a:gd name="T22" fmla="*/ 1 w 369"/>
                <a:gd name="T23" fmla="*/ 0 h 228"/>
                <a:gd name="T24" fmla="*/ 1 w 369"/>
                <a:gd name="T25" fmla="*/ 0 h 228"/>
                <a:gd name="T26" fmla="*/ 1 w 369"/>
                <a:gd name="T27" fmla="*/ 0 h 228"/>
                <a:gd name="T28" fmla="*/ 1 w 369"/>
                <a:gd name="T29" fmla="*/ 0 h 228"/>
                <a:gd name="T30" fmla="*/ 0 w 369"/>
                <a:gd name="T31" fmla="*/ 0 h 2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9"/>
                <a:gd name="T49" fmla="*/ 0 h 228"/>
                <a:gd name="T50" fmla="*/ 369 w 369"/>
                <a:gd name="T51" fmla="*/ 228 h 22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9" h="228">
                  <a:moveTo>
                    <a:pt x="66" y="0"/>
                  </a:moveTo>
                  <a:lnTo>
                    <a:pt x="66" y="84"/>
                  </a:lnTo>
                  <a:lnTo>
                    <a:pt x="85" y="90"/>
                  </a:lnTo>
                  <a:lnTo>
                    <a:pt x="100" y="61"/>
                  </a:lnTo>
                  <a:lnTo>
                    <a:pt x="225" y="61"/>
                  </a:lnTo>
                  <a:lnTo>
                    <a:pt x="235" y="61"/>
                  </a:lnTo>
                  <a:lnTo>
                    <a:pt x="369" y="123"/>
                  </a:lnTo>
                  <a:lnTo>
                    <a:pt x="319" y="174"/>
                  </a:lnTo>
                  <a:lnTo>
                    <a:pt x="309" y="228"/>
                  </a:lnTo>
                  <a:lnTo>
                    <a:pt x="279" y="171"/>
                  </a:lnTo>
                  <a:lnTo>
                    <a:pt x="202" y="180"/>
                  </a:lnTo>
                  <a:lnTo>
                    <a:pt x="137" y="117"/>
                  </a:lnTo>
                  <a:lnTo>
                    <a:pt x="96" y="100"/>
                  </a:lnTo>
                  <a:lnTo>
                    <a:pt x="71" y="98"/>
                  </a:lnTo>
                  <a:lnTo>
                    <a:pt x="62" y="117"/>
                  </a:lnTo>
                  <a:lnTo>
                    <a:pt x="0" y="10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1" name="Freeform 468"/>
            <p:cNvSpPr>
              <a:spLocks/>
            </p:cNvSpPr>
            <p:nvPr/>
          </p:nvSpPr>
          <p:spPr bwMode="auto">
            <a:xfrm>
              <a:off x="4707222" y="6066108"/>
              <a:ext cx="106158" cy="63227"/>
            </a:xfrm>
            <a:custGeom>
              <a:avLst/>
              <a:gdLst>
                <a:gd name="T0" fmla="*/ 1 w 124"/>
                <a:gd name="T1" fmla="*/ 0 h 102"/>
                <a:gd name="T2" fmla="*/ 1 w 124"/>
                <a:gd name="T3" fmla="*/ 0 h 102"/>
                <a:gd name="T4" fmla="*/ 0 w 124"/>
                <a:gd name="T5" fmla="*/ 0 h 102"/>
                <a:gd name="T6" fmla="*/ 1 w 12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02"/>
                <a:gd name="T14" fmla="*/ 124 w 124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02">
                  <a:moveTo>
                    <a:pt x="124" y="40"/>
                  </a:moveTo>
                  <a:lnTo>
                    <a:pt x="90" y="0"/>
                  </a:lnTo>
                  <a:lnTo>
                    <a:pt x="0" y="9"/>
                  </a:lnTo>
                  <a:lnTo>
                    <a:pt x="2" y="10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2" name="Freeform 469"/>
            <p:cNvSpPr>
              <a:spLocks/>
            </p:cNvSpPr>
            <p:nvPr/>
          </p:nvSpPr>
          <p:spPr bwMode="auto">
            <a:xfrm>
              <a:off x="4636450" y="6018688"/>
              <a:ext cx="487713" cy="144894"/>
            </a:xfrm>
            <a:custGeom>
              <a:avLst/>
              <a:gdLst>
                <a:gd name="T0" fmla="*/ 1 w 578"/>
                <a:gd name="T1" fmla="*/ 0 h 242"/>
                <a:gd name="T2" fmla="*/ 1 w 578"/>
                <a:gd name="T3" fmla="*/ 0 h 242"/>
                <a:gd name="T4" fmla="*/ 1 w 578"/>
                <a:gd name="T5" fmla="*/ 0 h 242"/>
                <a:gd name="T6" fmla="*/ 1 w 578"/>
                <a:gd name="T7" fmla="*/ 0 h 242"/>
                <a:gd name="T8" fmla="*/ 1 w 578"/>
                <a:gd name="T9" fmla="*/ 0 h 242"/>
                <a:gd name="T10" fmla="*/ 1 w 578"/>
                <a:gd name="T11" fmla="*/ 0 h 242"/>
                <a:gd name="T12" fmla="*/ 1 w 578"/>
                <a:gd name="T13" fmla="*/ 0 h 242"/>
                <a:gd name="T14" fmla="*/ 1 w 578"/>
                <a:gd name="T15" fmla="*/ 0 h 242"/>
                <a:gd name="T16" fmla="*/ 1 w 578"/>
                <a:gd name="T17" fmla="*/ 0 h 242"/>
                <a:gd name="T18" fmla="*/ 1 w 578"/>
                <a:gd name="T19" fmla="*/ 0 h 242"/>
                <a:gd name="T20" fmla="*/ 1 w 578"/>
                <a:gd name="T21" fmla="*/ 0 h 242"/>
                <a:gd name="T22" fmla="*/ 1 w 578"/>
                <a:gd name="T23" fmla="*/ 0 h 242"/>
                <a:gd name="T24" fmla="*/ 1 w 578"/>
                <a:gd name="T25" fmla="*/ 0 h 242"/>
                <a:gd name="T26" fmla="*/ 1 w 578"/>
                <a:gd name="T27" fmla="*/ 0 h 242"/>
                <a:gd name="T28" fmla="*/ 1 w 578"/>
                <a:gd name="T29" fmla="*/ 0 h 242"/>
                <a:gd name="T30" fmla="*/ 1 w 578"/>
                <a:gd name="T31" fmla="*/ 0 h 242"/>
                <a:gd name="T32" fmla="*/ 1 w 578"/>
                <a:gd name="T33" fmla="*/ 0 h 242"/>
                <a:gd name="T34" fmla="*/ 1 w 578"/>
                <a:gd name="T35" fmla="*/ 0 h 242"/>
                <a:gd name="T36" fmla="*/ 1 w 578"/>
                <a:gd name="T37" fmla="*/ 0 h 242"/>
                <a:gd name="T38" fmla="*/ 1 w 578"/>
                <a:gd name="T39" fmla="*/ 0 h 242"/>
                <a:gd name="T40" fmla="*/ 0 w 578"/>
                <a:gd name="T41" fmla="*/ 0 h 242"/>
                <a:gd name="T42" fmla="*/ 1 w 578"/>
                <a:gd name="T43" fmla="*/ 0 h 242"/>
                <a:gd name="T44" fmla="*/ 1 w 578"/>
                <a:gd name="T45" fmla="*/ 0 h 242"/>
                <a:gd name="T46" fmla="*/ 1 w 578"/>
                <a:gd name="T47" fmla="*/ 0 h 242"/>
                <a:gd name="T48" fmla="*/ 1 w 578"/>
                <a:gd name="T49" fmla="*/ 0 h 242"/>
                <a:gd name="T50" fmla="*/ 1 w 578"/>
                <a:gd name="T51" fmla="*/ 0 h 2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78"/>
                <a:gd name="T79" fmla="*/ 0 h 242"/>
                <a:gd name="T80" fmla="*/ 578 w 578"/>
                <a:gd name="T81" fmla="*/ 242 h 2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78" h="242">
                  <a:moveTo>
                    <a:pt x="209" y="121"/>
                  </a:moveTo>
                  <a:lnTo>
                    <a:pt x="271" y="131"/>
                  </a:lnTo>
                  <a:lnTo>
                    <a:pt x="280" y="112"/>
                  </a:lnTo>
                  <a:lnTo>
                    <a:pt x="305" y="114"/>
                  </a:lnTo>
                  <a:lnTo>
                    <a:pt x="346" y="131"/>
                  </a:lnTo>
                  <a:lnTo>
                    <a:pt x="411" y="194"/>
                  </a:lnTo>
                  <a:lnTo>
                    <a:pt x="488" y="185"/>
                  </a:lnTo>
                  <a:lnTo>
                    <a:pt x="518" y="242"/>
                  </a:lnTo>
                  <a:lnTo>
                    <a:pt x="528" y="188"/>
                  </a:lnTo>
                  <a:lnTo>
                    <a:pt x="578" y="137"/>
                  </a:lnTo>
                  <a:lnTo>
                    <a:pt x="444" y="75"/>
                  </a:lnTo>
                  <a:lnTo>
                    <a:pt x="434" y="75"/>
                  </a:lnTo>
                  <a:lnTo>
                    <a:pt x="309" y="75"/>
                  </a:lnTo>
                  <a:lnTo>
                    <a:pt x="294" y="104"/>
                  </a:lnTo>
                  <a:lnTo>
                    <a:pt x="275" y="98"/>
                  </a:lnTo>
                  <a:lnTo>
                    <a:pt x="275" y="14"/>
                  </a:lnTo>
                  <a:lnTo>
                    <a:pt x="154" y="4"/>
                  </a:lnTo>
                  <a:lnTo>
                    <a:pt x="117" y="0"/>
                  </a:lnTo>
                  <a:lnTo>
                    <a:pt x="127" y="21"/>
                  </a:lnTo>
                  <a:lnTo>
                    <a:pt x="25" y="77"/>
                  </a:lnTo>
                  <a:lnTo>
                    <a:pt x="0" y="142"/>
                  </a:lnTo>
                  <a:lnTo>
                    <a:pt x="48" y="181"/>
                  </a:lnTo>
                  <a:lnTo>
                    <a:pt x="87" y="183"/>
                  </a:lnTo>
                  <a:lnTo>
                    <a:pt x="85" y="90"/>
                  </a:lnTo>
                  <a:lnTo>
                    <a:pt x="175" y="81"/>
                  </a:lnTo>
                  <a:lnTo>
                    <a:pt x="209" y="1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3" name="Freeform 470"/>
            <p:cNvSpPr>
              <a:spLocks/>
            </p:cNvSpPr>
            <p:nvPr/>
          </p:nvSpPr>
          <p:spPr bwMode="auto">
            <a:xfrm>
              <a:off x="4636450" y="6018688"/>
              <a:ext cx="487713" cy="144894"/>
            </a:xfrm>
            <a:custGeom>
              <a:avLst/>
              <a:gdLst>
                <a:gd name="T0" fmla="*/ 1 w 578"/>
                <a:gd name="T1" fmla="*/ 0 h 242"/>
                <a:gd name="T2" fmla="*/ 1 w 578"/>
                <a:gd name="T3" fmla="*/ 0 h 242"/>
                <a:gd name="T4" fmla="*/ 1 w 578"/>
                <a:gd name="T5" fmla="*/ 0 h 242"/>
                <a:gd name="T6" fmla="*/ 1 w 578"/>
                <a:gd name="T7" fmla="*/ 0 h 242"/>
                <a:gd name="T8" fmla="*/ 1 w 578"/>
                <a:gd name="T9" fmla="*/ 0 h 242"/>
                <a:gd name="T10" fmla="*/ 1 w 578"/>
                <a:gd name="T11" fmla="*/ 0 h 242"/>
                <a:gd name="T12" fmla="*/ 1 w 578"/>
                <a:gd name="T13" fmla="*/ 0 h 242"/>
                <a:gd name="T14" fmla="*/ 1 w 578"/>
                <a:gd name="T15" fmla="*/ 0 h 242"/>
                <a:gd name="T16" fmla="*/ 1 w 578"/>
                <a:gd name="T17" fmla="*/ 0 h 242"/>
                <a:gd name="T18" fmla="*/ 1 w 578"/>
                <a:gd name="T19" fmla="*/ 0 h 242"/>
                <a:gd name="T20" fmla="*/ 1 w 578"/>
                <a:gd name="T21" fmla="*/ 0 h 242"/>
                <a:gd name="T22" fmla="*/ 1 w 578"/>
                <a:gd name="T23" fmla="*/ 0 h 242"/>
                <a:gd name="T24" fmla="*/ 1 w 578"/>
                <a:gd name="T25" fmla="*/ 0 h 242"/>
                <a:gd name="T26" fmla="*/ 1 w 578"/>
                <a:gd name="T27" fmla="*/ 0 h 242"/>
                <a:gd name="T28" fmla="*/ 1 w 578"/>
                <a:gd name="T29" fmla="*/ 0 h 242"/>
                <a:gd name="T30" fmla="*/ 1 w 578"/>
                <a:gd name="T31" fmla="*/ 0 h 242"/>
                <a:gd name="T32" fmla="*/ 1 w 578"/>
                <a:gd name="T33" fmla="*/ 0 h 242"/>
                <a:gd name="T34" fmla="*/ 1 w 578"/>
                <a:gd name="T35" fmla="*/ 0 h 242"/>
                <a:gd name="T36" fmla="*/ 1 w 578"/>
                <a:gd name="T37" fmla="*/ 0 h 242"/>
                <a:gd name="T38" fmla="*/ 1 w 578"/>
                <a:gd name="T39" fmla="*/ 0 h 242"/>
                <a:gd name="T40" fmla="*/ 0 w 578"/>
                <a:gd name="T41" fmla="*/ 0 h 242"/>
                <a:gd name="T42" fmla="*/ 1 w 578"/>
                <a:gd name="T43" fmla="*/ 0 h 242"/>
                <a:gd name="T44" fmla="*/ 1 w 578"/>
                <a:gd name="T45" fmla="*/ 0 h 242"/>
                <a:gd name="T46" fmla="*/ 1 w 578"/>
                <a:gd name="T47" fmla="*/ 0 h 242"/>
                <a:gd name="T48" fmla="*/ 1 w 578"/>
                <a:gd name="T49" fmla="*/ 0 h 242"/>
                <a:gd name="T50" fmla="*/ 1 w 578"/>
                <a:gd name="T51" fmla="*/ 0 h 2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78"/>
                <a:gd name="T79" fmla="*/ 0 h 242"/>
                <a:gd name="T80" fmla="*/ 578 w 578"/>
                <a:gd name="T81" fmla="*/ 242 h 2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78" h="242">
                  <a:moveTo>
                    <a:pt x="209" y="121"/>
                  </a:moveTo>
                  <a:lnTo>
                    <a:pt x="271" y="131"/>
                  </a:lnTo>
                  <a:lnTo>
                    <a:pt x="280" y="112"/>
                  </a:lnTo>
                  <a:lnTo>
                    <a:pt x="305" y="114"/>
                  </a:lnTo>
                  <a:lnTo>
                    <a:pt x="346" y="131"/>
                  </a:lnTo>
                  <a:lnTo>
                    <a:pt x="411" y="194"/>
                  </a:lnTo>
                  <a:lnTo>
                    <a:pt x="488" y="185"/>
                  </a:lnTo>
                  <a:lnTo>
                    <a:pt x="518" y="242"/>
                  </a:lnTo>
                  <a:lnTo>
                    <a:pt x="528" y="188"/>
                  </a:lnTo>
                  <a:lnTo>
                    <a:pt x="578" y="137"/>
                  </a:lnTo>
                  <a:lnTo>
                    <a:pt x="444" y="75"/>
                  </a:lnTo>
                  <a:lnTo>
                    <a:pt x="434" y="75"/>
                  </a:lnTo>
                  <a:lnTo>
                    <a:pt x="309" y="75"/>
                  </a:lnTo>
                  <a:lnTo>
                    <a:pt x="294" y="104"/>
                  </a:lnTo>
                  <a:lnTo>
                    <a:pt x="275" y="98"/>
                  </a:lnTo>
                  <a:lnTo>
                    <a:pt x="275" y="14"/>
                  </a:lnTo>
                  <a:lnTo>
                    <a:pt x="154" y="4"/>
                  </a:lnTo>
                  <a:lnTo>
                    <a:pt x="117" y="0"/>
                  </a:lnTo>
                  <a:lnTo>
                    <a:pt x="127" y="21"/>
                  </a:lnTo>
                  <a:lnTo>
                    <a:pt x="25" y="77"/>
                  </a:lnTo>
                  <a:lnTo>
                    <a:pt x="0" y="142"/>
                  </a:lnTo>
                  <a:lnTo>
                    <a:pt x="48" y="181"/>
                  </a:lnTo>
                  <a:lnTo>
                    <a:pt x="87" y="183"/>
                  </a:lnTo>
                  <a:lnTo>
                    <a:pt x="85" y="90"/>
                  </a:lnTo>
                  <a:lnTo>
                    <a:pt x="175" y="81"/>
                  </a:lnTo>
                  <a:lnTo>
                    <a:pt x="209" y="1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4" name="Freeform 471"/>
            <p:cNvSpPr>
              <a:spLocks/>
            </p:cNvSpPr>
            <p:nvPr/>
          </p:nvSpPr>
          <p:spPr bwMode="auto">
            <a:xfrm>
              <a:off x="4731839" y="5699921"/>
              <a:ext cx="387709" cy="326670"/>
            </a:xfrm>
            <a:custGeom>
              <a:avLst/>
              <a:gdLst>
                <a:gd name="T0" fmla="*/ 1 w 455"/>
                <a:gd name="T1" fmla="*/ 0 h 540"/>
                <a:gd name="T2" fmla="*/ 1 w 455"/>
                <a:gd name="T3" fmla="*/ 0 h 540"/>
                <a:gd name="T4" fmla="*/ 1 w 455"/>
                <a:gd name="T5" fmla="*/ 0 h 540"/>
                <a:gd name="T6" fmla="*/ 1 w 455"/>
                <a:gd name="T7" fmla="*/ 0 h 540"/>
                <a:gd name="T8" fmla="*/ 1 w 455"/>
                <a:gd name="T9" fmla="*/ 0 h 540"/>
                <a:gd name="T10" fmla="*/ 1 w 455"/>
                <a:gd name="T11" fmla="*/ 0 h 540"/>
                <a:gd name="T12" fmla="*/ 1 w 455"/>
                <a:gd name="T13" fmla="*/ 0 h 540"/>
                <a:gd name="T14" fmla="*/ 1 w 455"/>
                <a:gd name="T15" fmla="*/ 0 h 540"/>
                <a:gd name="T16" fmla="*/ 0 w 455"/>
                <a:gd name="T17" fmla="*/ 0 h 540"/>
                <a:gd name="T18" fmla="*/ 1 w 455"/>
                <a:gd name="T19" fmla="*/ 0 h 540"/>
                <a:gd name="T20" fmla="*/ 1 w 455"/>
                <a:gd name="T21" fmla="*/ 0 h 540"/>
                <a:gd name="T22" fmla="*/ 1 w 455"/>
                <a:gd name="T23" fmla="*/ 0 h 540"/>
                <a:gd name="T24" fmla="*/ 1 w 455"/>
                <a:gd name="T25" fmla="*/ 0 h 540"/>
                <a:gd name="T26" fmla="*/ 1 w 455"/>
                <a:gd name="T27" fmla="*/ 0 h 540"/>
                <a:gd name="T28" fmla="*/ 1 w 455"/>
                <a:gd name="T29" fmla="*/ 0 h 540"/>
                <a:gd name="T30" fmla="*/ 1 w 455"/>
                <a:gd name="T31" fmla="*/ 0 h 540"/>
                <a:gd name="T32" fmla="*/ 1 w 455"/>
                <a:gd name="T33" fmla="*/ 0 h 540"/>
                <a:gd name="T34" fmla="*/ 1 w 455"/>
                <a:gd name="T35" fmla="*/ 0 h 5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5"/>
                <a:gd name="T55" fmla="*/ 0 h 540"/>
                <a:gd name="T56" fmla="*/ 455 w 455"/>
                <a:gd name="T57" fmla="*/ 540 h 5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5" h="540">
                  <a:moveTo>
                    <a:pt x="417" y="0"/>
                  </a:moveTo>
                  <a:lnTo>
                    <a:pt x="323" y="43"/>
                  </a:lnTo>
                  <a:lnTo>
                    <a:pt x="321" y="102"/>
                  </a:lnTo>
                  <a:lnTo>
                    <a:pt x="242" y="160"/>
                  </a:lnTo>
                  <a:lnTo>
                    <a:pt x="210" y="204"/>
                  </a:lnTo>
                  <a:lnTo>
                    <a:pt x="127" y="146"/>
                  </a:lnTo>
                  <a:lnTo>
                    <a:pt x="22" y="187"/>
                  </a:lnTo>
                  <a:lnTo>
                    <a:pt x="12" y="263"/>
                  </a:lnTo>
                  <a:lnTo>
                    <a:pt x="0" y="415"/>
                  </a:lnTo>
                  <a:lnTo>
                    <a:pt x="39" y="530"/>
                  </a:lnTo>
                  <a:lnTo>
                    <a:pt x="160" y="540"/>
                  </a:lnTo>
                  <a:lnTo>
                    <a:pt x="277" y="306"/>
                  </a:lnTo>
                  <a:lnTo>
                    <a:pt x="338" y="284"/>
                  </a:lnTo>
                  <a:lnTo>
                    <a:pt x="361" y="250"/>
                  </a:lnTo>
                  <a:lnTo>
                    <a:pt x="427" y="231"/>
                  </a:lnTo>
                  <a:lnTo>
                    <a:pt x="455" y="223"/>
                  </a:lnTo>
                  <a:lnTo>
                    <a:pt x="451" y="89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5" name="Freeform 472"/>
            <p:cNvSpPr>
              <a:spLocks/>
            </p:cNvSpPr>
            <p:nvPr/>
          </p:nvSpPr>
          <p:spPr bwMode="auto">
            <a:xfrm>
              <a:off x="4731839" y="5699921"/>
              <a:ext cx="387709" cy="326670"/>
            </a:xfrm>
            <a:custGeom>
              <a:avLst/>
              <a:gdLst>
                <a:gd name="T0" fmla="*/ 1 w 455"/>
                <a:gd name="T1" fmla="*/ 0 h 540"/>
                <a:gd name="T2" fmla="*/ 1 w 455"/>
                <a:gd name="T3" fmla="*/ 0 h 540"/>
                <a:gd name="T4" fmla="*/ 1 w 455"/>
                <a:gd name="T5" fmla="*/ 0 h 540"/>
                <a:gd name="T6" fmla="*/ 1 w 455"/>
                <a:gd name="T7" fmla="*/ 0 h 540"/>
                <a:gd name="T8" fmla="*/ 1 w 455"/>
                <a:gd name="T9" fmla="*/ 0 h 540"/>
                <a:gd name="T10" fmla="*/ 1 w 455"/>
                <a:gd name="T11" fmla="*/ 0 h 540"/>
                <a:gd name="T12" fmla="*/ 1 w 455"/>
                <a:gd name="T13" fmla="*/ 0 h 540"/>
                <a:gd name="T14" fmla="*/ 1 w 455"/>
                <a:gd name="T15" fmla="*/ 0 h 540"/>
                <a:gd name="T16" fmla="*/ 0 w 455"/>
                <a:gd name="T17" fmla="*/ 0 h 540"/>
                <a:gd name="T18" fmla="*/ 1 w 455"/>
                <a:gd name="T19" fmla="*/ 0 h 540"/>
                <a:gd name="T20" fmla="*/ 1 w 455"/>
                <a:gd name="T21" fmla="*/ 0 h 540"/>
                <a:gd name="T22" fmla="*/ 1 w 455"/>
                <a:gd name="T23" fmla="*/ 0 h 540"/>
                <a:gd name="T24" fmla="*/ 1 w 455"/>
                <a:gd name="T25" fmla="*/ 0 h 540"/>
                <a:gd name="T26" fmla="*/ 1 w 455"/>
                <a:gd name="T27" fmla="*/ 0 h 540"/>
                <a:gd name="T28" fmla="*/ 1 w 455"/>
                <a:gd name="T29" fmla="*/ 0 h 540"/>
                <a:gd name="T30" fmla="*/ 1 w 455"/>
                <a:gd name="T31" fmla="*/ 0 h 540"/>
                <a:gd name="T32" fmla="*/ 1 w 455"/>
                <a:gd name="T33" fmla="*/ 0 h 540"/>
                <a:gd name="T34" fmla="*/ 1 w 455"/>
                <a:gd name="T35" fmla="*/ 0 h 5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5"/>
                <a:gd name="T55" fmla="*/ 0 h 540"/>
                <a:gd name="T56" fmla="*/ 455 w 455"/>
                <a:gd name="T57" fmla="*/ 540 h 5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5" h="540">
                  <a:moveTo>
                    <a:pt x="417" y="0"/>
                  </a:moveTo>
                  <a:lnTo>
                    <a:pt x="323" y="43"/>
                  </a:lnTo>
                  <a:lnTo>
                    <a:pt x="321" y="102"/>
                  </a:lnTo>
                  <a:lnTo>
                    <a:pt x="242" y="160"/>
                  </a:lnTo>
                  <a:lnTo>
                    <a:pt x="210" y="204"/>
                  </a:lnTo>
                  <a:lnTo>
                    <a:pt x="127" y="146"/>
                  </a:lnTo>
                  <a:lnTo>
                    <a:pt x="22" y="187"/>
                  </a:lnTo>
                  <a:lnTo>
                    <a:pt x="12" y="263"/>
                  </a:lnTo>
                  <a:lnTo>
                    <a:pt x="0" y="415"/>
                  </a:lnTo>
                  <a:lnTo>
                    <a:pt x="39" y="530"/>
                  </a:lnTo>
                  <a:lnTo>
                    <a:pt x="160" y="540"/>
                  </a:lnTo>
                  <a:lnTo>
                    <a:pt x="277" y="306"/>
                  </a:lnTo>
                  <a:lnTo>
                    <a:pt x="338" y="284"/>
                  </a:lnTo>
                  <a:lnTo>
                    <a:pt x="361" y="250"/>
                  </a:lnTo>
                  <a:lnTo>
                    <a:pt x="427" y="231"/>
                  </a:lnTo>
                  <a:lnTo>
                    <a:pt x="455" y="223"/>
                  </a:lnTo>
                  <a:lnTo>
                    <a:pt x="451" y="89"/>
                  </a:lnTo>
                  <a:lnTo>
                    <a:pt x="4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 dirty="0"/>
            </a:p>
          </p:txBody>
        </p:sp>
        <p:sp>
          <p:nvSpPr>
            <p:cNvPr id="476" name="Freeform 473"/>
            <p:cNvSpPr>
              <a:spLocks/>
            </p:cNvSpPr>
            <p:nvPr/>
          </p:nvSpPr>
          <p:spPr bwMode="auto">
            <a:xfrm>
              <a:off x="4564139" y="5661722"/>
              <a:ext cx="521561" cy="200217"/>
            </a:xfrm>
            <a:custGeom>
              <a:avLst/>
              <a:gdLst>
                <a:gd name="T0" fmla="*/ 1 w 618"/>
                <a:gd name="T1" fmla="*/ 0 h 330"/>
                <a:gd name="T2" fmla="*/ 1 w 618"/>
                <a:gd name="T3" fmla="*/ 0 h 330"/>
                <a:gd name="T4" fmla="*/ 1 w 618"/>
                <a:gd name="T5" fmla="*/ 0 h 330"/>
                <a:gd name="T6" fmla="*/ 1 w 618"/>
                <a:gd name="T7" fmla="*/ 0 h 330"/>
                <a:gd name="T8" fmla="*/ 1 w 618"/>
                <a:gd name="T9" fmla="*/ 0 h 330"/>
                <a:gd name="T10" fmla="*/ 0 w 618"/>
                <a:gd name="T11" fmla="*/ 0 h 330"/>
                <a:gd name="T12" fmla="*/ 1 w 618"/>
                <a:gd name="T13" fmla="*/ 0 h 330"/>
                <a:gd name="T14" fmla="*/ 1 w 618"/>
                <a:gd name="T15" fmla="*/ 0 h 330"/>
                <a:gd name="T16" fmla="*/ 1 w 618"/>
                <a:gd name="T17" fmla="*/ 0 h 330"/>
                <a:gd name="T18" fmla="*/ 1 w 618"/>
                <a:gd name="T19" fmla="*/ 0 h 330"/>
                <a:gd name="T20" fmla="*/ 1 w 618"/>
                <a:gd name="T21" fmla="*/ 0 h 330"/>
                <a:gd name="T22" fmla="*/ 1 w 618"/>
                <a:gd name="T23" fmla="*/ 0 h 330"/>
                <a:gd name="T24" fmla="*/ 1 w 618"/>
                <a:gd name="T25" fmla="*/ 0 h 330"/>
                <a:gd name="T26" fmla="*/ 1 w 618"/>
                <a:gd name="T27" fmla="*/ 0 h 330"/>
                <a:gd name="T28" fmla="*/ 1 w 618"/>
                <a:gd name="T29" fmla="*/ 0 h 330"/>
                <a:gd name="T30" fmla="*/ 1 w 618"/>
                <a:gd name="T31" fmla="*/ 0 h 330"/>
                <a:gd name="T32" fmla="*/ 1 w 618"/>
                <a:gd name="T33" fmla="*/ 0 h 330"/>
                <a:gd name="T34" fmla="*/ 1 w 618"/>
                <a:gd name="T35" fmla="*/ 0 h 330"/>
                <a:gd name="T36" fmla="*/ 1 w 618"/>
                <a:gd name="T37" fmla="*/ 0 h 330"/>
                <a:gd name="T38" fmla="*/ 1 w 618"/>
                <a:gd name="T39" fmla="*/ 0 h 330"/>
                <a:gd name="T40" fmla="*/ 1 w 618"/>
                <a:gd name="T41" fmla="*/ 0 h 330"/>
                <a:gd name="T42" fmla="*/ 1 w 618"/>
                <a:gd name="T43" fmla="*/ 0 h 330"/>
                <a:gd name="T44" fmla="*/ 1 w 618"/>
                <a:gd name="T45" fmla="*/ 0 h 330"/>
                <a:gd name="T46" fmla="*/ 1 w 618"/>
                <a:gd name="T47" fmla="*/ 0 h 330"/>
                <a:gd name="T48" fmla="*/ 1 w 618"/>
                <a:gd name="T49" fmla="*/ 0 h 330"/>
                <a:gd name="T50" fmla="*/ 1 w 618"/>
                <a:gd name="T51" fmla="*/ 0 h 330"/>
                <a:gd name="T52" fmla="*/ 1 w 618"/>
                <a:gd name="T53" fmla="*/ 0 h 330"/>
                <a:gd name="T54" fmla="*/ 1 w 618"/>
                <a:gd name="T55" fmla="*/ 0 h 330"/>
                <a:gd name="T56" fmla="*/ 1 w 618"/>
                <a:gd name="T57" fmla="*/ 0 h 330"/>
                <a:gd name="T58" fmla="*/ 1 w 618"/>
                <a:gd name="T59" fmla="*/ 0 h 330"/>
                <a:gd name="T60" fmla="*/ 1 w 618"/>
                <a:gd name="T61" fmla="*/ 0 h 330"/>
                <a:gd name="T62" fmla="*/ 1 w 618"/>
                <a:gd name="T63" fmla="*/ 0 h 330"/>
                <a:gd name="T64" fmla="*/ 1 w 618"/>
                <a:gd name="T65" fmla="*/ 0 h 330"/>
                <a:gd name="T66" fmla="*/ 1 w 618"/>
                <a:gd name="T67" fmla="*/ 0 h 330"/>
                <a:gd name="T68" fmla="*/ 1 w 618"/>
                <a:gd name="T69" fmla="*/ 0 h 3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18"/>
                <a:gd name="T106" fmla="*/ 0 h 330"/>
                <a:gd name="T107" fmla="*/ 618 w 618"/>
                <a:gd name="T108" fmla="*/ 330 h 3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18" h="330">
                  <a:moveTo>
                    <a:pt x="67" y="330"/>
                  </a:moveTo>
                  <a:lnTo>
                    <a:pt x="56" y="246"/>
                  </a:lnTo>
                  <a:lnTo>
                    <a:pt x="73" y="263"/>
                  </a:lnTo>
                  <a:lnTo>
                    <a:pt x="130" y="234"/>
                  </a:lnTo>
                  <a:lnTo>
                    <a:pt x="73" y="111"/>
                  </a:lnTo>
                  <a:lnTo>
                    <a:pt x="0" y="48"/>
                  </a:lnTo>
                  <a:lnTo>
                    <a:pt x="8" y="21"/>
                  </a:lnTo>
                  <a:lnTo>
                    <a:pt x="84" y="25"/>
                  </a:lnTo>
                  <a:lnTo>
                    <a:pt x="161" y="84"/>
                  </a:lnTo>
                  <a:lnTo>
                    <a:pt x="292" y="13"/>
                  </a:lnTo>
                  <a:lnTo>
                    <a:pt x="295" y="17"/>
                  </a:lnTo>
                  <a:lnTo>
                    <a:pt x="286" y="38"/>
                  </a:lnTo>
                  <a:lnTo>
                    <a:pt x="286" y="50"/>
                  </a:lnTo>
                  <a:lnTo>
                    <a:pt x="297" y="58"/>
                  </a:lnTo>
                  <a:lnTo>
                    <a:pt x="309" y="63"/>
                  </a:lnTo>
                  <a:lnTo>
                    <a:pt x="320" y="61"/>
                  </a:lnTo>
                  <a:lnTo>
                    <a:pt x="334" y="54"/>
                  </a:lnTo>
                  <a:lnTo>
                    <a:pt x="343" y="58"/>
                  </a:lnTo>
                  <a:lnTo>
                    <a:pt x="347" y="63"/>
                  </a:lnTo>
                  <a:lnTo>
                    <a:pt x="355" y="63"/>
                  </a:lnTo>
                  <a:lnTo>
                    <a:pt x="361" y="58"/>
                  </a:lnTo>
                  <a:lnTo>
                    <a:pt x="366" y="58"/>
                  </a:lnTo>
                  <a:lnTo>
                    <a:pt x="372" y="56"/>
                  </a:lnTo>
                  <a:lnTo>
                    <a:pt x="480" y="37"/>
                  </a:lnTo>
                  <a:lnTo>
                    <a:pt x="503" y="56"/>
                  </a:lnTo>
                  <a:lnTo>
                    <a:pt x="595" y="0"/>
                  </a:lnTo>
                  <a:lnTo>
                    <a:pt x="618" y="61"/>
                  </a:lnTo>
                  <a:lnTo>
                    <a:pt x="524" y="104"/>
                  </a:lnTo>
                  <a:lnTo>
                    <a:pt x="522" y="163"/>
                  </a:lnTo>
                  <a:lnTo>
                    <a:pt x="443" y="221"/>
                  </a:lnTo>
                  <a:lnTo>
                    <a:pt x="411" y="265"/>
                  </a:lnTo>
                  <a:lnTo>
                    <a:pt x="328" y="207"/>
                  </a:lnTo>
                  <a:lnTo>
                    <a:pt x="223" y="248"/>
                  </a:lnTo>
                  <a:lnTo>
                    <a:pt x="213" y="324"/>
                  </a:lnTo>
                  <a:lnTo>
                    <a:pt x="67" y="3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7" name="Freeform 474"/>
            <p:cNvSpPr>
              <a:spLocks/>
            </p:cNvSpPr>
            <p:nvPr/>
          </p:nvSpPr>
          <p:spPr bwMode="auto">
            <a:xfrm>
              <a:off x="4564139" y="5661722"/>
              <a:ext cx="521561" cy="200217"/>
            </a:xfrm>
            <a:custGeom>
              <a:avLst/>
              <a:gdLst>
                <a:gd name="T0" fmla="*/ 1 w 618"/>
                <a:gd name="T1" fmla="*/ 0 h 330"/>
                <a:gd name="T2" fmla="*/ 1 w 618"/>
                <a:gd name="T3" fmla="*/ 0 h 330"/>
                <a:gd name="T4" fmla="*/ 1 w 618"/>
                <a:gd name="T5" fmla="*/ 0 h 330"/>
                <a:gd name="T6" fmla="*/ 1 w 618"/>
                <a:gd name="T7" fmla="*/ 0 h 330"/>
                <a:gd name="T8" fmla="*/ 1 w 618"/>
                <a:gd name="T9" fmla="*/ 0 h 330"/>
                <a:gd name="T10" fmla="*/ 0 w 618"/>
                <a:gd name="T11" fmla="*/ 0 h 330"/>
                <a:gd name="T12" fmla="*/ 1 w 618"/>
                <a:gd name="T13" fmla="*/ 0 h 330"/>
                <a:gd name="T14" fmla="*/ 1 w 618"/>
                <a:gd name="T15" fmla="*/ 0 h 330"/>
                <a:gd name="T16" fmla="*/ 1 w 618"/>
                <a:gd name="T17" fmla="*/ 0 h 330"/>
                <a:gd name="T18" fmla="*/ 1 w 618"/>
                <a:gd name="T19" fmla="*/ 0 h 330"/>
                <a:gd name="T20" fmla="*/ 1 w 618"/>
                <a:gd name="T21" fmla="*/ 0 h 330"/>
                <a:gd name="T22" fmla="*/ 1 w 618"/>
                <a:gd name="T23" fmla="*/ 0 h 330"/>
                <a:gd name="T24" fmla="*/ 1 w 618"/>
                <a:gd name="T25" fmla="*/ 0 h 330"/>
                <a:gd name="T26" fmla="*/ 1 w 618"/>
                <a:gd name="T27" fmla="*/ 0 h 330"/>
                <a:gd name="T28" fmla="*/ 1 w 618"/>
                <a:gd name="T29" fmla="*/ 0 h 330"/>
                <a:gd name="T30" fmla="*/ 1 w 618"/>
                <a:gd name="T31" fmla="*/ 0 h 330"/>
                <a:gd name="T32" fmla="*/ 1 w 618"/>
                <a:gd name="T33" fmla="*/ 0 h 330"/>
                <a:gd name="T34" fmla="*/ 1 w 618"/>
                <a:gd name="T35" fmla="*/ 0 h 330"/>
                <a:gd name="T36" fmla="*/ 1 w 618"/>
                <a:gd name="T37" fmla="*/ 0 h 330"/>
                <a:gd name="T38" fmla="*/ 1 w 618"/>
                <a:gd name="T39" fmla="*/ 0 h 330"/>
                <a:gd name="T40" fmla="*/ 1 w 618"/>
                <a:gd name="T41" fmla="*/ 0 h 330"/>
                <a:gd name="T42" fmla="*/ 1 w 618"/>
                <a:gd name="T43" fmla="*/ 0 h 330"/>
                <a:gd name="T44" fmla="*/ 1 w 618"/>
                <a:gd name="T45" fmla="*/ 0 h 330"/>
                <a:gd name="T46" fmla="*/ 1 w 618"/>
                <a:gd name="T47" fmla="*/ 0 h 330"/>
                <a:gd name="T48" fmla="*/ 1 w 618"/>
                <a:gd name="T49" fmla="*/ 0 h 330"/>
                <a:gd name="T50" fmla="*/ 1 w 618"/>
                <a:gd name="T51" fmla="*/ 0 h 330"/>
                <a:gd name="T52" fmla="*/ 1 w 618"/>
                <a:gd name="T53" fmla="*/ 0 h 330"/>
                <a:gd name="T54" fmla="*/ 1 w 618"/>
                <a:gd name="T55" fmla="*/ 0 h 330"/>
                <a:gd name="T56" fmla="*/ 1 w 618"/>
                <a:gd name="T57" fmla="*/ 0 h 330"/>
                <a:gd name="T58" fmla="*/ 1 w 618"/>
                <a:gd name="T59" fmla="*/ 0 h 330"/>
                <a:gd name="T60" fmla="*/ 1 w 618"/>
                <a:gd name="T61" fmla="*/ 0 h 330"/>
                <a:gd name="T62" fmla="*/ 1 w 618"/>
                <a:gd name="T63" fmla="*/ 0 h 330"/>
                <a:gd name="T64" fmla="*/ 1 w 618"/>
                <a:gd name="T65" fmla="*/ 0 h 330"/>
                <a:gd name="T66" fmla="*/ 1 w 618"/>
                <a:gd name="T67" fmla="*/ 0 h 330"/>
                <a:gd name="T68" fmla="*/ 1 w 618"/>
                <a:gd name="T69" fmla="*/ 0 h 3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18"/>
                <a:gd name="T106" fmla="*/ 0 h 330"/>
                <a:gd name="T107" fmla="*/ 618 w 618"/>
                <a:gd name="T108" fmla="*/ 330 h 3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18" h="330">
                  <a:moveTo>
                    <a:pt x="67" y="330"/>
                  </a:moveTo>
                  <a:lnTo>
                    <a:pt x="56" y="246"/>
                  </a:lnTo>
                  <a:lnTo>
                    <a:pt x="73" y="263"/>
                  </a:lnTo>
                  <a:lnTo>
                    <a:pt x="130" y="234"/>
                  </a:lnTo>
                  <a:lnTo>
                    <a:pt x="73" y="111"/>
                  </a:lnTo>
                  <a:lnTo>
                    <a:pt x="0" y="48"/>
                  </a:lnTo>
                  <a:lnTo>
                    <a:pt x="8" y="21"/>
                  </a:lnTo>
                  <a:lnTo>
                    <a:pt x="84" y="25"/>
                  </a:lnTo>
                  <a:lnTo>
                    <a:pt x="161" y="84"/>
                  </a:lnTo>
                  <a:lnTo>
                    <a:pt x="292" y="13"/>
                  </a:lnTo>
                  <a:lnTo>
                    <a:pt x="295" y="17"/>
                  </a:lnTo>
                  <a:lnTo>
                    <a:pt x="286" y="38"/>
                  </a:lnTo>
                  <a:lnTo>
                    <a:pt x="286" y="50"/>
                  </a:lnTo>
                  <a:lnTo>
                    <a:pt x="297" y="58"/>
                  </a:lnTo>
                  <a:lnTo>
                    <a:pt x="309" y="63"/>
                  </a:lnTo>
                  <a:lnTo>
                    <a:pt x="320" y="61"/>
                  </a:lnTo>
                  <a:lnTo>
                    <a:pt x="334" y="54"/>
                  </a:lnTo>
                  <a:lnTo>
                    <a:pt x="343" y="58"/>
                  </a:lnTo>
                  <a:lnTo>
                    <a:pt x="347" y="63"/>
                  </a:lnTo>
                  <a:lnTo>
                    <a:pt x="355" y="63"/>
                  </a:lnTo>
                  <a:lnTo>
                    <a:pt x="361" y="58"/>
                  </a:lnTo>
                  <a:lnTo>
                    <a:pt x="366" y="58"/>
                  </a:lnTo>
                  <a:lnTo>
                    <a:pt x="372" y="56"/>
                  </a:lnTo>
                  <a:lnTo>
                    <a:pt x="480" y="37"/>
                  </a:lnTo>
                  <a:lnTo>
                    <a:pt x="503" y="56"/>
                  </a:lnTo>
                  <a:lnTo>
                    <a:pt x="595" y="0"/>
                  </a:lnTo>
                  <a:lnTo>
                    <a:pt x="618" y="61"/>
                  </a:lnTo>
                  <a:lnTo>
                    <a:pt x="524" y="104"/>
                  </a:lnTo>
                  <a:lnTo>
                    <a:pt x="522" y="163"/>
                  </a:lnTo>
                  <a:lnTo>
                    <a:pt x="443" y="221"/>
                  </a:lnTo>
                  <a:lnTo>
                    <a:pt x="411" y="265"/>
                  </a:lnTo>
                  <a:lnTo>
                    <a:pt x="328" y="207"/>
                  </a:lnTo>
                  <a:lnTo>
                    <a:pt x="223" y="248"/>
                  </a:lnTo>
                  <a:lnTo>
                    <a:pt x="213" y="324"/>
                  </a:lnTo>
                  <a:lnTo>
                    <a:pt x="67" y="33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8" name="Freeform 475"/>
            <p:cNvSpPr>
              <a:spLocks/>
            </p:cNvSpPr>
            <p:nvPr/>
          </p:nvSpPr>
          <p:spPr bwMode="auto">
            <a:xfrm>
              <a:off x="4171815" y="5378520"/>
              <a:ext cx="501560" cy="449172"/>
            </a:xfrm>
            <a:custGeom>
              <a:avLst/>
              <a:gdLst>
                <a:gd name="T0" fmla="*/ 1 w 593"/>
                <a:gd name="T1" fmla="*/ 0 h 743"/>
                <a:gd name="T2" fmla="*/ 0 w 593"/>
                <a:gd name="T3" fmla="*/ 0 h 743"/>
                <a:gd name="T4" fmla="*/ 1 w 593"/>
                <a:gd name="T5" fmla="*/ 0 h 743"/>
                <a:gd name="T6" fmla="*/ 1 w 593"/>
                <a:gd name="T7" fmla="*/ 0 h 743"/>
                <a:gd name="T8" fmla="*/ 1 w 593"/>
                <a:gd name="T9" fmla="*/ 0 h 743"/>
                <a:gd name="T10" fmla="*/ 1 w 593"/>
                <a:gd name="T11" fmla="*/ 0 h 743"/>
                <a:gd name="T12" fmla="*/ 1 w 593"/>
                <a:gd name="T13" fmla="*/ 0 h 743"/>
                <a:gd name="T14" fmla="*/ 1 w 593"/>
                <a:gd name="T15" fmla="*/ 0 h 743"/>
                <a:gd name="T16" fmla="*/ 1 w 593"/>
                <a:gd name="T17" fmla="*/ 0 h 743"/>
                <a:gd name="T18" fmla="*/ 1 w 593"/>
                <a:gd name="T19" fmla="*/ 0 h 743"/>
                <a:gd name="T20" fmla="*/ 1 w 593"/>
                <a:gd name="T21" fmla="*/ 0 h 743"/>
                <a:gd name="T22" fmla="*/ 1 w 593"/>
                <a:gd name="T23" fmla="*/ 0 h 743"/>
                <a:gd name="T24" fmla="*/ 1 w 593"/>
                <a:gd name="T25" fmla="*/ 0 h 743"/>
                <a:gd name="T26" fmla="*/ 1 w 593"/>
                <a:gd name="T27" fmla="*/ 0 h 743"/>
                <a:gd name="T28" fmla="*/ 1 w 593"/>
                <a:gd name="T29" fmla="*/ 0 h 743"/>
                <a:gd name="T30" fmla="*/ 1 w 593"/>
                <a:gd name="T31" fmla="*/ 0 h 743"/>
                <a:gd name="T32" fmla="*/ 1 w 593"/>
                <a:gd name="T33" fmla="*/ 0 h 743"/>
                <a:gd name="T34" fmla="*/ 1 w 593"/>
                <a:gd name="T35" fmla="*/ 0 h 743"/>
                <a:gd name="T36" fmla="*/ 1 w 593"/>
                <a:gd name="T37" fmla="*/ 0 h 743"/>
                <a:gd name="T38" fmla="*/ 1 w 593"/>
                <a:gd name="T39" fmla="*/ 0 h 743"/>
                <a:gd name="T40" fmla="*/ 1 w 593"/>
                <a:gd name="T41" fmla="*/ 0 h 743"/>
                <a:gd name="T42" fmla="*/ 1 w 593"/>
                <a:gd name="T43" fmla="*/ 0 h 743"/>
                <a:gd name="T44" fmla="*/ 1 w 593"/>
                <a:gd name="T45" fmla="*/ 0 h 743"/>
                <a:gd name="T46" fmla="*/ 1 w 593"/>
                <a:gd name="T47" fmla="*/ 0 h 743"/>
                <a:gd name="T48" fmla="*/ 1 w 593"/>
                <a:gd name="T49" fmla="*/ 0 h 743"/>
                <a:gd name="T50" fmla="*/ 1 w 593"/>
                <a:gd name="T51" fmla="*/ 0 h 743"/>
                <a:gd name="T52" fmla="*/ 1 w 593"/>
                <a:gd name="T53" fmla="*/ 0 h 743"/>
                <a:gd name="T54" fmla="*/ 1 w 593"/>
                <a:gd name="T55" fmla="*/ 0 h 743"/>
                <a:gd name="T56" fmla="*/ 1 w 593"/>
                <a:gd name="T57" fmla="*/ 0 h 743"/>
                <a:gd name="T58" fmla="*/ 1 w 593"/>
                <a:gd name="T59" fmla="*/ 0 h 743"/>
                <a:gd name="T60" fmla="*/ 1 w 593"/>
                <a:gd name="T61" fmla="*/ 0 h 743"/>
                <a:gd name="T62" fmla="*/ 1 w 593"/>
                <a:gd name="T63" fmla="*/ 0 h 743"/>
                <a:gd name="T64" fmla="*/ 1 w 593"/>
                <a:gd name="T65" fmla="*/ 0 h 743"/>
                <a:gd name="T66" fmla="*/ 1 w 593"/>
                <a:gd name="T67" fmla="*/ 0 h 743"/>
                <a:gd name="T68" fmla="*/ 1 w 593"/>
                <a:gd name="T69" fmla="*/ 0 h 743"/>
                <a:gd name="T70" fmla="*/ 1 w 593"/>
                <a:gd name="T71" fmla="*/ 0 h 743"/>
                <a:gd name="T72" fmla="*/ 1 w 593"/>
                <a:gd name="T73" fmla="*/ 0 h 743"/>
                <a:gd name="T74" fmla="*/ 1 w 593"/>
                <a:gd name="T75" fmla="*/ 0 h 743"/>
                <a:gd name="T76" fmla="*/ 1 w 593"/>
                <a:gd name="T77" fmla="*/ 0 h 743"/>
                <a:gd name="T78" fmla="*/ 1 w 593"/>
                <a:gd name="T79" fmla="*/ 0 h 743"/>
                <a:gd name="T80" fmla="*/ 1 w 593"/>
                <a:gd name="T81" fmla="*/ 0 h 743"/>
                <a:gd name="T82" fmla="*/ 1 w 593"/>
                <a:gd name="T83" fmla="*/ 0 h 743"/>
                <a:gd name="T84" fmla="*/ 1 w 593"/>
                <a:gd name="T85" fmla="*/ 0 h 743"/>
                <a:gd name="T86" fmla="*/ 1 w 593"/>
                <a:gd name="T87" fmla="*/ 0 h 743"/>
                <a:gd name="T88" fmla="*/ 1 w 593"/>
                <a:gd name="T89" fmla="*/ 0 h 743"/>
                <a:gd name="T90" fmla="*/ 1 w 593"/>
                <a:gd name="T91" fmla="*/ 0 h 743"/>
                <a:gd name="T92" fmla="*/ 1 w 593"/>
                <a:gd name="T93" fmla="*/ 0 h 7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93"/>
                <a:gd name="T142" fmla="*/ 0 h 743"/>
                <a:gd name="T143" fmla="*/ 593 w 593"/>
                <a:gd name="T144" fmla="*/ 743 h 7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93" h="743">
                  <a:moveTo>
                    <a:pt x="131" y="654"/>
                  </a:moveTo>
                  <a:lnTo>
                    <a:pt x="0" y="549"/>
                  </a:lnTo>
                  <a:lnTo>
                    <a:pt x="91" y="518"/>
                  </a:lnTo>
                  <a:lnTo>
                    <a:pt x="169" y="554"/>
                  </a:lnTo>
                  <a:lnTo>
                    <a:pt x="181" y="551"/>
                  </a:lnTo>
                  <a:lnTo>
                    <a:pt x="196" y="551"/>
                  </a:lnTo>
                  <a:lnTo>
                    <a:pt x="208" y="545"/>
                  </a:lnTo>
                  <a:lnTo>
                    <a:pt x="221" y="545"/>
                  </a:lnTo>
                  <a:lnTo>
                    <a:pt x="236" y="541"/>
                  </a:lnTo>
                  <a:lnTo>
                    <a:pt x="254" y="541"/>
                  </a:lnTo>
                  <a:lnTo>
                    <a:pt x="271" y="533"/>
                  </a:lnTo>
                  <a:lnTo>
                    <a:pt x="283" y="533"/>
                  </a:lnTo>
                  <a:lnTo>
                    <a:pt x="317" y="428"/>
                  </a:lnTo>
                  <a:lnTo>
                    <a:pt x="265" y="391"/>
                  </a:lnTo>
                  <a:lnTo>
                    <a:pt x="258" y="338"/>
                  </a:lnTo>
                  <a:lnTo>
                    <a:pt x="165" y="284"/>
                  </a:lnTo>
                  <a:lnTo>
                    <a:pt x="171" y="272"/>
                  </a:lnTo>
                  <a:lnTo>
                    <a:pt x="181" y="251"/>
                  </a:lnTo>
                  <a:lnTo>
                    <a:pt x="185" y="242"/>
                  </a:lnTo>
                  <a:lnTo>
                    <a:pt x="196" y="224"/>
                  </a:lnTo>
                  <a:lnTo>
                    <a:pt x="210" y="217"/>
                  </a:lnTo>
                  <a:lnTo>
                    <a:pt x="236" y="207"/>
                  </a:lnTo>
                  <a:lnTo>
                    <a:pt x="254" y="205"/>
                  </a:lnTo>
                  <a:lnTo>
                    <a:pt x="256" y="134"/>
                  </a:lnTo>
                  <a:lnTo>
                    <a:pt x="292" y="90"/>
                  </a:lnTo>
                  <a:lnTo>
                    <a:pt x="313" y="0"/>
                  </a:lnTo>
                  <a:lnTo>
                    <a:pt x="430" y="77"/>
                  </a:lnTo>
                  <a:lnTo>
                    <a:pt x="369" y="157"/>
                  </a:lnTo>
                  <a:lnTo>
                    <a:pt x="386" y="269"/>
                  </a:lnTo>
                  <a:lnTo>
                    <a:pt x="357" y="286"/>
                  </a:lnTo>
                  <a:lnTo>
                    <a:pt x="365" y="378"/>
                  </a:lnTo>
                  <a:lnTo>
                    <a:pt x="426" y="487"/>
                  </a:lnTo>
                  <a:lnTo>
                    <a:pt x="471" y="491"/>
                  </a:lnTo>
                  <a:lnTo>
                    <a:pt x="463" y="518"/>
                  </a:lnTo>
                  <a:lnTo>
                    <a:pt x="536" y="581"/>
                  </a:lnTo>
                  <a:lnTo>
                    <a:pt x="593" y="704"/>
                  </a:lnTo>
                  <a:lnTo>
                    <a:pt x="536" y="733"/>
                  </a:lnTo>
                  <a:lnTo>
                    <a:pt x="519" y="716"/>
                  </a:lnTo>
                  <a:lnTo>
                    <a:pt x="511" y="639"/>
                  </a:lnTo>
                  <a:lnTo>
                    <a:pt x="484" y="633"/>
                  </a:lnTo>
                  <a:lnTo>
                    <a:pt x="428" y="714"/>
                  </a:lnTo>
                  <a:lnTo>
                    <a:pt x="361" y="743"/>
                  </a:lnTo>
                  <a:lnTo>
                    <a:pt x="192" y="735"/>
                  </a:lnTo>
                  <a:lnTo>
                    <a:pt x="177" y="712"/>
                  </a:lnTo>
                  <a:lnTo>
                    <a:pt x="190" y="693"/>
                  </a:lnTo>
                  <a:lnTo>
                    <a:pt x="156" y="643"/>
                  </a:lnTo>
                  <a:lnTo>
                    <a:pt x="131" y="65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9" name="Freeform 476"/>
            <p:cNvSpPr>
              <a:spLocks/>
            </p:cNvSpPr>
            <p:nvPr/>
          </p:nvSpPr>
          <p:spPr bwMode="auto">
            <a:xfrm>
              <a:off x="4171815" y="5378520"/>
              <a:ext cx="501560" cy="449172"/>
            </a:xfrm>
            <a:custGeom>
              <a:avLst/>
              <a:gdLst>
                <a:gd name="T0" fmla="*/ 1 w 593"/>
                <a:gd name="T1" fmla="*/ 0 h 743"/>
                <a:gd name="T2" fmla="*/ 0 w 593"/>
                <a:gd name="T3" fmla="*/ 0 h 743"/>
                <a:gd name="T4" fmla="*/ 1 w 593"/>
                <a:gd name="T5" fmla="*/ 0 h 743"/>
                <a:gd name="T6" fmla="*/ 1 w 593"/>
                <a:gd name="T7" fmla="*/ 0 h 743"/>
                <a:gd name="T8" fmla="*/ 1 w 593"/>
                <a:gd name="T9" fmla="*/ 0 h 743"/>
                <a:gd name="T10" fmla="*/ 1 w 593"/>
                <a:gd name="T11" fmla="*/ 0 h 743"/>
                <a:gd name="T12" fmla="*/ 1 w 593"/>
                <a:gd name="T13" fmla="*/ 0 h 743"/>
                <a:gd name="T14" fmla="*/ 1 w 593"/>
                <a:gd name="T15" fmla="*/ 0 h 743"/>
                <a:gd name="T16" fmla="*/ 1 w 593"/>
                <a:gd name="T17" fmla="*/ 0 h 743"/>
                <a:gd name="T18" fmla="*/ 1 w 593"/>
                <a:gd name="T19" fmla="*/ 0 h 743"/>
                <a:gd name="T20" fmla="*/ 1 w 593"/>
                <a:gd name="T21" fmla="*/ 0 h 743"/>
                <a:gd name="T22" fmla="*/ 1 w 593"/>
                <a:gd name="T23" fmla="*/ 0 h 743"/>
                <a:gd name="T24" fmla="*/ 1 w 593"/>
                <a:gd name="T25" fmla="*/ 0 h 743"/>
                <a:gd name="T26" fmla="*/ 1 w 593"/>
                <a:gd name="T27" fmla="*/ 0 h 743"/>
                <a:gd name="T28" fmla="*/ 1 w 593"/>
                <a:gd name="T29" fmla="*/ 0 h 743"/>
                <a:gd name="T30" fmla="*/ 1 w 593"/>
                <a:gd name="T31" fmla="*/ 0 h 743"/>
                <a:gd name="T32" fmla="*/ 1 w 593"/>
                <a:gd name="T33" fmla="*/ 0 h 743"/>
                <a:gd name="T34" fmla="*/ 1 w 593"/>
                <a:gd name="T35" fmla="*/ 0 h 743"/>
                <a:gd name="T36" fmla="*/ 1 w 593"/>
                <a:gd name="T37" fmla="*/ 0 h 743"/>
                <a:gd name="T38" fmla="*/ 1 w 593"/>
                <a:gd name="T39" fmla="*/ 0 h 743"/>
                <a:gd name="T40" fmla="*/ 1 w 593"/>
                <a:gd name="T41" fmla="*/ 0 h 743"/>
                <a:gd name="T42" fmla="*/ 1 w 593"/>
                <a:gd name="T43" fmla="*/ 0 h 743"/>
                <a:gd name="T44" fmla="*/ 1 w 593"/>
                <a:gd name="T45" fmla="*/ 0 h 743"/>
                <a:gd name="T46" fmla="*/ 1 w 593"/>
                <a:gd name="T47" fmla="*/ 0 h 743"/>
                <a:gd name="T48" fmla="*/ 1 w 593"/>
                <a:gd name="T49" fmla="*/ 0 h 743"/>
                <a:gd name="T50" fmla="*/ 1 w 593"/>
                <a:gd name="T51" fmla="*/ 0 h 743"/>
                <a:gd name="T52" fmla="*/ 1 w 593"/>
                <a:gd name="T53" fmla="*/ 0 h 743"/>
                <a:gd name="T54" fmla="*/ 1 w 593"/>
                <a:gd name="T55" fmla="*/ 0 h 743"/>
                <a:gd name="T56" fmla="*/ 1 w 593"/>
                <a:gd name="T57" fmla="*/ 0 h 743"/>
                <a:gd name="T58" fmla="*/ 1 w 593"/>
                <a:gd name="T59" fmla="*/ 0 h 743"/>
                <a:gd name="T60" fmla="*/ 1 w 593"/>
                <a:gd name="T61" fmla="*/ 0 h 743"/>
                <a:gd name="T62" fmla="*/ 1 w 593"/>
                <a:gd name="T63" fmla="*/ 0 h 743"/>
                <a:gd name="T64" fmla="*/ 1 w 593"/>
                <a:gd name="T65" fmla="*/ 0 h 743"/>
                <a:gd name="T66" fmla="*/ 1 w 593"/>
                <a:gd name="T67" fmla="*/ 0 h 743"/>
                <a:gd name="T68" fmla="*/ 1 w 593"/>
                <a:gd name="T69" fmla="*/ 0 h 743"/>
                <a:gd name="T70" fmla="*/ 1 w 593"/>
                <a:gd name="T71" fmla="*/ 0 h 743"/>
                <a:gd name="T72" fmla="*/ 1 w 593"/>
                <a:gd name="T73" fmla="*/ 0 h 743"/>
                <a:gd name="T74" fmla="*/ 1 w 593"/>
                <a:gd name="T75" fmla="*/ 0 h 743"/>
                <a:gd name="T76" fmla="*/ 1 w 593"/>
                <a:gd name="T77" fmla="*/ 0 h 743"/>
                <a:gd name="T78" fmla="*/ 1 w 593"/>
                <a:gd name="T79" fmla="*/ 0 h 743"/>
                <a:gd name="T80" fmla="*/ 1 w 593"/>
                <a:gd name="T81" fmla="*/ 0 h 743"/>
                <a:gd name="T82" fmla="*/ 1 w 593"/>
                <a:gd name="T83" fmla="*/ 0 h 743"/>
                <a:gd name="T84" fmla="*/ 1 w 593"/>
                <a:gd name="T85" fmla="*/ 0 h 743"/>
                <a:gd name="T86" fmla="*/ 1 w 593"/>
                <a:gd name="T87" fmla="*/ 0 h 743"/>
                <a:gd name="T88" fmla="*/ 1 w 593"/>
                <a:gd name="T89" fmla="*/ 0 h 743"/>
                <a:gd name="T90" fmla="*/ 1 w 593"/>
                <a:gd name="T91" fmla="*/ 0 h 743"/>
                <a:gd name="T92" fmla="*/ 1 w 593"/>
                <a:gd name="T93" fmla="*/ 0 h 7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93"/>
                <a:gd name="T142" fmla="*/ 0 h 743"/>
                <a:gd name="T143" fmla="*/ 593 w 593"/>
                <a:gd name="T144" fmla="*/ 743 h 7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93" h="743">
                  <a:moveTo>
                    <a:pt x="131" y="654"/>
                  </a:moveTo>
                  <a:lnTo>
                    <a:pt x="0" y="549"/>
                  </a:lnTo>
                  <a:lnTo>
                    <a:pt x="91" y="518"/>
                  </a:lnTo>
                  <a:lnTo>
                    <a:pt x="169" y="554"/>
                  </a:lnTo>
                  <a:lnTo>
                    <a:pt x="181" y="551"/>
                  </a:lnTo>
                  <a:lnTo>
                    <a:pt x="196" y="551"/>
                  </a:lnTo>
                  <a:lnTo>
                    <a:pt x="208" y="545"/>
                  </a:lnTo>
                  <a:lnTo>
                    <a:pt x="221" y="545"/>
                  </a:lnTo>
                  <a:lnTo>
                    <a:pt x="236" y="541"/>
                  </a:lnTo>
                  <a:lnTo>
                    <a:pt x="254" y="541"/>
                  </a:lnTo>
                  <a:lnTo>
                    <a:pt x="271" y="533"/>
                  </a:lnTo>
                  <a:lnTo>
                    <a:pt x="283" y="533"/>
                  </a:lnTo>
                  <a:lnTo>
                    <a:pt x="317" y="428"/>
                  </a:lnTo>
                  <a:lnTo>
                    <a:pt x="265" y="391"/>
                  </a:lnTo>
                  <a:lnTo>
                    <a:pt x="258" y="338"/>
                  </a:lnTo>
                  <a:lnTo>
                    <a:pt x="165" y="284"/>
                  </a:lnTo>
                  <a:lnTo>
                    <a:pt x="171" y="272"/>
                  </a:lnTo>
                  <a:lnTo>
                    <a:pt x="181" y="251"/>
                  </a:lnTo>
                  <a:lnTo>
                    <a:pt x="185" y="242"/>
                  </a:lnTo>
                  <a:lnTo>
                    <a:pt x="196" y="224"/>
                  </a:lnTo>
                  <a:lnTo>
                    <a:pt x="210" y="217"/>
                  </a:lnTo>
                  <a:lnTo>
                    <a:pt x="236" y="207"/>
                  </a:lnTo>
                  <a:lnTo>
                    <a:pt x="254" y="205"/>
                  </a:lnTo>
                  <a:lnTo>
                    <a:pt x="256" y="134"/>
                  </a:lnTo>
                  <a:lnTo>
                    <a:pt x="292" y="90"/>
                  </a:lnTo>
                  <a:lnTo>
                    <a:pt x="313" y="0"/>
                  </a:lnTo>
                  <a:lnTo>
                    <a:pt x="430" y="77"/>
                  </a:lnTo>
                  <a:lnTo>
                    <a:pt x="369" y="157"/>
                  </a:lnTo>
                  <a:lnTo>
                    <a:pt x="386" y="269"/>
                  </a:lnTo>
                  <a:lnTo>
                    <a:pt x="357" y="286"/>
                  </a:lnTo>
                  <a:lnTo>
                    <a:pt x="365" y="378"/>
                  </a:lnTo>
                  <a:lnTo>
                    <a:pt x="426" y="487"/>
                  </a:lnTo>
                  <a:lnTo>
                    <a:pt x="471" y="491"/>
                  </a:lnTo>
                  <a:lnTo>
                    <a:pt x="463" y="518"/>
                  </a:lnTo>
                  <a:lnTo>
                    <a:pt x="536" y="581"/>
                  </a:lnTo>
                  <a:lnTo>
                    <a:pt x="593" y="704"/>
                  </a:lnTo>
                  <a:lnTo>
                    <a:pt x="536" y="733"/>
                  </a:lnTo>
                  <a:lnTo>
                    <a:pt x="519" y="716"/>
                  </a:lnTo>
                  <a:lnTo>
                    <a:pt x="511" y="639"/>
                  </a:lnTo>
                  <a:lnTo>
                    <a:pt x="484" y="633"/>
                  </a:lnTo>
                  <a:lnTo>
                    <a:pt x="428" y="714"/>
                  </a:lnTo>
                  <a:lnTo>
                    <a:pt x="361" y="743"/>
                  </a:lnTo>
                  <a:lnTo>
                    <a:pt x="192" y="735"/>
                  </a:lnTo>
                  <a:lnTo>
                    <a:pt x="177" y="712"/>
                  </a:lnTo>
                  <a:lnTo>
                    <a:pt x="190" y="693"/>
                  </a:lnTo>
                  <a:lnTo>
                    <a:pt x="156" y="643"/>
                  </a:lnTo>
                  <a:lnTo>
                    <a:pt x="131" y="6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0" name="Freeform 477"/>
            <p:cNvSpPr>
              <a:spLocks/>
            </p:cNvSpPr>
            <p:nvPr/>
          </p:nvSpPr>
          <p:spPr bwMode="auto">
            <a:xfrm>
              <a:off x="3727180" y="5597178"/>
              <a:ext cx="320014" cy="272664"/>
            </a:xfrm>
            <a:custGeom>
              <a:avLst/>
              <a:gdLst>
                <a:gd name="T0" fmla="*/ 0 w 376"/>
                <a:gd name="T1" fmla="*/ 0 h 449"/>
                <a:gd name="T2" fmla="*/ 1 w 376"/>
                <a:gd name="T3" fmla="*/ 0 h 449"/>
                <a:gd name="T4" fmla="*/ 1 w 376"/>
                <a:gd name="T5" fmla="*/ 0 h 449"/>
                <a:gd name="T6" fmla="*/ 1 w 376"/>
                <a:gd name="T7" fmla="*/ 0 h 449"/>
                <a:gd name="T8" fmla="*/ 1 w 376"/>
                <a:gd name="T9" fmla="*/ 0 h 449"/>
                <a:gd name="T10" fmla="*/ 1 w 376"/>
                <a:gd name="T11" fmla="*/ 0 h 449"/>
                <a:gd name="T12" fmla="*/ 1 w 376"/>
                <a:gd name="T13" fmla="*/ 0 h 449"/>
                <a:gd name="T14" fmla="*/ 1 w 376"/>
                <a:gd name="T15" fmla="*/ 0 h 449"/>
                <a:gd name="T16" fmla="*/ 1 w 376"/>
                <a:gd name="T17" fmla="*/ 0 h 449"/>
                <a:gd name="T18" fmla="*/ 1 w 376"/>
                <a:gd name="T19" fmla="*/ 0 h 449"/>
                <a:gd name="T20" fmla="*/ 1 w 376"/>
                <a:gd name="T21" fmla="*/ 0 h 449"/>
                <a:gd name="T22" fmla="*/ 1 w 376"/>
                <a:gd name="T23" fmla="*/ 0 h 449"/>
                <a:gd name="T24" fmla="*/ 1 w 376"/>
                <a:gd name="T25" fmla="*/ 0 h 449"/>
                <a:gd name="T26" fmla="*/ 1 w 376"/>
                <a:gd name="T27" fmla="*/ 0 h 449"/>
                <a:gd name="T28" fmla="*/ 1 w 376"/>
                <a:gd name="T29" fmla="*/ 0 h 449"/>
                <a:gd name="T30" fmla="*/ 1 w 376"/>
                <a:gd name="T31" fmla="*/ 0 h 449"/>
                <a:gd name="T32" fmla="*/ 1 w 376"/>
                <a:gd name="T33" fmla="*/ 0 h 449"/>
                <a:gd name="T34" fmla="*/ 1 w 376"/>
                <a:gd name="T35" fmla="*/ 0 h 449"/>
                <a:gd name="T36" fmla="*/ 1 w 376"/>
                <a:gd name="T37" fmla="*/ 0 h 449"/>
                <a:gd name="T38" fmla="*/ 1 w 376"/>
                <a:gd name="T39" fmla="*/ 0 h 449"/>
                <a:gd name="T40" fmla="*/ 1 w 376"/>
                <a:gd name="T41" fmla="*/ 0 h 449"/>
                <a:gd name="T42" fmla="*/ 1 w 376"/>
                <a:gd name="T43" fmla="*/ 0 h 449"/>
                <a:gd name="T44" fmla="*/ 1 w 376"/>
                <a:gd name="T45" fmla="*/ 0 h 449"/>
                <a:gd name="T46" fmla="*/ 1 w 376"/>
                <a:gd name="T47" fmla="*/ 0 h 449"/>
                <a:gd name="T48" fmla="*/ 1 w 376"/>
                <a:gd name="T49" fmla="*/ 0 h 449"/>
                <a:gd name="T50" fmla="*/ 1 w 376"/>
                <a:gd name="T51" fmla="*/ 0 h 449"/>
                <a:gd name="T52" fmla="*/ 1 w 376"/>
                <a:gd name="T53" fmla="*/ 0 h 449"/>
                <a:gd name="T54" fmla="*/ 1 w 376"/>
                <a:gd name="T55" fmla="*/ 0 h 449"/>
                <a:gd name="T56" fmla="*/ 1 w 376"/>
                <a:gd name="T57" fmla="*/ 0 h 449"/>
                <a:gd name="T58" fmla="*/ 1 w 376"/>
                <a:gd name="T59" fmla="*/ 0 h 449"/>
                <a:gd name="T60" fmla="*/ 1 w 376"/>
                <a:gd name="T61" fmla="*/ 0 h 449"/>
                <a:gd name="T62" fmla="*/ 0 w 376"/>
                <a:gd name="T63" fmla="*/ 0 h 4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6"/>
                <a:gd name="T97" fmla="*/ 0 h 449"/>
                <a:gd name="T98" fmla="*/ 376 w 376"/>
                <a:gd name="T99" fmla="*/ 449 h 4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6" h="449">
                  <a:moveTo>
                    <a:pt x="0" y="88"/>
                  </a:moveTo>
                  <a:lnTo>
                    <a:pt x="86" y="0"/>
                  </a:lnTo>
                  <a:lnTo>
                    <a:pt x="163" y="26"/>
                  </a:lnTo>
                  <a:lnTo>
                    <a:pt x="276" y="193"/>
                  </a:lnTo>
                  <a:lnTo>
                    <a:pt x="301" y="226"/>
                  </a:lnTo>
                  <a:lnTo>
                    <a:pt x="376" y="255"/>
                  </a:lnTo>
                  <a:lnTo>
                    <a:pt x="366" y="264"/>
                  </a:lnTo>
                  <a:lnTo>
                    <a:pt x="364" y="278"/>
                  </a:lnTo>
                  <a:lnTo>
                    <a:pt x="358" y="301"/>
                  </a:lnTo>
                  <a:lnTo>
                    <a:pt x="357" y="316"/>
                  </a:lnTo>
                  <a:lnTo>
                    <a:pt x="341" y="322"/>
                  </a:lnTo>
                  <a:lnTo>
                    <a:pt x="322" y="326"/>
                  </a:lnTo>
                  <a:lnTo>
                    <a:pt x="309" y="335"/>
                  </a:lnTo>
                  <a:lnTo>
                    <a:pt x="287" y="353"/>
                  </a:lnTo>
                  <a:lnTo>
                    <a:pt x="261" y="374"/>
                  </a:lnTo>
                  <a:lnTo>
                    <a:pt x="245" y="383"/>
                  </a:lnTo>
                  <a:lnTo>
                    <a:pt x="236" y="410"/>
                  </a:lnTo>
                  <a:lnTo>
                    <a:pt x="216" y="426"/>
                  </a:lnTo>
                  <a:lnTo>
                    <a:pt x="190" y="441"/>
                  </a:lnTo>
                  <a:lnTo>
                    <a:pt x="157" y="443"/>
                  </a:lnTo>
                  <a:lnTo>
                    <a:pt x="111" y="439"/>
                  </a:lnTo>
                  <a:lnTo>
                    <a:pt x="86" y="435"/>
                  </a:lnTo>
                  <a:lnTo>
                    <a:pt x="51" y="449"/>
                  </a:lnTo>
                  <a:lnTo>
                    <a:pt x="42" y="426"/>
                  </a:lnTo>
                  <a:lnTo>
                    <a:pt x="23" y="370"/>
                  </a:lnTo>
                  <a:lnTo>
                    <a:pt x="21" y="353"/>
                  </a:lnTo>
                  <a:lnTo>
                    <a:pt x="120" y="253"/>
                  </a:lnTo>
                  <a:lnTo>
                    <a:pt x="90" y="224"/>
                  </a:lnTo>
                  <a:lnTo>
                    <a:pt x="61" y="209"/>
                  </a:lnTo>
                  <a:lnTo>
                    <a:pt x="32" y="149"/>
                  </a:lnTo>
                  <a:lnTo>
                    <a:pt x="15" y="105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1" name="Freeform 478"/>
            <p:cNvSpPr>
              <a:spLocks/>
            </p:cNvSpPr>
            <p:nvPr/>
          </p:nvSpPr>
          <p:spPr bwMode="auto">
            <a:xfrm>
              <a:off x="3727180" y="5597178"/>
              <a:ext cx="320014" cy="272664"/>
            </a:xfrm>
            <a:custGeom>
              <a:avLst/>
              <a:gdLst>
                <a:gd name="T0" fmla="*/ 0 w 376"/>
                <a:gd name="T1" fmla="*/ 0 h 449"/>
                <a:gd name="T2" fmla="*/ 1 w 376"/>
                <a:gd name="T3" fmla="*/ 0 h 449"/>
                <a:gd name="T4" fmla="*/ 1 w 376"/>
                <a:gd name="T5" fmla="*/ 0 h 449"/>
                <a:gd name="T6" fmla="*/ 1 w 376"/>
                <a:gd name="T7" fmla="*/ 0 h 449"/>
                <a:gd name="T8" fmla="*/ 1 w 376"/>
                <a:gd name="T9" fmla="*/ 0 h 449"/>
                <a:gd name="T10" fmla="*/ 1 w 376"/>
                <a:gd name="T11" fmla="*/ 0 h 449"/>
                <a:gd name="T12" fmla="*/ 1 w 376"/>
                <a:gd name="T13" fmla="*/ 0 h 449"/>
                <a:gd name="T14" fmla="*/ 1 w 376"/>
                <a:gd name="T15" fmla="*/ 0 h 449"/>
                <a:gd name="T16" fmla="*/ 1 w 376"/>
                <a:gd name="T17" fmla="*/ 0 h 449"/>
                <a:gd name="T18" fmla="*/ 1 w 376"/>
                <a:gd name="T19" fmla="*/ 0 h 449"/>
                <a:gd name="T20" fmla="*/ 1 w 376"/>
                <a:gd name="T21" fmla="*/ 0 h 449"/>
                <a:gd name="T22" fmla="*/ 1 w 376"/>
                <a:gd name="T23" fmla="*/ 0 h 449"/>
                <a:gd name="T24" fmla="*/ 1 w 376"/>
                <a:gd name="T25" fmla="*/ 0 h 449"/>
                <a:gd name="T26" fmla="*/ 1 w 376"/>
                <a:gd name="T27" fmla="*/ 0 h 449"/>
                <a:gd name="T28" fmla="*/ 1 w 376"/>
                <a:gd name="T29" fmla="*/ 0 h 449"/>
                <a:gd name="T30" fmla="*/ 1 w 376"/>
                <a:gd name="T31" fmla="*/ 0 h 449"/>
                <a:gd name="T32" fmla="*/ 1 w 376"/>
                <a:gd name="T33" fmla="*/ 0 h 449"/>
                <a:gd name="T34" fmla="*/ 1 w 376"/>
                <a:gd name="T35" fmla="*/ 0 h 449"/>
                <a:gd name="T36" fmla="*/ 1 w 376"/>
                <a:gd name="T37" fmla="*/ 0 h 449"/>
                <a:gd name="T38" fmla="*/ 1 w 376"/>
                <a:gd name="T39" fmla="*/ 0 h 449"/>
                <a:gd name="T40" fmla="*/ 1 w 376"/>
                <a:gd name="T41" fmla="*/ 0 h 449"/>
                <a:gd name="T42" fmla="*/ 1 w 376"/>
                <a:gd name="T43" fmla="*/ 0 h 449"/>
                <a:gd name="T44" fmla="*/ 1 w 376"/>
                <a:gd name="T45" fmla="*/ 0 h 449"/>
                <a:gd name="T46" fmla="*/ 1 w 376"/>
                <a:gd name="T47" fmla="*/ 0 h 449"/>
                <a:gd name="T48" fmla="*/ 1 w 376"/>
                <a:gd name="T49" fmla="*/ 0 h 449"/>
                <a:gd name="T50" fmla="*/ 1 w 376"/>
                <a:gd name="T51" fmla="*/ 0 h 449"/>
                <a:gd name="T52" fmla="*/ 1 w 376"/>
                <a:gd name="T53" fmla="*/ 0 h 449"/>
                <a:gd name="T54" fmla="*/ 1 w 376"/>
                <a:gd name="T55" fmla="*/ 0 h 449"/>
                <a:gd name="T56" fmla="*/ 1 w 376"/>
                <a:gd name="T57" fmla="*/ 0 h 449"/>
                <a:gd name="T58" fmla="*/ 1 w 376"/>
                <a:gd name="T59" fmla="*/ 0 h 449"/>
                <a:gd name="T60" fmla="*/ 1 w 376"/>
                <a:gd name="T61" fmla="*/ 0 h 449"/>
                <a:gd name="T62" fmla="*/ 0 w 376"/>
                <a:gd name="T63" fmla="*/ 0 h 4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6"/>
                <a:gd name="T97" fmla="*/ 0 h 449"/>
                <a:gd name="T98" fmla="*/ 376 w 376"/>
                <a:gd name="T99" fmla="*/ 449 h 4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6" h="449">
                  <a:moveTo>
                    <a:pt x="0" y="88"/>
                  </a:moveTo>
                  <a:lnTo>
                    <a:pt x="86" y="0"/>
                  </a:lnTo>
                  <a:lnTo>
                    <a:pt x="163" y="26"/>
                  </a:lnTo>
                  <a:lnTo>
                    <a:pt x="276" y="193"/>
                  </a:lnTo>
                  <a:lnTo>
                    <a:pt x="301" y="226"/>
                  </a:lnTo>
                  <a:lnTo>
                    <a:pt x="376" y="255"/>
                  </a:lnTo>
                  <a:lnTo>
                    <a:pt x="366" y="264"/>
                  </a:lnTo>
                  <a:lnTo>
                    <a:pt x="364" y="278"/>
                  </a:lnTo>
                  <a:lnTo>
                    <a:pt x="358" y="301"/>
                  </a:lnTo>
                  <a:lnTo>
                    <a:pt x="357" y="316"/>
                  </a:lnTo>
                  <a:lnTo>
                    <a:pt x="341" y="322"/>
                  </a:lnTo>
                  <a:lnTo>
                    <a:pt x="322" y="326"/>
                  </a:lnTo>
                  <a:lnTo>
                    <a:pt x="309" y="335"/>
                  </a:lnTo>
                  <a:lnTo>
                    <a:pt x="287" y="353"/>
                  </a:lnTo>
                  <a:lnTo>
                    <a:pt x="261" y="374"/>
                  </a:lnTo>
                  <a:lnTo>
                    <a:pt x="245" y="383"/>
                  </a:lnTo>
                  <a:lnTo>
                    <a:pt x="236" y="410"/>
                  </a:lnTo>
                  <a:lnTo>
                    <a:pt x="216" y="426"/>
                  </a:lnTo>
                  <a:lnTo>
                    <a:pt x="190" y="441"/>
                  </a:lnTo>
                  <a:lnTo>
                    <a:pt x="157" y="443"/>
                  </a:lnTo>
                  <a:lnTo>
                    <a:pt x="111" y="439"/>
                  </a:lnTo>
                  <a:lnTo>
                    <a:pt x="86" y="435"/>
                  </a:lnTo>
                  <a:lnTo>
                    <a:pt x="51" y="449"/>
                  </a:lnTo>
                  <a:lnTo>
                    <a:pt x="42" y="426"/>
                  </a:lnTo>
                  <a:lnTo>
                    <a:pt x="23" y="370"/>
                  </a:lnTo>
                  <a:lnTo>
                    <a:pt x="21" y="353"/>
                  </a:lnTo>
                  <a:lnTo>
                    <a:pt x="120" y="253"/>
                  </a:lnTo>
                  <a:lnTo>
                    <a:pt x="90" y="224"/>
                  </a:lnTo>
                  <a:lnTo>
                    <a:pt x="61" y="209"/>
                  </a:lnTo>
                  <a:lnTo>
                    <a:pt x="32" y="149"/>
                  </a:lnTo>
                  <a:lnTo>
                    <a:pt x="15" y="105"/>
                  </a:lnTo>
                  <a:lnTo>
                    <a:pt x="0" y="88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2" name="Freeform 479"/>
            <p:cNvSpPr>
              <a:spLocks/>
            </p:cNvSpPr>
            <p:nvPr/>
          </p:nvSpPr>
          <p:spPr bwMode="auto">
            <a:xfrm>
              <a:off x="4151814" y="5454919"/>
              <a:ext cx="287705" cy="256858"/>
            </a:xfrm>
            <a:custGeom>
              <a:avLst/>
              <a:gdLst>
                <a:gd name="T0" fmla="*/ 0 w 342"/>
                <a:gd name="T1" fmla="*/ 0 h 426"/>
                <a:gd name="T2" fmla="*/ 1 w 342"/>
                <a:gd name="T3" fmla="*/ 0 h 426"/>
                <a:gd name="T4" fmla="*/ 1 w 342"/>
                <a:gd name="T5" fmla="*/ 0 h 426"/>
                <a:gd name="T6" fmla="*/ 1 w 342"/>
                <a:gd name="T7" fmla="*/ 0 h 426"/>
                <a:gd name="T8" fmla="*/ 1 w 342"/>
                <a:gd name="T9" fmla="*/ 0 h 426"/>
                <a:gd name="T10" fmla="*/ 1 w 342"/>
                <a:gd name="T11" fmla="*/ 0 h 426"/>
                <a:gd name="T12" fmla="*/ 1 w 342"/>
                <a:gd name="T13" fmla="*/ 0 h 426"/>
                <a:gd name="T14" fmla="*/ 1 w 342"/>
                <a:gd name="T15" fmla="*/ 0 h 426"/>
                <a:gd name="T16" fmla="*/ 1 w 342"/>
                <a:gd name="T17" fmla="*/ 0 h 426"/>
                <a:gd name="T18" fmla="*/ 1 w 342"/>
                <a:gd name="T19" fmla="*/ 0 h 426"/>
                <a:gd name="T20" fmla="*/ 1 w 342"/>
                <a:gd name="T21" fmla="*/ 0 h 426"/>
                <a:gd name="T22" fmla="*/ 1 w 342"/>
                <a:gd name="T23" fmla="*/ 0 h 426"/>
                <a:gd name="T24" fmla="*/ 1 w 342"/>
                <a:gd name="T25" fmla="*/ 0 h 426"/>
                <a:gd name="T26" fmla="*/ 1 w 342"/>
                <a:gd name="T27" fmla="*/ 0 h 426"/>
                <a:gd name="T28" fmla="*/ 1 w 342"/>
                <a:gd name="T29" fmla="*/ 0 h 426"/>
                <a:gd name="T30" fmla="*/ 1 w 342"/>
                <a:gd name="T31" fmla="*/ 0 h 426"/>
                <a:gd name="T32" fmla="*/ 1 w 342"/>
                <a:gd name="T33" fmla="*/ 0 h 426"/>
                <a:gd name="T34" fmla="*/ 1 w 342"/>
                <a:gd name="T35" fmla="*/ 0 h 426"/>
                <a:gd name="T36" fmla="*/ 1 w 342"/>
                <a:gd name="T37" fmla="*/ 0 h 426"/>
                <a:gd name="T38" fmla="*/ 1 w 342"/>
                <a:gd name="T39" fmla="*/ 0 h 426"/>
                <a:gd name="T40" fmla="*/ 1 w 342"/>
                <a:gd name="T41" fmla="*/ 0 h 426"/>
                <a:gd name="T42" fmla="*/ 1 w 342"/>
                <a:gd name="T43" fmla="*/ 0 h 426"/>
                <a:gd name="T44" fmla="*/ 1 w 342"/>
                <a:gd name="T45" fmla="*/ 0 h 426"/>
                <a:gd name="T46" fmla="*/ 1 w 342"/>
                <a:gd name="T47" fmla="*/ 0 h 426"/>
                <a:gd name="T48" fmla="*/ 1 w 342"/>
                <a:gd name="T49" fmla="*/ 0 h 426"/>
                <a:gd name="T50" fmla="*/ 1 w 342"/>
                <a:gd name="T51" fmla="*/ 0 h 426"/>
                <a:gd name="T52" fmla="*/ 0 w 342"/>
                <a:gd name="T53" fmla="*/ 0 h 42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42"/>
                <a:gd name="T82" fmla="*/ 0 h 426"/>
                <a:gd name="T83" fmla="*/ 342 w 342"/>
                <a:gd name="T84" fmla="*/ 426 h 42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42" h="426">
                  <a:moveTo>
                    <a:pt x="0" y="256"/>
                  </a:moveTo>
                  <a:lnTo>
                    <a:pt x="56" y="281"/>
                  </a:lnTo>
                  <a:lnTo>
                    <a:pt x="14" y="350"/>
                  </a:lnTo>
                  <a:lnTo>
                    <a:pt x="25" y="421"/>
                  </a:lnTo>
                  <a:lnTo>
                    <a:pt x="116" y="390"/>
                  </a:lnTo>
                  <a:lnTo>
                    <a:pt x="194" y="426"/>
                  </a:lnTo>
                  <a:lnTo>
                    <a:pt x="206" y="423"/>
                  </a:lnTo>
                  <a:lnTo>
                    <a:pt x="221" y="423"/>
                  </a:lnTo>
                  <a:lnTo>
                    <a:pt x="233" y="417"/>
                  </a:lnTo>
                  <a:lnTo>
                    <a:pt x="246" y="417"/>
                  </a:lnTo>
                  <a:lnTo>
                    <a:pt x="261" y="413"/>
                  </a:lnTo>
                  <a:lnTo>
                    <a:pt x="279" y="413"/>
                  </a:lnTo>
                  <a:lnTo>
                    <a:pt x="296" y="405"/>
                  </a:lnTo>
                  <a:lnTo>
                    <a:pt x="308" y="405"/>
                  </a:lnTo>
                  <a:lnTo>
                    <a:pt x="342" y="300"/>
                  </a:lnTo>
                  <a:lnTo>
                    <a:pt x="290" y="263"/>
                  </a:lnTo>
                  <a:lnTo>
                    <a:pt x="283" y="210"/>
                  </a:lnTo>
                  <a:lnTo>
                    <a:pt x="190" y="156"/>
                  </a:lnTo>
                  <a:lnTo>
                    <a:pt x="154" y="135"/>
                  </a:lnTo>
                  <a:lnTo>
                    <a:pt x="171" y="87"/>
                  </a:lnTo>
                  <a:lnTo>
                    <a:pt x="150" y="18"/>
                  </a:lnTo>
                  <a:lnTo>
                    <a:pt x="104" y="0"/>
                  </a:lnTo>
                  <a:lnTo>
                    <a:pt x="108" y="102"/>
                  </a:lnTo>
                  <a:lnTo>
                    <a:pt x="108" y="137"/>
                  </a:lnTo>
                  <a:lnTo>
                    <a:pt x="54" y="141"/>
                  </a:lnTo>
                  <a:lnTo>
                    <a:pt x="4" y="189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3" name="Freeform 480"/>
            <p:cNvSpPr>
              <a:spLocks/>
            </p:cNvSpPr>
            <p:nvPr/>
          </p:nvSpPr>
          <p:spPr bwMode="auto">
            <a:xfrm>
              <a:off x="4151814" y="5454919"/>
              <a:ext cx="287705" cy="256858"/>
            </a:xfrm>
            <a:custGeom>
              <a:avLst/>
              <a:gdLst>
                <a:gd name="T0" fmla="*/ 0 w 342"/>
                <a:gd name="T1" fmla="*/ 0 h 426"/>
                <a:gd name="T2" fmla="*/ 1 w 342"/>
                <a:gd name="T3" fmla="*/ 0 h 426"/>
                <a:gd name="T4" fmla="*/ 1 w 342"/>
                <a:gd name="T5" fmla="*/ 0 h 426"/>
                <a:gd name="T6" fmla="*/ 1 w 342"/>
                <a:gd name="T7" fmla="*/ 0 h 426"/>
                <a:gd name="T8" fmla="*/ 1 w 342"/>
                <a:gd name="T9" fmla="*/ 0 h 426"/>
                <a:gd name="T10" fmla="*/ 1 w 342"/>
                <a:gd name="T11" fmla="*/ 0 h 426"/>
                <a:gd name="T12" fmla="*/ 1 w 342"/>
                <a:gd name="T13" fmla="*/ 0 h 426"/>
                <a:gd name="T14" fmla="*/ 1 w 342"/>
                <a:gd name="T15" fmla="*/ 0 h 426"/>
                <a:gd name="T16" fmla="*/ 1 w 342"/>
                <a:gd name="T17" fmla="*/ 0 h 426"/>
                <a:gd name="T18" fmla="*/ 1 w 342"/>
                <a:gd name="T19" fmla="*/ 0 h 426"/>
                <a:gd name="T20" fmla="*/ 1 w 342"/>
                <a:gd name="T21" fmla="*/ 0 h 426"/>
                <a:gd name="T22" fmla="*/ 1 w 342"/>
                <a:gd name="T23" fmla="*/ 0 h 426"/>
                <a:gd name="T24" fmla="*/ 1 w 342"/>
                <a:gd name="T25" fmla="*/ 0 h 426"/>
                <a:gd name="T26" fmla="*/ 1 w 342"/>
                <a:gd name="T27" fmla="*/ 0 h 426"/>
                <a:gd name="T28" fmla="*/ 1 w 342"/>
                <a:gd name="T29" fmla="*/ 0 h 426"/>
                <a:gd name="T30" fmla="*/ 1 w 342"/>
                <a:gd name="T31" fmla="*/ 0 h 426"/>
                <a:gd name="T32" fmla="*/ 1 w 342"/>
                <a:gd name="T33" fmla="*/ 0 h 426"/>
                <a:gd name="T34" fmla="*/ 1 w 342"/>
                <a:gd name="T35" fmla="*/ 0 h 426"/>
                <a:gd name="T36" fmla="*/ 1 w 342"/>
                <a:gd name="T37" fmla="*/ 0 h 426"/>
                <a:gd name="T38" fmla="*/ 1 w 342"/>
                <a:gd name="T39" fmla="*/ 0 h 426"/>
                <a:gd name="T40" fmla="*/ 1 w 342"/>
                <a:gd name="T41" fmla="*/ 0 h 426"/>
                <a:gd name="T42" fmla="*/ 1 w 342"/>
                <a:gd name="T43" fmla="*/ 0 h 426"/>
                <a:gd name="T44" fmla="*/ 1 w 342"/>
                <a:gd name="T45" fmla="*/ 0 h 426"/>
                <a:gd name="T46" fmla="*/ 1 w 342"/>
                <a:gd name="T47" fmla="*/ 0 h 426"/>
                <a:gd name="T48" fmla="*/ 1 w 342"/>
                <a:gd name="T49" fmla="*/ 0 h 426"/>
                <a:gd name="T50" fmla="*/ 1 w 342"/>
                <a:gd name="T51" fmla="*/ 0 h 426"/>
                <a:gd name="T52" fmla="*/ 0 w 342"/>
                <a:gd name="T53" fmla="*/ 0 h 42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42"/>
                <a:gd name="T82" fmla="*/ 0 h 426"/>
                <a:gd name="T83" fmla="*/ 342 w 342"/>
                <a:gd name="T84" fmla="*/ 426 h 42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42" h="426">
                  <a:moveTo>
                    <a:pt x="0" y="256"/>
                  </a:moveTo>
                  <a:lnTo>
                    <a:pt x="56" y="281"/>
                  </a:lnTo>
                  <a:lnTo>
                    <a:pt x="14" y="350"/>
                  </a:lnTo>
                  <a:lnTo>
                    <a:pt x="25" y="421"/>
                  </a:lnTo>
                  <a:lnTo>
                    <a:pt x="116" y="390"/>
                  </a:lnTo>
                  <a:lnTo>
                    <a:pt x="194" y="426"/>
                  </a:lnTo>
                  <a:lnTo>
                    <a:pt x="206" y="423"/>
                  </a:lnTo>
                  <a:lnTo>
                    <a:pt x="221" y="423"/>
                  </a:lnTo>
                  <a:lnTo>
                    <a:pt x="233" y="417"/>
                  </a:lnTo>
                  <a:lnTo>
                    <a:pt x="246" y="417"/>
                  </a:lnTo>
                  <a:lnTo>
                    <a:pt x="261" y="413"/>
                  </a:lnTo>
                  <a:lnTo>
                    <a:pt x="279" y="413"/>
                  </a:lnTo>
                  <a:lnTo>
                    <a:pt x="296" y="405"/>
                  </a:lnTo>
                  <a:lnTo>
                    <a:pt x="308" y="405"/>
                  </a:lnTo>
                  <a:lnTo>
                    <a:pt x="342" y="300"/>
                  </a:lnTo>
                  <a:lnTo>
                    <a:pt x="290" y="263"/>
                  </a:lnTo>
                  <a:lnTo>
                    <a:pt x="283" y="210"/>
                  </a:lnTo>
                  <a:lnTo>
                    <a:pt x="190" y="156"/>
                  </a:lnTo>
                  <a:lnTo>
                    <a:pt x="154" y="135"/>
                  </a:lnTo>
                  <a:lnTo>
                    <a:pt x="171" y="87"/>
                  </a:lnTo>
                  <a:lnTo>
                    <a:pt x="150" y="18"/>
                  </a:lnTo>
                  <a:lnTo>
                    <a:pt x="104" y="0"/>
                  </a:lnTo>
                  <a:lnTo>
                    <a:pt x="108" y="102"/>
                  </a:lnTo>
                  <a:lnTo>
                    <a:pt x="108" y="137"/>
                  </a:lnTo>
                  <a:lnTo>
                    <a:pt x="54" y="141"/>
                  </a:lnTo>
                  <a:lnTo>
                    <a:pt x="4" y="189"/>
                  </a:lnTo>
                  <a:lnTo>
                    <a:pt x="0" y="256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4" name="Freeform 481"/>
            <p:cNvSpPr>
              <a:spLocks/>
            </p:cNvSpPr>
            <p:nvPr/>
          </p:nvSpPr>
          <p:spPr bwMode="auto">
            <a:xfrm>
              <a:off x="3562558" y="5419354"/>
              <a:ext cx="678491" cy="292423"/>
            </a:xfrm>
            <a:custGeom>
              <a:avLst/>
              <a:gdLst>
                <a:gd name="T0" fmla="*/ 1 w 806"/>
                <a:gd name="T1" fmla="*/ 0 h 483"/>
                <a:gd name="T2" fmla="*/ 1 w 806"/>
                <a:gd name="T3" fmla="*/ 0 h 483"/>
                <a:gd name="T4" fmla="*/ 1 w 806"/>
                <a:gd name="T5" fmla="*/ 0 h 483"/>
                <a:gd name="T6" fmla="*/ 1 w 806"/>
                <a:gd name="T7" fmla="*/ 0 h 483"/>
                <a:gd name="T8" fmla="*/ 1 w 806"/>
                <a:gd name="T9" fmla="*/ 0 h 483"/>
                <a:gd name="T10" fmla="*/ 1 w 806"/>
                <a:gd name="T11" fmla="*/ 0 h 483"/>
                <a:gd name="T12" fmla="*/ 1 w 806"/>
                <a:gd name="T13" fmla="*/ 0 h 483"/>
                <a:gd name="T14" fmla="*/ 1 w 806"/>
                <a:gd name="T15" fmla="*/ 0 h 483"/>
                <a:gd name="T16" fmla="*/ 1 w 806"/>
                <a:gd name="T17" fmla="*/ 0 h 483"/>
                <a:gd name="T18" fmla="*/ 1 w 806"/>
                <a:gd name="T19" fmla="*/ 0 h 483"/>
                <a:gd name="T20" fmla="*/ 1 w 806"/>
                <a:gd name="T21" fmla="*/ 0 h 483"/>
                <a:gd name="T22" fmla="*/ 1 w 806"/>
                <a:gd name="T23" fmla="*/ 0 h 483"/>
                <a:gd name="T24" fmla="*/ 1 w 806"/>
                <a:gd name="T25" fmla="*/ 0 h 483"/>
                <a:gd name="T26" fmla="*/ 1 w 806"/>
                <a:gd name="T27" fmla="*/ 0 h 483"/>
                <a:gd name="T28" fmla="*/ 1 w 806"/>
                <a:gd name="T29" fmla="*/ 0 h 483"/>
                <a:gd name="T30" fmla="*/ 1 w 806"/>
                <a:gd name="T31" fmla="*/ 0 h 483"/>
                <a:gd name="T32" fmla="*/ 1 w 806"/>
                <a:gd name="T33" fmla="*/ 0 h 483"/>
                <a:gd name="T34" fmla="*/ 1 w 806"/>
                <a:gd name="T35" fmla="*/ 0 h 483"/>
                <a:gd name="T36" fmla="*/ 1 w 806"/>
                <a:gd name="T37" fmla="*/ 0 h 483"/>
                <a:gd name="T38" fmla="*/ 1 w 806"/>
                <a:gd name="T39" fmla="*/ 0 h 483"/>
                <a:gd name="T40" fmla="*/ 1 w 806"/>
                <a:gd name="T41" fmla="*/ 0 h 483"/>
                <a:gd name="T42" fmla="*/ 1 w 806"/>
                <a:gd name="T43" fmla="*/ 0 h 483"/>
                <a:gd name="T44" fmla="*/ 1 w 806"/>
                <a:gd name="T45" fmla="*/ 0 h 483"/>
                <a:gd name="T46" fmla="*/ 1 w 806"/>
                <a:gd name="T47" fmla="*/ 0 h 483"/>
                <a:gd name="T48" fmla="*/ 1 w 806"/>
                <a:gd name="T49" fmla="*/ 0 h 483"/>
                <a:gd name="T50" fmla="*/ 1 w 806"/>
                <a:gd name="T51" fmla="*/ 0 h 483"/>
                <a:gd name="T52" fmla="*/ 1 w 806"/>
                <a:gd name="T53" fmla="*/ 0 h 483"/>
                <a:gd name="T54" fmla="*/ 1 w 806"/>
                <a:gd name="T55" fmla="*/ 0 h 483"/>
                <a:gd name="T56" fmla="*/ 1 w 806"/>
                <a:gd name="T57" fmla="*/ 0 h 483"/>
                <a:gd name="T58" fmla="*/ 1 w 806"/>
                <a:gd name="T59" fmla="*/ 0 h 483"/>
                <a:gd name="T60" fmla="*/ 1 w 806"/>
                <a:gd name="T61" fmla="*/ 0 h 483"/>
                <a:gd name="T62" fmla="*/ 1 w 806"/>
                <a:gd name="T63" fmla="*/ 0 h 483"/>
                <a:gd name="T64" fmla="*/ 0 w 806"/>
                <a:gd name="T65" fmla="*/ 0 h 483"/>
                <a:gd name="T66" fmla="*/ 1 w 806"/>
                <a:gd name="T67" fmla="*/ 0 h 483"/>
                <a:gd name="T68" fmla="*/ 1 w 806"/>
                <a:gd name="T69" fmla="*/ 0 h 48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6"/>
                <a:gd name="T106" fmla="*/ 0 h 483"/>
                <a:gd name="T107" fmla="*/ 806 w 806"/>
                <a:gd name="T108" fmla="*/ 483 h 48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6" h="483">
                  <a:moveTo>
                    <a:pt x="136" y="0"/>
                  </a:moveTo>
                  <a:lnTo>
                    <a:pt x="175" y="102"/>
                  </a:lnTo>
                  <a:lnTo>
                    <a:pt x="224" y="109"/>
                  </a:lnTo>
                  <a:lnTo>
                    <a:pt x="217" y="127"/>
                  </a:lnTo>
                  <a:lnTo>
                    <a:pt x="219" y="132"/>
                  </a:lnTo>
                  <a:lnTo>
                    <a:pt x="224" y="138"/>
                  </a:lnTo>
                  <a:lnTo>
                    <a:pt x="236" y="138"/>
                  </a:lnTo>
                  <a:lnTo>
                    <a:pt x="242" y="142"/>
                  </a:lnTo>
                  <a:lnTo>
                    <a:pt x="247" y="155"/>
                  </a:lnTo>
                  <a:lnTo>
                    <a:pt x="247" y="186"/>
                  </a:lnTo>
                  <a:lnTo>
                    <a:pt x="253" y="201"/>
                  </a:lnTo>
                  <a:lnTo>
                    <a:pt x="263" y="213"/>
                  </a:lnTo>
                  <a:lnTo>
                    <a:pt x="274" y="205"/>
                  </a:lnTo>
                  <a:lnTo>
                    <a:pt x="320" y="155"/>
                  </a:lnTo>
                  <a:lnTo>
                    <a:pt x="441" y="159"/>
                  </a:lnTo>
                  <a:lnTo>
                    <a:pt x="516" y="79"/>
                  </a:lnTo>
                  <a:lnTo>
                    <a:pt x="629" y="67"/>
                  </a:lnTo>
                  <a:lnTo>
                    <a:pt x="806" y="159"/>
                  </a:lnTo>
                  <a:lnTo>
                    <a:pt x="806" y="194"/>
                  </a:lnTo>
                  <a:lnTo>
                    <a:pt x="752" y="198"/>
                  </a:lnTo>
                  <a:lnTo>
                    <a:pt x="702" y="246"/>
                  </a:lnTo>
                  <a:lnTo>
                    <a:pt x="698" y="311"/>
                  </a:lnTo>
                  <a:lnTo>
                    <a:pt x="647" y="374"/>
                  </a:lnTo>
                  <a:lnTo>
                    <a:pt x="606" y="338"/>
                  </a:lnTo>
                  <a:lnTo>
                    <a:pt x="476" y="483"/>
                  </a:lnTo>
                  <a:lnTo>
                    <a:pt x="361" y="318"/>
                  </a:lnTo>
                  <a:lnTo>
                    <a:pt x="284" y="292"/>
                  </a:lnTo>
                  <a:lnTo>
                    <a:pt x="198" y="380"/>
                  </a:lnTo>
                  <a:lnTo>
                    <a:pt x="184" y="365"/>
                  </a:lnTo>
                  <a:lnTo>
                    <a:pt x="119" y="365"/>
                  </a:lnTo>
                  <a:lnTo>
                    <a:pt x="40" y="378"/>
                  </a:lnTo>
                  <a:lnTo>
                    <a:pt x="25" y="389"/>
                  </a:lnTo>
                  <a:lnTo>
                    <a:pt x="0" y="345"/>
                  </a:lnTo>
                  <a:lnTo>
                    <a:pt x="6" y="11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5" name="Freeform 482"/>
            <p:cNvSpPr>
              <a:spLocks/>
            </p:cNvSpPr>
            <p:nvPr/>
          </p:nvSpPr>
          <p:spPr bwMode="auto">
            <a:xfrm>
              <a:off x="3562558" y="5419354"/>
              <a:ext cx="678491" cy="292423"/>
            </a:xfrm>
            <a:custGeom>
              <a:avLst/>
              <a:gdLst>
                <a:gd name="T0" fmla="*/ 1 w 806"/>
                <a:gd name="T1" fmla="*/ 0 h 483"/>
                <a:gd name="T2" fmla="*/ 1 w 806"/>
                <a:gd name="T3" fmla="*/ 0 h 483"/>
                <a:gd name="T4" fmla="*/ 1 w 806"/>
                <a:gd name="T5" fmla="*/ 0 h 483"/>
                <a:gd name="T6" fmla="*/ 1 w 806"/>
                <a:gd name="T7" fmla="*/ 0 h 483"/>
                <a:gd name="T8" fmla="*/ 1 w 806"/>
                <a:gd name="T9" fmla="*/ 0 h 483"/>
                <a:gd name="T10" fmla="*/ 1 w 806"/>
                <a:gd name="T11" fmla="*/ 0 h 483"/>
                <a:gd name="T12" fmla="*/ 1 w 806"/>
                <a:gd name="T13" fmla="*/ 0 h 483"/>
                <a:gd name="T14" fmla="*/ 1 w 806"/>
                <a:gd name="T15" fmla="*/ 0 h 483"/>
                <a:gd name="T16" fmla="*/ 1 w 806"/>
                <a:gd name="T17" fmla="*/ 0 h 483"/>
                <a:gd name="T18" fmla="*/ 1 w 806"/>
                <a:gd name="T19" fmla="*/ 0 h 483"/>
                <a:gd name="T20" fmla="*/ 1 w 806"/>
                <a:gd name="T21" fmla="*/ 0 h 483"/>
                <a:gd name="T22" fmla="*/ 1 w 806"/>
                <a:gd name="T23" fmla="*/ 0 h 483"/>
                <a:gd name="T24" fmla="*/ 1 w 806"/>
                <a:gd name="T25" fmla="*/ 0 h 483"/>
                <a:gd name="T26" fmla="*/ 1 w 806"/>
                <a:gd name="T27" fmla="*/ 0 h 483"/>
                <a:gd name="T28" fmla="*/ 1 w 806"/>
                <a:gd name="T29" fmla="*/ 0 h 483"/>
                <a:gd name="T30" fmla="*/ 1 w 806"/>
                <a:gd name="T31" fmla="*/ 0 h 483"/>
                <a:gd name="T32" fmla="*/ 1 w 806"/>
                <a:gd name="T33" fmla="*/ 0 h 483"/>
                <a:gd name="T34" fmla="*/ 1 w 806"/>
                <a:gd name="T35" fmla="*/ 0 h 483"/>
                <a:gd name="T36" fmla="*/ 1 w 806"/>
                <a:gd name="T37" fmla="*/ 0 h 483"/>
                <a:gd name="T38" fmla="*/ 1 w 806"/>
                <a:gd name="T39" fmla="*/ 0 h 483"/>
                <a:gd name="T40" fmla="*/ 1 w 806"/>
                <a:gd name="T41" fmla="*/ 0 h 483"/>
                <a:gd name="T42" fmla="*/ 1 w 806"/>
                <a:gd name="T43" fmla="*/ 0 h 483"/>
                <a:gd name="T44" fmla="*/ 1 w 806"/>
                <a:gd name="T45" fmla="*/ 0 h 483"/>
                <a:gd name="T46" fmla="*/ 1 w 806"/>
                <a:gd name="T47" fmla="*/ 0 h 483"/>
                <a:gd name="T48" fmla="*/ 1 w 806"/>
                <a:gd name="T49" fmla="*/ 0 h 483"/>
                <a:gd name="T50" fmla="*/ 1 w 806"/>
                <a:gd name="T51" fmla="*/ 0 h 483"/>
                <a:gd name="T52" fmla="*/ 1 w 806"/>
                <a:gd name="T53" fmla="*/ 0 h 483"/>
                <a:gd name="T54" fmla="*/ 1 w 806"/>
                <a:gd name="T55" fmla="*/ 0 h 483"/>
                <a:gd name="T56" fmla="*/ 1 w 806"/>
                <a:gd name="T57" fmla="*/ 0 h 483"/>
                <a:gd name="T58" fmla="*/ 1 w 806"/>
                <a:gd name="T59" fmla="*/ 0 h 483"/>
                <a:gd name="T60" fmla="*/ 1 w 806"/>
                <a:gd name="T61" fmla="*/ 0 h 483"/>
                <a:gd name="T62" fmla="*/ 1 w 806"/>
                <a:gd name="T63" fmla="*/ 0 h 483"/>
                <a:gd name="T64" fmla="*/ 0 w 806"/>
                <a:gd name="T65" fmla="*/ 0 h 483"/>
                <a:gd name="T66" fmla="*/ 1 w 806"/>
                <a:gd name="T67" fmla="*/ 0 h 483"/>
                <a:gd name="T68" fmla="*/ 1 w 806"/>
                <a:gd name="T69" fmla="*/ 0 h 48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6"/>
                <a:gd name="T106" fmla="*/ 0 h 483"/>
                <a:gd name="T107" fmla="*/ 806 w 806"/>
                <a:gd name="T108" fmla="*/ 483 h 48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6" h="483">
                  <a:moveTo>
                    <a:pt x="136" y="0"/>
                  </a:moveTo>
                  <a:lnTo>
                    <a:pt x="175" y="102"/>
                  </a:lnTo>
                  <a:lnTo>
                    <a:pt x="224" y="109"/>
                  </a:lnTo>
                  <a:lnTo>
                    <a:pt x="217" y="127"/>
                  </a:lnTo>
                  <a:lnTo>
                    <a:pt x="219" y="132"/>
                  </a:lnTo>
                  <a:lnTo>
                    <a:pt x="224" y="138"/>
                  </a:lnTo>
                  <a:lnTo>
                    <a:pt x="236" y="138"/>
                  </a:lnTo>
                  <a:lnTo>
                    <a:pt x="242" y="142"/>
                  </a:lnTo>
                  <a:lnTo>
                    <a:pt x="247" y="155"/>
                  </a:lnTo>
                  <a:lnTo>
                    <a:pt x="247" y="186"/>
                  </a:lnTo>
                  <a:lnTo>
                    <a:pt x="253" y="201"/>
                  </a:lnTo>
                  <a:lnTo>
                    <a:pt x="263" y="213"/>
                  </a:lnTo>
                  <a:lnTo>
                    <a:pt x="274" y="205"/>
                  </a:lnTo>
                  <a:lnTo>
                    <a:pt x="320" y="155"/>
                  </a:lnTo>
                  <a:lnTo>
                    <a:pt x="441" y="159"/>
                  </a:lnTo>
                  <a:lnTo>
                    <a:pt x="516" y="79"/>
                  </a:lnTo>
                  <a:lnTo>
                    <a:pt x="629" y="67"/>
                  </a:lnTo>
                  <a:lnTo>
                    <a:pt x="806" y="159"/>
                  </a:lnTo>
                  <a:lnTo>
                    <a:pt x="806" y="194"/>
                  </a:lnTo>
                  <a:lnTo>
                    <a:pt x="752" y="198"/>
                  </a:lnTo>
                  <a:lnTo>
                    <a:pt x="702" y="246"/>
                  </a:lnTo>
                  <a:lnTo>
                    <a:pt x="698" y="311"/>
                  </a:lnTo>
                  <a:lnTo>
                    <a:pt x="647" y="374"/>
                  </a:lnTo>
                  <a:lnTo>
                    <a:pt x="606" y="338"/>
                  </a:lnTo>
                  <a:lnTo>
                    <a:pt x="476" y="483"/>
                  </a:lnTo>
                  <a:lnTo>
                    <a:pt x="361" y="318"/>
                  </a:lnTo>
                  <a:lnTo>
                    <a:pt x="284" y="292"/>
                  </a:lnTo>
                  <a:lnTo>
                    <a:pt x="198" y="380"/>
                  </a:lnTo>
                  <a:lnTo>
                    <a:pt x="184" y="365"/>
                  </a:lnTo>
                  <a:lnTo>
                    <a:pt x="119" y="365"/>
                  </a:lnTo>
                  <a:lnTo>
                    <a:pt x="40" y="378"/>
                  </a:lnTo>
                  <a:lnTo>
                    <a:pt x="25" y="389"/>
                  </a:lnTo>
                  <a:lnTo>
                    <a:pt x="0" y="345"/>
                  </a:lnTo>
                  <a:lnTo>
                    <a:pt x="6" y="111"/>
                  </a:lnTo>
                  <a:lnTo>
                    <a:pt x="13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6" name="Freeform 483"/>
            <p:cNvSpPr>
              <a:spLocks/>
            </p:cNvSpPr>
            <p:nvPr/>
          </p:nvSpPr>
          <p:spPr bwMode="auto">
            <a:xfrm>
              <a:off x="3654869" y="5321879"/>
              <a:ext cx="603103" cy="227879"/>
            </a:xfrm>
            <a:custGeom>
              <a:avLst/>
              <a:gdLst>
                <a:gd name="T0" fmla="*/ 1 w 712"/>
                <a:gd name="T1" fmla="*/ 0 h 374"/>
                <a:gd name="T2" fmla="*/ 1 w 712"/>
                <a:gd name="T3" fmla="*/ 0 h 374"/>
                <a:gd name="T4" fmla="*/ 1 w 712"/>
                <a:gd name="T5" fmla="*/ 0 h 374"/>
                <a:gd name="T6" fmla="*/ 1 w 712"/>
                <a:gd name="T7" fmla="*/ 0 h 374"/>
                <a:gd name="T8" fmla="*/ 1 w 712"/>
                <a:gd name="T9" fmla="*/ 0 h 374"/>
                <a:gd name="T10" fmla="*/ 1 w 712"/>
                <a:gd name="T11" fmla="*/ 0 h 374"/>
                <a:gd name="T12" fmla="*/ 1 w 712"/>
                <a:gd name="T13" fmla="*/ 0 h 374"/>
                <a:gd name="T14" fmla="*/ 1 w 712"/>
                <a:gd name="T15" fmla="*/ 0 h 374"/>
                <a:gd name="T16" fmla="*/ 1 w 712"/>
                <a:gd name="T17" fmla="*/ 0 h 374"/>
                <a:gd name="T18" fmla="*/ 0 w 712"/>
                <a:gd name="T19" fmla="*/ 0 h 374"/>
                <a:gd name="T20" fmla="*/ 1 w 712"/>
                <a:gd name="T21" fmla="*/ 0 h 374"/>
                <a:gd name="T22" fmla="*/ 1 w 712"/>
                <a:gd name="T23" fmla="*/ 0 h 374"/>
                <a:gd name="T24" fmla="*/ 1 w 712"/>
                <a:gd name="T25" fmla="*/ 0 h 374"/>
                <a:gd name="T26" fmla="*/ 1 w 712"/>
                <a:gd name="T27" fmla="*/ 0 h 374"/>
                <a:gd name="T28" fmla="*/ 1 w 712"/>
                <a:gd name="T29" fmla="*/ 0 h 374"/>
                <a:gd name="T30" fmla="*/ 1 w 712"/>
                <a:gd name="T31" fmla="*/ 0 h 374"/>
                <a:gd name="T32" fmla="*/ 1 w 712"/>
                <a:gd name="T33" fmla="*/ 0 h 374"/>
                <a:gd name="T34" fmla="*/ 1 w 712"/>
                <a:gd name="T35" fmla="*/ 0 h 374"/>
                <a:gd name="T36" fmla="*/ 1 w 712"/>
                <a:gd name="T37" fmla="*/ 0 h 374"/>
                <a:gd name="T38" fmla="*/ 1 w 712"/>
                <a:gd name="T39" fmla="*/ 0 h 374"/>
                <a:gd name="T40" fmla="*/ 1 w 712"/>
                <a:gd name="T41" fmla="*/ 0 h 374"/>
                <a:gd name="T42" fmla="*/ 1 w 712"/>
                <a:gd name="T43" fmla="*/ 0 h 374"/>
                <a:gd name="T44" fmla="*/ 1 w 712"/>
                <a:gd name="T45" fmla="*/ 0 h 374"/>
                <a:gd name="T46" fmla="*/ 1 w 712"/>
                <a:gd name="T47" fmla="*/ 0 h 374"/>
                <a:gd name="T48" fmla="*/ 1 w 712"/>
                <a:gd name="T49" fmla="*/ 0 h 374"/>
                <a:gd name="T50" fmla="*/ 1 w 712"/>
                <a:gd name="T51" fmla="*/ 0 h 374"/>
                <a:gd name="T52" fmla="*/ 1 w 712"/>
                <a:gd name="T53" fmla="*/ 0 h 374"/>
                <a:gd name="T54" fmla="*/ 1 w 712"/>
                <a:gd name="T55" fmla="*/ 0 h 37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12"/>
                <a:gd name="T85" fmla="*/ 0 h 374"/>
                <a:gd name="T86" fmla="*/ 712 w 712"/>
                <a:gd name="T87" fmla="*/ 374 h 37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12" h="374">
                  <a:moveTo>
                    <a:pt x="693" y="320"/>
                  </a:moveTo>
                  <a:lnTo>
                    <a:pt x="689" y="218"/>
                  </a:lnTo>
                  <a:lnTo>
                    <a:pt x="712" y="98"/>
                  </a:lnTo>
                  <a:lnTo>
                    <a:pt x="635" y="48"/>
                  </a:lnTo>
                  <a:lnTo>
                    <a:pt x="559" y="0"/>
                  </a:lnTo>
                  <a:lnTo>
                    <a:pt x="532" y="23"/>
                  </a:lnTo>
                  <a:lnTo>
                    <a:pt x="411" y="25"/>
                  </a:lnTo>
                  <a:lnTo>
                    <a:pt x="413" y="40"/>
                  </a:lnTo>
                  <a:lnTo>
                    <a:pt x="190" y="38"/>
                  </a:lnTo>
                  <a:lnTo>
                    <a:pt x="0" y="101"/>
                  </a:lnTo>
                  <a:lnTo>
                    <a:pt x="23" y="161"/>
                  </a:lnTo>
                  <a:lnTo>
                    <a:pt x="62" y="263"/>
                  </a:lnTo>
                  <a:lnTo>
                    <a:pt x="111" y="270"/>
                  </a:lnTo>
                  <a:lnTo>
                    <a:pt x="104" y="288"/>
                  </a:lnTo>
                  <a:lnTo>
                    <a:pt x="106" y="293"/>
                  </a:lnTo>
                  <a:lnTo>
                    <a:pt x="111" y="299"/>
                  </a:lnTo>
                  <a:lnTo>
                    <a:pt x="123" y="299"/>
                  </a:lnTo>
                  <a:lnTo>
                    <a:pt x="129" y="303"/>
                  </a:lnTo>
                  <a:lnTo>
                    <a:pt x="134" y="316"/>
                  </a:lnTo>
                  <a:lnTo>
                    <a:pt x="134" y="347"/>
                  </a:lnTo>
                  <a:lnTo>
                    <a:pt x="140" y="362"/>
                  </a:lnTo>
                  <a:lnTo>
                    <a:pt x="150" y="374"/>
                  </a:lnTo>
                  <a:lnTo>
                    <a:pt x="161" y="366"/>
                  </a:lnTo>
                  <a:lnTo>
                    <a:pt x="207" y="316"/>
                  </a:lnTo>
                  <a:lnTo>
                    <a:pt x="328" y="320"/>
                  </a:lnTo>
                  <a:lnTo>
                    <a:pt x="403" y="240"/>
                  </a:lnTo>
                  <a:lnTo>
                    <a:pt x="516" y="228"/>
                  </a:lnTo>
                  <a:lnTo>
                    <a:pt x="693" y="3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7" name="Freeform 484"/>
            <p:cNvSpPr>
              <a:spLocks/>
            </p:cNvSpPr>
            <p:nvPr/>
          </p:nvSpPr>
          <p:spPr bwMode="auto">
            <a:xfrm>
              <a:off x="3654869" y="5321879"/>
              <a:ext cx="603103" cy="227879"/>
            </a:xfrm>
            <a:custGeom>
              <a:avLst/>
              <a:gdLst>
                <a:gd name="T0" fmla="*/ 1 w 712"/>
                <a:gd name="T1" fmla="*/ 0 h 374"/>
                <a:gd name="T2" fmla="*/ 1 w 712"/>
                <a:gd name="T3" fmla="*/ 0 h 374"/>
                <a:gd name="T4" fmla="*/ 1 w 712"/>
                <a:gd name="T5" fmla="*/ 0 h 374"/>
                <a:gd name="T6" fmla="*/ 1 w 712"/>
                <a:gd name="T7" fmla="*/ 0 h 374"/>
                <a:gd name="T8" fmla="*/ 1 w 712"/>
                <a:gd name="T9" fmla="*/ 0 h 374"/>
                <a:gd name="T10" fmla="*/ 1 w 712"/>
                <a:gd name="T11" fmla="*/ 0 h 374"/>
                <a:gd name="T12" fmla="*/ 1 w 712"/>
                <a:gd name="T13" fmla="*/ 0 h 374"/>
                <a:gd name="T14" fmla="*/ 1 w 712"/>
                <a:gd name="T15" fmla="*/ 0 h 374"/>
                <a:gd name="T16" fmla="*/ 1 w 712"/>
                <a:gd name="T17" fmla="*/ 0 h 374"/>
                <a:gd name="T18" fmla="*/ 0 w 712"/>
                <a:gd name="T19" fmla="*/ 0 h 374"/>
                <a:gd name="T20" fmla="*/ 1 w 712"/>
                <a:gd name="T21" fmla="*/ 0 h 374"/>
                <a:gd name="T22" fmla="*/ 1 w 712"/>
                <a:gd name="T23" fmla="*/ 0 h 374"/>
                <a:gd name="T24" fmla="*/ 1 w 712"/>
                <a:gd name="T25" fmla="*/ 0 h 374"/>
                <a:gd name="T26" fmla="*/ 1 w 712"/>
                <a:gd name="T27" fmla="*/ 0 h 374"/>
                <a:gd name="T28" fmla="*/ 1 w 712"/>
                <a:gd name="T29" fmla="*/ 0 h 374"/>
                <a:gd name="T30" fmla="*/ 1 w 712"/>
                <a:gd name="T31" fmla="*/ 0 h 374"/>
                <a:gd name="T32" fmla="*/ 1 w 712"/>
                <a:gd name="T33" fmla="*/ 0 h 374"/>
                <a:gd name="T34" fmla="*/ 1 w 712"/>
                <a:gd name="T35" fmla="*/ 0 h 374"/>
                <a:gd name="T36" fmla="*/ 1 w 712"/>
                <a:gd name="T37" fmla="*/ 0 h 374"/>
                <a:gd name="T38" fmla="*/ 1 w 712"/>
                <a:gd name="T39" fmla="*/ 0 h 374"/>
                <a:gd name="T40" fmla="*/ 1 w 712"/>
                <a:gd name="T41" fmla="*/ 0 h 374"/>
                <a:gd name="T42" fmla="*/ 1 w 712"/>
                <a:gd name="T43" fmla="*/ 0 h 374"/>
                <a:gd name="T44" fmla="*/ 1 w 712"/>
                <a:gd name="T45" fmla="*/ 0 h 374"/>
                <a:gd name="T46" fmla="*/ 1 w 712"/>
                <a:gd name="T47" fmla="*/ 0 h 374"/>
                <a:gd name="T48" fmla="*/ 1 w 712"/>
                <a:gd name="T49" fmla="*/ 0 h 374"/>
                <a:gd name="T50" fmla="*/ 1 w 712"/>
                <a:gd name="T51" fmla="*/ 0 h 374"/>
                <a:gd name="T52" fmla="*/ 1 w 712"/>
                <a:gd name="T53" fmla="*/ 0 h 374"/>
                <a:gd name="T54" fmla="*/ 1 w 712"/>
                <a:gd name="T55" fmla="*/ 0 h 37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12"/>
                <a:gd name="T85" fmla="*/ 0 h 374"/>
                <a:gd name="T86" fmla="*/ 712 w 712"/>
                <a:gd name="T87" fmla="*/ 374 h 37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12" h="374">
                  <a:moveTo>
                    <a:pt x="693" y="320"/>
                  </a:moveTo>
                  <a:lnTo>
                    <a:pt x="689" y="218"/>
                  </a:lnTo>
                  <a:lnTo>
                    <a:pt x="712" y="98"/>
                  </a:lnTo>
                  <a:lnTo>
                    <a:pt x="635" y="48"/>
                  </a:lnTo>
                  <a:lnTo>
                    <a:pt x="559" y="0"/>
                  </a:lnTo>
                  <a:lnTo>
                    <a:pt x="532" y="23"/>
                  </a:lnTo>
                  <a:lnTo>
                    <a:pt x="411" y="25"/>
                  </a:lnTo>
                  <a:lnTo>
                    <a:pt x="413" y="40"/>
                  </a:lnTo>
                  <a:lnTo>
                    <a:pt x="190" y="38"/>
                  </a:lnTo>
                  <a:lnTo>
                    <a:pt x="0" y="101"/>
                  </a:lnTo>
                  <a:lnTo>
                    <a:pt x="23" y="161"/>
                  </a:lnTo>
                  <a:lnTo>
                    <a:pt x="62" y="263"/>
                  </a:lnTo>
                  <a:lnTo>
                    <a:pt x="111" y="270"/>
                  </a:lnTo>
                  <a:lnTo>
                    <a:pt x="104" y="288"/>
                  </a:lnTo>
                  <a:lnTo>
                    <a:pt x="106" y="293"/>
                  </a:lnTo>
                  <a:lnTo>
                    <a:pt x="111" y="299"/>
                  </a:lnTo>
                  <a:lnTo>
                    <a:pt x="123" y="299"/>
                  </a:lnTo>
                  <a:lnTo>
                    <a:pt x="129" y="303"/>
                  </a:lnTo>
                  <a:lnTo>
                    <a:pt x="134" y="316"/>
                  </a:lnTo>
                  <a:lnTo>
                    <a:pt x="134" y="347"/>
                  </a:lnTo>
                  <a:lnTo>
                    <a:pt x="140" y="362"/>
                  </a:lnTo>
                  <a:lnTo>
                    <a:pt x="150" y="374"/>
                  </a:lnTo>
                  <a:lnTo>
                    <a:pt x="161" y="366"/>
                  </a:lnTo>
                  <a:lnTo>
                    <a:pt x="207" y="316"/>
                  </a:lnTo>
                  <a:lnTo>
                    <a:pt x="328" y="320"/>
                  </a:lnTo>
                  <a:lnTo>
                    <a:pt x="403" y="240"/>
                  </a:lnTo>
                  <a:lnTo>
                    <a:pt x="516" y="228"/>
                  </a:lnTo>
                  <a:lnTo>
                    <a:pt x="693" y="320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8" name="Freeform 485"/>
            <p:cNvSpPr>
              <a:spLocks/>
            </p:cNvSpPr>
            <p:nvPr/>
          </p:nvSpPr>
          <p:spPr bwMode="auto">
            <a:xfrm>
              <a:off x="3194850" y="5211233"/>
              <a:ext cx="481559" cy="551915"/>
            </a:xfrm>
            <a:custGeom>
              <a:avLst/>
              <a:gdLst>
                <a:gd name="T0" fmla="*/ 0 w 568"/>
                <a:gd name="T1" fmla="*/ 0 h 914"/>
                <a:gd name="T2" fmla="*/ 1 w 568"/>
                <a:gd name="T3" fmla="*/ 0 h 914"/>
                <a:gd name="T4" fmla="*/ 1 w 568"/>
                <a:gd name="T5" fmla="*/ 0 h 914"/>
                <a:gd name="T6" fmla="*/ 1 w 568"/>
                <a:gd name="T7" fmla="*/ 0 h 914"/>
                <a:gd name="T8" fmla="*/ 1 w 568"/>
                <a:gd name="T9" fmla="*/ 0 h 914"/>
                <a:gd name="T10" fmla="*/ 1 w 568"/>
                <a:gd name="T11" fmla="*/ 0 h 914"/>
                <a:gd name="T12" fmla="*/ 1 w 568"/>
                <a:gd name="T13" fmla="*/ 0 h 914"/>
                <a:gd name="T14" fmla="*/ 1 w 568"/>
                <a:gd name="T15" fmla="*/ 0 h 914"/>
                <a:gd name="T16" fmla="*/ 1 w 568"/>
                <a:gd name="T17" fmla="*/ 0 h 914"/>
                <a:gd name="T18" fmla="*/ 1 w 568"/>
                <a:gd name="T19" fmla="*/ 0 h 914"/>
                <a:gd name="T20" fmla="*/ 1 w 568"/>
                <a:gd name="T21" fmla="*/ 0 h 914"/>
                <a:gd name="T22" fmla="*/ 1 w 568"/>
                <a:gd name="T23" fmla="*/ 0 h 914"/>
                <a:gd name="T24" fmla="*/ 1 w 568"/>
                <a:gd name="T25" fmla="*/ 0 h 914"/>
                <a:gd name="T26" fmla="*/ 1 w 568"/>
                <a:gd name="T27" fmla="*/ 0 h 914"/>
                <a:gd name="T28" fmla="*/ 1 w 568"/>
                <a:gd name="T29" fmla="*/ 0 h 914"/>
                <a:gd name="T30" fmla="*/ 1 w 568"/>
                <a:gd name="T31" fmla="*/ 0 h 914"/>
                <a:gd name="T32" fmla="*/ 1 w 568"/>
                <a:gd name="T33" fmla="*/ 0 h 914"/>
                <a:gd name="T34" fmla="*/ 1 w 568"/>
                <a:gd name="T35" fmla="*/ 0 h 914"/>
                <a:gd name="T36" fmla="*/ 1 w 568"/>
                <a:gd name="T37" fmla="*/ 0 h 914"/>
                <a:gd name="T38" fmla="*/ 1 w 568"/>
                <a:gd name="T39" fmla="*/ 0 h 914"/>
                <a:gd name="T40" fmla="*/ 1 w 568"/>
                <a:gd name="T41" fmla="*/ 0 h 914"/>
                <a:gd name="T42" fmla="*/ 1 w 568"/>
                <a:gd name="T43" fmla="*/ 0 h 914"/>
                <a:gd name="T44" fmla="*/ 1 w 568"/>
                <a:gd name="T45" fmla="*/ 0 h 914"/>
                <a:gd name="T46" fmla="*/ 1 w 568"/>
                <a:gd name="T47" fmla="*/ 0 h 914"/>
                <a:gd name="T48" fmla="*/ 1 w 568"/>
                <a:gd name="T49" fmla="*/ 0 h 914"/>
                <a:gd name="T50" fmla="*/ 1 w 568"/>
                <a:gd name="T51" fmla="*/ 0 h 914"/>
                <a:gd name="T52" fmla="*/ 1 w 568"/>
                <a:gd name="T53" fmla="*/ 0 h 914"/>
                <a:gd name="T54" fmla="*/ 1 w 568"/>
                <a:gd name="T55" fmla="*/ 0 h 914"/>
                <a:gd name="T56" fmla="*/ 1 w 568"/>
                <a:gd name="T57" fmla="*/ 0 h 914"/>
                <a:gd name="T58" fmla="*/ 1 w 568"/>
                <a:gd name="T59" fmla="*/ 0 h 914"/>
                <a:gd name="T60" fmla="*/ 1 w 568"/>
                <a:gd name="T61" fmla="*/ 0 h 914"/>
                <a:gd name="T62" fmla="*/ 1 w 568"/>
                <a:gd name="T63" fmla="*/ 0 h 914"/>
                <a:gd name="T64" fmla="*/ 1 w 568"/>
                <a:gd name="T65" fmla="*/ 0 h 914"/>
                <a:gd name="T66" fmla="*/ 1 w 568"/>
                <a:gd name="T67" fmla="*/ 0 h 914"/>
                <a:gd name="T68" fmla="*/ 1 w 568"/>
                <a:gd name="T69" fmla="*/ 0 h 914"/>
                <a:gd name="T70" fmla="*/ 1 w 568"/>
                <a:gd name="T71" fmla="*/ 0 h 914"/>
                <a:gd name="T72" fmla="*/ 1 w 568"/>
                <a:gd name="T73" fmla="*/ 0 h 914"/>
                <a:gd name="T74" fmla="*/ 1 w 568"/>
                <a:gd name="T75" fmla="*/ 0 h 914"/>
                <a:gd name="T76" fmla="*/ 1 w 568"/>
                <a:gd name="T77" fmla="*/ 0 h 914"/>
                <a:gd name="T78" fmla="*/ 1 w 568"/>
                <a:gd name="T79" fmla="*/ 0 h 914"/>
                <a:gd name="T80" fmla="*/ 1 w 568"/>
                <a:gd name="T81" fmla="*/ 0 h 914"/>
                <a:gd name="T82" fmla="*/ 0 w 568"/>
                <a:gd name="T83" fmla="*/ 0 h 9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68"/>
                <a:gd name="T127" fmla="*/ 0 h 914"/>
                <a:gd name="T128" fmla="*/ 568 w 568"/>
                <a:gd name="T129" fmla="*/ 914 h 9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68" h="914">
                  <a:moveTo>
                    <a:pt x="0" y="695"/>
                  </a:moveTo>
                  <a:lnTo>
                    <a:pt x="19" y="655"/>
                  </a:lnTo>
                  <a:lnTo>
                    <a:pt x="125" y="545"/>
                  </a:lnTo>
                  <a:lnTo>
                    <a:pt x="188" y="522"/>
                  </a:lnTo>
                  <a:lnTo>
                    <a:pt x="225" y="421"/>
                  </a:lnTo>
                  <a:lnTo>
                    <a:pt x="309" y="413"/>
                  </a:lnTo>
                  <a:lnTo>
                    <a:pt x="415" y="277"/>
                  </a:lnTo>
                  <a:lnTo>
                    <a:pt x="397" y="267"/>
                  </a:lnTo>
                  <a:lnTo>
                    <a:pt x="384" y="254"/>
                  </a:lnTo>
                  <a:lnTo>
                    <a:pt x="380" y="238"/>
                  </a:lnTo>
                  <a:lnTo>
                    <a:pt x="357" y="217"/>
                  </a:lnTo>
                  <a:lnTo>
                    <a:pt x="342" y="202"/>
                  </a:lnTo>
                  <a:lnTo>
                    <a:pt x="328" y="189"/>
                  </a:lnTo>
                  <a:lnTo>
                    <a:pt x="307" y="177"/>
                  </a:lnTo>
                  <a:lnTo>
                    <a:pt x="296" y="169"/>
                  </a:lnTo>
                  <a:lnTo>
                    <a:pt x="411" y="118"/>
                  </a:lnTo>
                  <a:lnTo>
                    <a:pt x="370" y="73"/>
                  </a:lnTo>
                  <a:lnTo>
                    <a:pt x="559" y="0"/>
                  </a:lnTo>
                  <a:lnTo>
                    <a:pt x="545" y="286"/>
                  </a:lnTo>
                  <a:lnTo>
                    <a:pt x="568" y="346"/>
                  </a:lnTo>
                  <a:lnTo>
                    <a:pt x="438" y="457"/>
                  </a:lnTo>
                  <a:lnTo>
                    <a:pt x="432" y="691"/>
                  </a:lnTo>
                  <a:lnTo>
                    <a:pt x="457" y="735"/>
                  </a:lnTo>
                  <a:lnTo>
                    <a:pt x="449" y="745"/>
                  </a:lnTo>
                  <a:lnTo>
                    <a:pt x="417" y="780"/>
                  </a:lnTo>
                  <a:lnTo>
                    <a:pt x="386" y="816"/>
                  </a:lnTo>
                  <a:lnTo>
                    <a:pt x="361" y="831"/>
                  </a:lnTo>
                  <a:lnTo>
                    <a:pt x="332" y="866"/>
                  </a:lnTo>
                  <a:lnTo>
                    <a:pt x="280" y="895"/>
                  </a:lnTo>
                  <a:lnTo>
                    <a:pt x="253" y="908"/>
                  </a:lnTo>
                  <a:lnTo>
                    <a:pt x="236" y="910"/>
                  </a:lnTo>
                  <a:lnTo>
                    <a:pt x="219" y="904"/>
                  </a:lnTo>
                  <a:lnTo>
                    <a:pt x="202" y="908"/>
                  </a:lnTo>
                  <a:lnTo>
                    <a:pt x="182" y="914"/>
                  </a:lnTo>
                  <a:lnTo>
                    <a:pt x="169" y="908"/>
                  </a:lnTo>
                  <a:lnTo>
                    <a:pt x="148" y="899"/>
                  </a:lnTo>
                  <a:lnTo>
                    <a:pt x="127" y="877"/>
                  </a:lnTo>
                  <a:lnTo>
                    <a:pt x="81" y="814"/>
                  </a:lnTo>
                  <a:lnTo>
                    <a:pt x="44" y="753"/>
                  </a:lnTo>
                  <a:lnTo>
                    <a:pt x="27" y="732"/>
                  </a:lnTo>
                  <a:lnTo>
                    <a:pt x="21" y="714"/>
                  </a:lnTo>
                  <a:lnTo>
                    <a:pt x="0" y="69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9" name="Freeform 486"/>
            <p:cNvSpPr>
              <a:spLocks/>
            </p:cNvSpPr>
            <p:nvPr/>
          </p:nvSpPr>
          <p:spPr bwMode="auto">
            <a:xfrm>
              <a:off x="3194850" y="5211233"/>
              <a:ext cx="481559" cy="551915"/>
            </a:xfrm>
            <a:custGeom>
              <a:avLst/>
              <a:gdLst>
                <a:gd name="T0" fmla="*/ 0 w 568"/>
                <a:gd name="T1" fmla="*/ 0 h 914"/>
                <a:gd name="T2" fmla="*/ 1 w 568"/>
                <a:gd name="T3" fmla="*/ 0 h 914"/>
                <a:gd name="T4" fmla="*/ 1 w 568"/>
                <a:gd name="T5" fmla="*/ 0 h 914"/>
                <a:gd name="T6" fmla="*/ 1 w 568"/>
                <a:gd name="T7" fmla="*/ 0 h 914"/>
                <a:gd name="T8" fmla="*/ 1 w 568"/>
                <a:gd name="T9" fmla="*/ 0 h 914"/>
                <a:gd name="T10" fmla="*/ 1 w 568"/>
                <a:gd name="T11" fmla="*/ 0 h 914"/>
                <a:gd name="T12" fmla="*/ 1 w 568"/>
                <a:gd name="T13" fmla="*/ 0 h 914"/>
                <a:gd name="T14" fmla="*/ 1 w 568"/>
                <a:gd name="T15" fmla="*/ 0 h 914"/>
                <a:gd name="T16" fmla="*/ 1 w 568"/>
                <a:gd name="T17" fmla="*/ 0 h 914"/>
                <a:gd name="T18" fmla="*/ 1 w 568"/>
                <a:gd name="T19" fmla="*/ 0 h 914"/>
                <a:gd name="T20" fmla="*/ 1 w 568"/>
                <a:gd name="T21" fmla="*/ 0 h 914"/>
                <a:gd name="T22" fmla="*/ 1 w 568"/>
                <a:gd name="T23" fmla="*/ 0 h 914"/>
                <a:gd name="T24" fmla="*/ 1 w 568"/>
                <a:gd name="T25" fmla="*/ 0 h 914"/>
                <a:gd name="T26" fmla="*/ 1 w 568"/>
                <a:gd name="T27" fmla="*/ 0 h 914"/>
                <a:gd name="T28" fmla="*/ 1 w 568"/>
                <a:gd name="T29" fmla="*/ 0 h 914"/>
                <a:gd name="T30" fmla="*/ 1 w 568"/>
                <a:gd name="T31" fmla="*/ 0 h 914"/>
                <a:gd name="T32" fmla="*/ 1 w 568"/>
                <a:gd name="T33" fmla="*/ 0 h 914"/>
                <a:gd name="T34" fmla="*/ 1 w 568"/>
                <a:gd name="T35" fmla="*/ 0 h 914"/>
                <a:gd name="T36" fmla="*/ 1 w 568"/>
                <a:gd name="T37" fmla="*/ 0 h 914"/>
                <a:gd name="T38" fmla="*/ 1 w 568"/>
                <a:gd name="T39" fmla="*/ 0 h 914"/>
                <a:gd name="T40" fmla="*/ 1 w 568"/>
                <a:gd name="T41" fmla="*/ 0 h 914"/>
                <a:gd name="T42" fmla="*/ 1 w 568"/>
                <a:gd name="T43" fmla="*/ 0 h 914"/>
                <a:gd name="T44" fmla="*/ 1 w 568"/>
                <a:gd name="T45" fmla="*/ 0 h 914"/>
                <a:gd name="T46" fmla="*/ 1 w 568"/>
                <a:gd name="T47" fmla="*/ 0 h 914"/>
                <a:gd name="T48" fmla="*/ 1 w 568"/>
                <a:gd name="T49" fmla="*/ 0 h 914"/>
                <a:gd name="T50" fmla="*/ 1 w 568"/>
                <a:gd name="T51" fmla="*/ 0 h 914"/>
                <a:gd name="T52" fmla="*/ 1 w 568"/>
                <a:gd name="T53" fmla="*/ 0 h 914"/>
                <a:gd name="T54" fmla="*/ 1 w 568"/>
                <a:gd name="T55" fmla="*/ 0 h 914"/>
                <a:gd name="T56" fmla="*/ 1 w 568"/>
                <a:gd name="T57" fmla="*/ 0 h 914"/>
                <a:gd name="T58" fmla="*/ 1 w 568"/>
                <a:gd name="T59" fmla="*/ 0 h 914"/>
                <a:gd name="T60" fmla="*/ 1 w 568"/>
                <a:gd name="T61" fmla="*/ 0 h 914"/>
                <a:gd name="T62" fmla="*/ 1 w 568"/>
                <a:gd name="T63" fmla="*/ 0 h 914"/>
                <a:gd name="T64" fmla="*/ 1 w 568"/>
                <a:gd name="T65" fmla="*/ 0 h 914"/>
                <a:gd name="T66" fmla="*/ 1 w 568"/>
                <a:gd name="T67" fmla="*/ 0 h 914"/>
                <a:gd name="T68" fmla="*/ 1 w 568"/>
                <a:gd name="T69" fmla="*/ 0 h 914"/>
                <a:gd name="T70" fmla="*/ 1 w 568"/>
                <a:gd name="T71" fmla="*/ 0 h 914"/>
                <a:gd name="T72" fmla="*/ 1 w 568"/>
                <a:gd name="T73" fmla="*/ 0 h 914"/>
                <a:gd name="T74" fmla="*/ 1 w 568"/>
                <a:gd name="T75" fmla="*/ 0 h 914"/>
                <a:gd name="T76" fmla="*/ 1 w 568"/>
                <a:gd name="T77" fmla="*/ 0 h 914"/>
                <a:gd name="T78" fmla="*/ 1 w 568"/>
                <a:gd name="T79" fmla="*/ 0 h 914"/>
                <a:gd name="T80" fmla="*/ 1 w 568"/>
                <a:gd name="T81" fmla="*/ 0 h 914"/>
                <a:gd name="T82" fmla="*/ 0 w 568"/>
                <a:gd name="T83" fmla="*/ 0 h 9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68"/>
                <a:gd name="T127" fmla="*/ 0 h 914"/>
                <a:gd name="T128" fmla="*/ 568 w 568"/>
                <a:gd name="T129" fmla="*/ 914 h 9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68" h="914">
                  <a:moveTo>
                    <a:pt x="0" y="695"/>
                  </a:moveTo>
                  <a:lnTo>
                    <a:pt x="19" y="655"/>
                  </a:lnTo>
                  <a:lnTo>
                    <a:pt x="125" y="545"/>
                  </a:lnTo>
                  <a:lnTo>
                    <a:pt x="188" y="522"/>
                  </a:lnTo>
                  <a:lnTo>
                    <a:pt x="225" y="421"/>
                  </a:lnTo>
                  <a:lnTo>
                    <a:pt x="309" y="413"/>
                  </a:lnTo>
                  <a:lnTo>
                    <a:pt x="415" y="277"/>
                  </a:lnTo>
                  <a:lnTo>
                    <a:pt x="397" y="267"/>
                  </a:lnTo>
                  <a:lnTo>
                    <a:pt x="384" y="254"/>
                  </a:lnTo>
                  <a:lnTo>
                    <a:pt x="380" y="238"/>
                  </a:lnTo>
                  <a:lnTo>
                    <a:pt x="357" y="217"/>
                  </a:lnTo>
                  <a:lnTo>
                    <a:pt x="342" y="202"/>
                  </a:lnTo>
                  <a:lnTo>
                    <a:pt x="328" y="189"/>
                  </a:lnTo>
                  <a:lnTo>
                    <a:pt x="307" y="177"/>
                  </a:lnTo>
                  <a:lnTo>
                    <a:pt x="296" y="169"/>
                  </a:lnTo>
                  <a:lnTo>
                    <a:pt x="411" y="118"/>
                  </a:lnTo>
                  <a:lnTo>
                    <a:pt x="370" y="73"/>
                  </a:lnTo>
                  <a:lnTo>
                    <a:pt x="559" y="0"/>
                  </a:lnTo>
                  <a:lnTo>
                    <a:pt x="545" y="286"/>
                  </a:lnTo>
                  <a:lnTo>
                    <a:pt x="568" y="346"/>
                  </a:lnTo>
                  <a:lnTo>
                    <a:pt x="438" y="457"/>
                  </a:lnTo>
                  <a:lnTo>
                    <a:pt x="432" y="691"/>
                  </a:lnTo>
                  <a:lnTo>
                    <a:pt x="457" y="735"/>
                  </a:lnTo>
                  <a:lnTo>
                    <a:pt x="449" y="745"/>
                  </a:lnTo>
                  <a:lnTo>
                    <a:pt x="417" y="780"/>
                  </a:lnTo>
                  <a:lnTo>
                    <a:pt x="386" y="816"/>
                  </a:lnTo>
                  <a:lnTo>
                    <a:pt x="361" y="831"/>
                  </a:lnTo>
                  <a:lnTo>
                    <a:pt x="332" y="866"/>
                  </a:lnTo>
                  <a:lnTo>
                    <a:pt x="280" y="895"/>
                  </a:lnTo>
                  <a:lnTo>
                    <a:pt x="253" y="908"/>
                  </a:lnTo>
                  <a:lnTo>
                    <a:pt x="236" y="910"/>
                  </a:lnTo>
                  <a:lnTo>
                    <a:pt x="219" y="904"/>
                  </a:lnTo>
                  <a:lnTo>
                    <a:pt x="202" y="908"/>
                  </a:lnTo>
                  <a:lnTo>
                    <a:pt x="182" y="914"/>
                  </a:lnTo>
                  <a:lnTo>
                    <a:pt x="169" y="908"/>
                  </a:lnTo>
                  <a:lnTo>
                    <a:pt x="148" y="899"/>
                  </a:lnTo>
                  <a:lnTo>
                    <a:pt x="127" y="877"/>
                  </a:lnTo>
                  <a:lnTo>
                    <a:pt x="81" y="814"/>
                  </a:lnTo>
                  <a:lnTo>
                    <a:pt x="44" y="753"/>
                  </a:lnTo>
                  <a:lnTo>
                    <a:pt x="27" y="732"/>
                  </a:lnTo>
                  <a:lnTo>
                    <a:pt x="21" y="714"/>
                  </a:lnTo>
                  <a:lnTo>
                    <a:pt x="0" y="69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0" name="Freeform 487"/>
            <p:cNvSpPr>
              <a:spLocks/>
            </p:cNvSpPr>
            <p:nvPr/>
          </p:nvSpPr>
          <p:spPr bwMode="auto">
            <a:xfrm>
              <a:off x="2893298" y="5270508"/>
              <a:ext cx="653874" cy="360918"/>
            </a:xfrm>
            <a:custGeom>
              <a:avLst/>
              <a:gdLst>
                <a:gd name="T0" fmla="*/ 1 w 774"/>
                <a:gd name="T1" fmla="*/ 0 h 595"/>
                <a:gd name="T2" fmla="*/ 1 w 774"/>
                <a:gd name="T3" fmla="*/ 0 h 595"/>
                <a:gd name="T4" fmla="*/ 1 w 774"/>
                <a:gd name="T5" fmla="*/ 0 h 595"/>
                <a:gd name="T6" fmla="*/ 1 w 774"/>
                <a:gd name="T7" fmla="*/ 0 h 595"/>
                <a:gd name="T8" fmla="*/ 1 w 774"/>
                <a:gd name="T9" fmla="*/ 0 h 595"/>
                <a:gd name="T10" fmla="*/ 1 w 774"/>
                <a:gd name="T11" fmla="*/ 0 h 595"/>
                <a:gd name="T12" fmla="*/ 1 w 774"/>
                <a:gd name="T13" fmla="*/ 0 h 595"/>
                <a:gd name="T14" fmla="*/ 1 w 774"/>
                <a:gd name="T15" fmla="*/ 0 h 595"/>
                <a:gd name="T16" fmla="*/ 1 w 774"/>
                <a:gd name="T17" fmla="*/ 0 h 595"/>
                <a:gd name="T18" fmla="*/ 1 w 774"/>
                <a:gd name="T19" fmla="*/ 0 h 595"/>
                <a:gd name="T20" fmla="*/ 1 w 774"/>
                <a:gd name="T21" fmla="*/ 0 h 595"/>
                <a:gd name="T22" fmla="*/ 1 w 774"/>
                <a:gd name="T23" fmla="*/ 0 h 595"/>
                <a:gd name="T24" fmla="*/ 1 w 774"/>
                <a:gd name="T25" fmla="*/ 0 h 595"/>
                <a:gd name="T26" fmla="*/ 1 w 774"/>
                <a:gd name="T27" fmla="*/ 0 h 595"/>
                <a:gd name="T28" fmla="*/ 1 w 774"/>
                <a:gd name="T29" fmla="*/ 0 h 595"/>
                <a:gd name="T30" fmla="*/ 1 w 774"/>
                <a:gd name="T31" fmla="*/ 0 h 595"/>
                <a:gd name="T32" fmla="*/ 1 w 774"/>
                <a:gd name="T33" fmla="*/ 0 h 595"/>
                <a:gd name="T34" fmla="*/ 1 w 774"/>
                <a:gd name="T35" fmla="*/ 0 h 595"/>
                <a:gd name="T36" fmla="*/ 1 w 774"/>
                <a:gd name="T37" fmla="*/ 0 h 595"/>
                <a:gd name="T38" fmla="*/ 1 w 774"/>
                <a:gd name="T39" fmla="*/ 0 h 595"/>
                <a:gd name="T40" fmla="*/ 1 w 774"/>
                <a:gd name="T41" fmla="*/ 0 h 595"/>
                <a:gd name="T42" fmla="*/ 1 w 774"/>
                <a:gd name="T43" fmla="*/ 0 h 595"/>
                <a:gd name="T44" fmla="*/ 1 w 774"/>
                <a:gd name="T45" fmla="*/ 0 h 595"/>
                <a:gd name="T46" fmla="*/ 1 w 774"/>
                <a:gd name="T47" fmla="*/ 0 h 595"/>
                <a:gd name="T48" fmla="*/ 1 w 774"/>
                <a:gd name="T49" fmla="*/ 0 h 595"/>
                <a:gd name="T50" fmla="*/ 1 w 774"/>
                <a:gd name="T51" fmla="*/ 0 h 595"/>
                <a:gd name="T52" fmla="*/ 1 w 774"/>
                <a:gd name="T53" fmla="*/ 0 h 595"/>
                <a:gd name="T54" fmla="*/ 1 w 774"/>
                <a:gd name="T55" fmla="*/ 0 h 595"/>
                <a:gd name="T56" fmla="*/ 1 w 774"/>
                <a:gd name="T57" fmla="*/ 0 h 595"/>
                <a:gd name="T58" fmla="*/ 1 w 774"/>
                <a:gd name="T59" fmla="*/ 0 h 595"/>
                <a:gd name="T60" fmla="*/ 0 w 774"/>
                <a:gd name="T61" fmla="*/ 0 h 595"/>
                <a:gd name="T62" fmla="*/ 1 w 774"/>
                <a:gd name="T63" fmla="*/ 0 h 595"/>
                <a:gd name="T64" fmla="*/ 1 w 774"/>
                <a:gd name="T65" fmla="*/ 0 h 5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4"/>
                <a:gd name="T100" fmla="*/ 0 h 595"/>
                <a:gd name="T101" fmla="*/ 774 w 774"/>
                <a:gd name="T102" fmla="*/ 595 h 5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4" h="595">
                  <a:moveTo>
                    <a:pt x="359" y="595"/>
                  </a:moveTo>
                  <a:lnTo>
                    <a:pt x="378" y="557"/>
                  </a:lnTo>
                  <a:lnTo>
                    <a:pt x="484" y="445"/>
                  </a:lnTo>
                  <a:lnTo>
                    <a:pt x="547" y="422"/>
                  </a:lnTo>
                  <a:lnTo>
                    <a:pt x="584" y="321"/>
                  </a:lnTo>
                  <a:lnTo>
                    <a:pt x="668" y="315"/>
                  </a:lnTo>
                  <a:lnTo>
                    <a:pt x="774" y="177"/>
                  </a:lnTo>
                  <a:lnTo>
                    <a:pt x="756" y="167"/>
                  </a:lnTo>
                  <a:lnTo>
                    <a:pt x="743" y="154"/>
                  </a:lnTo>
                  <a:lnTo>
                    <a:pt x="739" y="138"/>
                  </a:lnTo>
                  <a:lnTo>
                    <a:pt x="716" y="117"/>
                  </a:lnTo>
                  <a:lnTo>
                    <a:pt x="701" y="104"/>
                  </a:lnTo>
                  <a:lnTo>
                    <a:pt x="687" y="90"/>
                  </a:lnTo>
                  <a:lnTo>
                    <a:pt x="666" y="79"/>
                  </a:lnTo>
                  <a:lnTo>
                    <a:pt x="655" y="69"/>
                  </a:lnTo>
                  <a:lnTo>
                    <a:pt x="591" y="100"/>
                  </a:lnTo>
                  <a:lnTo>
                    <a:pt x="557" y="89"/>
                  </a:lnTo>
                  <a:lnTo>
                    <a:pt x="513" y="106"/>
                  </a:lnTo>
                  <a:lnTo>
                    <a:pt x="455" y="89"/>
                  </a:lnTo>
                  <a:lnTo>
                    <a:pt x="453" y="85"/>
                  </a:lnTo>
                  <a:lnTo>
                    <a:pt x="451" y="73"/>
                  </a:lnTo>
                  <a:lnTo>
                    <a:pt x="443" y="60"/>
                  </a:lnTo>
                  <a:lnTo>
                    <a:pt x="434" y="50"/>
                  </a:lnTo>
                  <a:lnTo>
                    <a:pt x="409" y="37"/>
                  </a:lnTo>
                  <a:lnTo>
                    <a:pt x="378" y="27"/>
                  </a:lnTo>
                  <a:lnTo>
                    <a:pt x="359" y="23"/>
                  </a:lnTo>
                  <a:lnTo>
                    <a:pt x="334" y="23"/>
                  </a:lnTo>
                  <a:lnTo>
                    <a:pt x="324" y="6"/>
                  </a:lnTo>
                  <a:lnTo>
                    <a:pt x="156" y="12"/>
                  </a:lnTo>
                  <a:lnTo>
                    <a:pt x="12" y="0"/>
                  </a:lnTo>
                  <a:lnTo>
                    <a:pt x="0" y="102"/>
                  </a:lnTo>
                  <a:lnTo>
                    <a:pt x="73" y="328"/>
                  </a:lnTo>
                  <a:lnTo>
                    <a:pt x="359" y="59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1" name="Freeform 488"/>
            <p:cNvSpPr>
              <a:spLocks/>
            </p:cNvSpPr>
            <p:nvPr/>
          </p:nvSpPr>
          <p:spPr bwMode="auto">
            <a:xfrm>
              <a:off x="2893298" y="5270508"/>
              <a:ext cx="653874" cy="360918"/>
            </a:xfrm>
            <a:custGeom>
              <a:avLst/>
              <a:gdLst>
                <a:gd name="T0" fmla="*/ 1 w 774"/>
                <a:gd name="T1" fmla="*/ 0 h 595"/>
                <a:gd name="T2" fmla="*/ 1 w 774"/>
                <a:gd name="T3" fmla="*/ 0 h 595"/>
                <a:gd name="T4" fmla="*/ 1 w 774"/>
                <a:gd name="T5" fmla="*/ 0 h 595"/>
                <a:gd name="T6" fmla="*/ 1 w 774"/>
                <a:gd name="T7" fmla="*/ 0 h 595"/>
                <a:gd name="T8" fmla="*/ 1 w 774"/>
                <a:gd name="T9" fmla="*/ 0 h 595"/>
                <a:gd name="T10" fmla="*/ 1 w 774"/>
                <a:gd name="T11" fmla="*/ 0 h 595"/>
                <a:gd name="T12" fmla="*/ 1 w 774"/>
                <a:gd name="T13" fmla="*/ 0 h 595"/>
                <a:gd name="T14" fmla="*/ 1 w 774"/>
                <a:gd name="T15" fmla="*/ 0 h 595"/>
                <a:gd name="T16" fmla="*/ 1 w 774"/>
                <a:gd name="T17" fmla="*/ 0 h 595"/>
                <a:gd name="T18" fmla="*/ 1 w 774"/>
                <a:gd name="T19" fmla="*/ 0 h 595"/>
                <a:gd name="T20" fmla="*/ 1 w 774"/>
                <a:gd name="T21" fmla="*/ 0 h 595"/>
                <a:gd name="T22" fmla="*/ 1 w 774"/>
                <a:gd name="T23" fmla="*/ 0 h 595"/>
                <a:gd name="T24" fmla="*/ 1 w 774"/>
                <a:gd name="T25" fmla="*/ 0 h 595"/>
                <a:gd name="T26" fmla="*/ 1 w 774"/>
                <a:gd name="T27" fmla="*/ 0 h 595"/>
                <a:gd name="T28" fmla="*/ 1 w 774"/>
                <a:gd name="T29" fmla="*/ 0 h 595"/>
                <a:gd name="T30" fmla="*/ 1 w 774"/>
                <a:gd name="T31" fmla="*/ 0 h 595"/>
                <a:gd name="T32" fmla="*/ 1 w 774"/>
                <a:gd name="T33" fmla="*/ 0 h 595"/>
                <a:gd name="T34" fmla="*/ 1 w 774"/>
                <a:gd name="T35" fmla="*/ 0 h 595"/>
                <a:gd name="T36" fmla="*/ 1 w 774"/>
                <a:gd name="T37" fmla="*/ 0 h 595"/>
                <a:gd name="T38" fmla="*/ 1 w 774"/>
                <a:gd name="T39" fmla="*/ 0 h 595"/>
                <a:gd name="T40" fmla="*/ 1 w 774"/>
                <a:gd name="T41" fmla="*/ 0 h 595"/>
                <a:gd name="T42" fmla="*/ 1 w 774"/>
                <a:gd name="T43" fmla="*/ 0 h 595"/>
                <a:gd name="T44" fmla="*/ 1 w 774"/>
                <a:gd name="T45" fmla="*/ 0 h 595"/>
                <a:gd name="T46" fmla="*/ 1 w 774"/>
                <a:gd name="T47" fmla="*/ 0 h 595"/>
                <a:gd name="T48" fmla="*/ 1 w 774"/>
                <a:gd name="T49" fmla="*/ 0 h 595"/>
                <a:gd name="T50" fmla="*/ 1 w 774"/>
                <a:gd name="T51" fmla="*/ 0 h 595"/>
                <a:gd name="T52" fmla="*/ 1 w 774"/>
                <a:gd name="T53" fmla="*/ 0 h 595"/>
                <a:gd name="T54" fmla="*/ 1 w 774"/>
                <a:gd name="T55" fmla="*/ 0 h 595"/>
                <a:gd name="T56" fmla="*/ 1 w 774"/>
                <a:gd name="T57" fmla="*/ 0 h 595"/>
                <a:gd name="T58" fmla="*/ 1 w 774"/>
                <a:gd name="T59" fmla="*/ 0 h 595"/>
                <a:gd name="T60" fmla="*/ 0 w 774"/>
                <a:gd name="T61" fmla="*/ 0 h 595"/>
                <a:gd name="T62" fmla="*/ 1 w 774"/>
                <a:gd name="T63" fmla="*/ 0 h 595"/>
                <a:gd name="T64" fmla="*/ 1 w 774"/>
                <a:gd name="T65" fmla="*/ 0 h 5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4"/>
                <a:gd name="T100" fmla="*/ 0 h 595"/>
                <a:gd name="T101" fmla="*/ 774 w 774"/>
                <a:gd name="T102" fmla="*/ 595 h 5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4" h="595">
                  <a:moveTo>
                    <a:pt x="359" y="595"/>
                  </a:moveTo>
                  <a:lnTo>
                    <a:pt x="378" y="557"/>
                  </a:lnTo>
                  <a:lnTo>
                    <a:pt x="484" y="445"/>
                  </a:lnTo>
                  <a:lnTo>
                    <a:pt x="547" y="422"/>
                  </a:lnTo>
                  <a:lnTo>
                    <a:pt x="584" y="321"/>
                  </a:lnTo>
                  <a:lnTo>
                    <a:pt x="668" y="315"/>
                  </a:lnTo>
                  <a:lnTo>
                    <a:pt x="774" y="177"/>
                  </a:lnTo>
                  <a:lnTo>
                    <a:pt x="756" y="167"/>
                  </a:lnTo>
                  <a:lnTo>
                    <a:pt x="743" y="154"/>
                  </a:lnTo>
                  <a:lnTo>
                    <a:pt x="739" y="138"/>
                  </a:lnTo>
                  <a:lnTo>
                    <a:pt x="716" y="117"/>
                  </a:lnTo>
                  <a:lnTo>
                    <a:pt x="701" y="104"/>
                  </a:lnTo>
                  <a:lnTo>
                    <a:pt x="687" y="90"/>
                  </a:lnTo>
                  <a:lnTo>
                    <a:pt x="666" y="79"/>
                  </a:lnTo>
                  <a:lnTo>
                    <a:pt x="655" y="69"/>
                  </a:lnTo>
                  <a:lnTo>
                    <a:pt x="591" y="100"/>
                  </a:lnTo>
                  <a:lnTo>
                    <a:pt x="557" y="89"/>
                  </a:lnTo>
                  <a:lnTo>
                    <a:pt x="513" y="106"/>
                  </a:lnTo>
                  <a:lnTo>
                    <a:pt x="455" y="89"/>
                  </a:lnTo>
                  <a:lnTo>
                    <a:pt x="453" y="85"/>
                  </a:lnTo>
                  <a:lnTo>
                    <a:pt x="451" y="73"/>
                  </a:lnTo>
                  <a:lnTo>
                    <a:pt x="443" y="60"/>
                  </a:lnTo>
                  <a:lnTo>
                    <a:pt x="434" y="50"/>
                  </a:lnTo>
                  <a:lnTo>
                    <a:pt x="409" y="37"/>
                  </a:lnTo>
                  <a:lnTo>
                    <a:pt x="378" y="27"/>
                  </a:lnTo>
                  <a:lnTo>
                    <a:pt x="359" y="23"/>
                  </a:lnTo>
                  <a:lnTo>
                    <a:pt x="334" y="23"/>
                  </a:lnTo>
                  <a:lnTo>
                    <a:pt x="324" y="6"/>
                  </a:lnTo>
                  <a:lnTo>
                    <a:pt x="156" y="12"/>
                  </a:lnTo>
                  <a:lnTo>
                    <a:pt x="12" y="0"/>
                  </a:lnTo>
                  <a:lnTo>
                    <a:pt x="0" y="102"/>
                  </a:lnTo>
                  <a:lnTo>
                    <a:pt x="73" y="328"/>
                  </a:lnTo>
                  <a:lnTo>
                    <a:pt x="359" y="59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2" name="Freeform 489"/>
            <p:cNvSpPr>
              <a:spLocks/>
            </p:cNvSpPr>
            <p:nvPr/>
          </p:nvSpPr>
          <p:spPr bwMode="auto">
            <a:xfrm>
              <a:off x="2854835" y="4692248"/>
              <a:ext cx="915424" cy="642803"/>
            </a:xfrm>
            <a:custGeom>
              <a:avLst/>
              <a:gdLst>
                <a:gd name="T0" fmla="*/ 1 w 1081"/>
                <a:gd name="T1" fmla="*/ 0 h 1061"/>
                <a:gd name="T2" fmla="*/ 1 w 1081"/>
                <a:gd name="T3" fmla="*/ 0 h 1061"/>
                <a:gd name="T4" fmla="*/ 1 w 1081"/>
                <a:gd name="T5" fmla="*/ 0 h 1061"/>
                <a:gd name="T6" fmla="*/ 1 w 1081"/>
                <a:gd name="T7" fmla="*/ 0 h 1061"/>
                <a:gd name="T8" fmla="*/ 1 w 1081"/>
                <a:gd name="T9" fmla="*/ 0 h 1061"/>
                <a:gd name="T10" fmla="*/ 1 w 1081"/>
                <a:gd name="T11" fmla="*/ 0 h 1061"/>
                <a:gd name="T12" fmla="*/ 1 w 1081"/>
                <a:gd name="T13" fmla="*/ 0 h 1061"/>
                <a:gd name="T14" fmla="*/ 1 w 1081"/>
                <a:gd name="T15" fmla="*/ 0 h 1061"/>
                <a:gd name="T16" fmla="*/ 1 w 1081"/>
                <a:gd name="T17" fmla="*/ 0 h 1061"/>
                <a:gd name="T18" fmla="*/ 1 w 1081"/>
                <a:gd name="T19" fmla="*/ 0 h 1061"/>
                <a:gd name="T20" fmla="*/ 1 w 1081"/>
                <a:gd name="T21" fmla="*/ 0 h 1061"/>
                <a:gd name="T22" fmla="*/ 1 w 1081"/>
                <a:gd name="T23" fmla="*/ 0 h 1061"/>
                <a:gd name="T24" fmla="*/ 1 w 1081"/>
                <a:gd name="T25" fmla="*/ 0 h 1061"/>
                <a:gd name="T26" fmla="*/ 1 w 1081"/>
                <a:gd name="T27" fmla="*/ 0 h 1061"/>
                <a:gd name="T28" fmla="*/ 1 w 1081"/>
                <a:gd name="T29" fmla="*/ 0 h 1061"/>
                <a:gd name="T30" fmla="*/ 1 w 1081"/>
                <a:gd name="T31" fmla="*/ 0 h 1061"/>
                <a:gd name="T32" fmla="*/ 1 w 1081"/>
                <a:gd name="T33" fmla="*/ 0 h 1061"/>
                <a:gd name="T34" fmla="*/ 1 w 1081"/>
                <a:gd name="T35" fmla="*/ 0 h 1061"/>
                <a:gd name="T36" fmla="*/ 1 w 1081"/>
                <a:gd name="T37" fmla="*/ 0 h 1061"/>
                <a:gd name="T38" fmla="*/ 1 w 1081"/>
                <a:gd name="T39" fmla="*/ 0 h 1061"/>
                <a:gd name="T40" fmla="*/ 1 w 1081"/>
                <a:gd name="T41" fmla="*/ 0 h 1061"/>
                <a:gd name="T42" fmla="*/ 1 w 1081"/>
                <a:gd name="T43" fmla="*/ 0 h 1061"/>
                <a:gd name="T44" fmla="*/ 1 w 1081"/>
                <a:gd name="T45" fmla="*/ 0 h 1061"/>
                <a:gd name="T46" fmla="*/ 1 w 1081"/>
                <a:gd name="T47" fmla="*/ 0 h 1061"/>
                <a:gd name="T48" fmla="*/ 1 w 1081"/>
                <a:gd name="T49" fmla="*/ 0 h 1061"/>
                <a:gd name="T50" fmla="*/ 1 w 1081"/>
                <a:gd name="T51" fmla="*/ 0 h 1061"/>
                <a:gd name="T52" fmla="*/ 1 w 1081"/>
                <a:gd name="T53" fmla="*/ 0 h 1061"/>
                <a:gd name="T54" fmla="*/ 1 w 1081"/>
                <a:gd name="T55" fmla="*/ 0 h 1061"/>
                <a:gd name="T56" fmla="*/ 1 w 1081"/>
                <a:gd name="T57" fmla="*/ 0 h 1061"/>
                <a:gd name="T58" fmla="*/ 1 w 1081"/>
                <a:gd name="T59" fmla="*/ 0 h 1061"/>
                <a:gd name="T60" fmla="*/ 1 w 1081"/>
                <a:gd name="T61" fmla="*/ 0 h 1061"/>
                <a:gd name="T62" fmla="*/ 1 w 1081"/>
                <a:gd name="T63" fmla="*/ 0 h 1061"/>
                <a:gd name="T64" fmla="*/ 1 w 1081"/>
                <a:gd name="T65" fmla="*/ 0 h 1061"/>
                <a:gd name="T66" fmla="*/ 1 w 1081"/>
                <a:gd name="T67" fmla="*/ 0 h 1061"/>
                <a:gd name="T68" fmla="*/ 1 w 1081"/>
                <a:gd name="T69" fmla="*/ 0 h 1061"/>
                <a:gd name="T70" fmla="*/ 1 w 1081"/>
                <a:gd name="T71" fmla="*/ 0 h 1061"/>
                <a:gd name="T72" fmla="*/ 1 w 1081"/>
                <a:gd name="T73" fmla="*/ 0 h 1061"/>
                <a:gd name="T74" fmla="*/ 1 w 1081"/>
                <a:gd name="T75" fmla="*/ 0 h 1061"/>
                <a:gd name="T76" fmla="*/ 1 w 1081"/>
                <a:gd name="T77" fmla="*/ 0 h 1061"/>
                <a:gd name="T78" fmla="*/ 1 w 1081"/>
                <a:gd name="T79" fmla="*/ 0 h 1061"/>
                <a:gd name="T80" fmla="*/ 1 w 1081"/>
                <a:gd name="T81" fmla="*/ 0 h 1061"/>
                <a:gd name="T82" fmla="*/ 1 w 1081"/>
                <a:gd name="T83" fmla="*/ 0 h 1061"/>
                <a:gd name="T84" fmla="*/ 1 w 1081"/>
                <a:gd name="T85" fmla="*/ 0 h 1061"/>
                <a:gd name="T86" fmla="*/ 1 w 1081"/>
                <a:gd name="T87" fmla="*/ 0 h 1061"/>
                <a:gd name="T88" fmla="*/ 1 w 1081"/>
                <a:gd name="T89" fmla="*/ 0 h 1061"/>
                <a:gd name="T90" fmla="*/ 1 w 1081"/>
                <a:gd name="T91" fmla="*/ 0 h 1061"/>
                <a:gd name="T92" fmla="*/ 1 w 1081"/>
                <a:gd name="T93" fmla="*/ 0 h 1061"/>
                <a:gd name="T94" fmla="*/ 1 w 1081"/>
                <a:gd name="T95" fmla="*/ 0 h 1061"/>
                <a:gd name="T96" fmla="*/ 1 w 1081"/>
                <a:gd name="T97" fmla="*/ 0 h 1061"/>
                <a:gd name="T98" fmla="*/ 1 w 1081"/>
                <a:gd name="T99" fmla="*/ 0 h 1061"/>
                <a:gd name="T100" fmla="*/ 1 w 1081"/>
                <a:gd name="T101" fmla="*/ 0 h 1061"/>
                <a:gd name="T102" fmla="*/ 1 w 1081"/>
                <a:gd name="T103" fmla="*/ 0 h 1061"/>
                <a:gd name="T104" fmla="*/ 1 w 1081"/>
                <a:gd name="T105" fmla="*/ 0 h 1061"/>
                <a:gd name="T106" fmla="*/ 1 w 1081"/>
                <a:gd name="T107" fmla="*/ 0 h 1061"/>
                <a:gd name="T108" fmla="*/ 0 w 1081"/>
                <a:gd name="T109" fmla="*/ 0 h 1061"/>
                <a:gd name="T110" fmla="*/ 1 w 1081"/>
                <a:gd name="T111" fmla="*/ 0 h 1061"/>
                <a:gd name="T112" fmla="*/ 1 w 1081"/>
                <a:gd name="T113" fmla="*/ 0 h 1061"/>
                <a:gd name="T114" fmla="*/ 1 w 1081"/>
                <a:gd name="T115" fmla="*/ 0 h 10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81"/>
                <a:gd name="T175" fmla="*/ 0 h 1061"/>
                <a:gd name="T176" fmla="*/ 1081 w 1081"/>
                <a:gd name="T177" fmla="*/ 1061 h 10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81" h="1061">
                  <a:moveTo>
                    <a:pt x="56" y="955"/>
                  </a:moveTo>
                  <a:lnTo>
                    <a:pt x="200" y="965"/>
                  </a:lnTo>
                  <a:lnTo>
                    <a:pt x="368" y="961"/>
                  </a:lnTo>
                  <a:lnTo>
                    <a:pt x="378" y="976"/>
                  </a:lnTo>
                  <a:lnTo>
                    <a:pt x="403" y="976"/>
                  </a:lnTo>
                  <a:lnTo>
                    <a:pt x="422" y="982"/>
                  </a:lnTo>
                  <a:lnTo>
                    <a:pt x="453" y="992"/>
                  </a:lnTo>
                  <a:lnTo>
                    <a:pt x="478" y="1005"/>
                  </a:lnTo>
                  <a:lnTo>
                    <a:pt x="487" y="1015"/>
                  </a:lnTo>
                  <a:lnTo>
                    <a:pt x="495" y="1028"/>
                  </a:lnTo>
                  <a:lnTo>
                    <a:pt x="497" y="1040"/>
                  </a:lnTo>
                  <a:lnTo>
                    <a:pt x="497" y="1044"/>
                  </a:lnTo>
                  <a:lnTo>
                    <a:pt x="557" y="1061"/>
                  </a:lnTo>
                  <a:lnTo>
                    <a:pt x="601" y="1044"/>
                  </a:lnTo>
                  <a:lnTo>
                    <a:pt x="635" y="1055"/>
                  </a:lnTo>
                  <a:lnTo>
                    <a:pt x="699" y="1024"/>
                  </a:lnTo>
                  <a:lnTo>
                    <a:pt x="814" y="974"/>
                  </a:lnTo>
                  <a:lnTo>
                    <a:pt x="773" y="928"/>
                  </a:lnTo>
                  <a:lnTo>
                    <a:pt x="962" y="855"/>
                  </a:lnTo>
                  <a:lnTo>
                    <a:pt x="1059" y="815"/>
                  </a:lnTo>
                  <a:lnTo>
                    <a:pt x="1059" y="458"/>
                  </a:lnTo>
                  <a:lnTo>
                    <a:pt x="1019" y="385"/>
                  </a:lnTo>
                  <a:lnTo>
                    <a:pt x="1034" y="360"/>
                  </a:lnTo>
                  <a:lnTo>
                    <a:pt x="1081" y="285"/>
                  </a:lnTo>
                  <a:lnTo>
                    <a:pt x="1046" y="182"/>
                  </a:lnTo>
                  <a:lnTo>
                    <a:pt x="1079" y="57"/>
                  </a:lnTo>
                  <a:lnTo>
                    <a:pt x="1029" y="0"/>
                  </a:lnTo>
                  <a:lnTo>
                    <a:pt x="937" y="101"/>
                  </a:lnTo>
                  <a:lnTo>
                    <a:pt x="818" y="163"/>
                  </a:lnTo>
                  <a:lnTo>
                    <a:pt x="747" y="205"/>
                  </a:lnTo>
                  <a:lnTo>
                    <a:pt x="695" y="243"/>
                  </a:lnTo>
                  <a:lnTo>
                    <a:pt x="670" y="264"/>
                  </a:lnTo>
                  <a:lnTo>
                    <a:pt x="658" y="282"/>
                  </a:lnTo>
                  <a:lnTo>
                    <a:pt x="645" y="310"/>
                  </a:lnTo>
                  <a:lnTo>
                    <a:pt x="635" y="337"/>
                  </a:lnTo>
                  <a:lnTo>
                    <a:pt x="624" y="353"/>
                  </a:lnTo>
                  <a:lnTo>
                    <a:pt x="591" y="362"/>
                  </a:lnTo>
                  <a:lnTo>
                    <a:pt x="551" y="366"/>
                  </a:lnTo>
                  <a:lnTo>
                    <a:pt x="535" y="376"/>
                  </a:lnTo>
                  <a:lnTo>
                    <a:pt x="516" y="397"/>
                  </a:lnTo>
                  <a:lnTo>
                    <a:pt x="482" y="443"/>
                  </a:lnTo>
                  <a:lnTo>
                    <a:pt x="445" y="491"/>
                  </a:lnTo>
                  <a:lnTo>
                    <a:pt x="405" y="541"/>
                  </a:lnTo>
                  <a:lnTo>
                    <a:pt x="361" y="600"/>
                  </a:lnTo>
                  <a:lnTo>
                    <a:pt x="332" y="633"/>
                  </a:lnTo>
                  <a:lnTo>
                    <a:pt x="296" y="648"/>
                  </a:lnTo>
                  <a:lnTo>
                    <a:pt x="238" y="667"/>
                  </a:lnTo>
                  <a:lnTo>
                    <a:pt x="184" y="681"/>
                  </a:lnTo>
                  <a:lnTo>
                    <a:pt x="163" y="679"/>
                  </a:lnTo>
                  <a:lnTo>
                    <a:pt x="142" y="660"/>
                  </a:lnTo>
                  <a:lnTo>
                    <a:pt x="138" y="616"/>
                  </a:lnTo>
                  <a:lnTo>
                    <a:pt x="83" y="610"/>
                  </a:lnTo>
                  <a:lnTo>
                    <a:pt x="44" y="784"/>
                  </a:lnTo>
                  <a:lnTo>
                    <a:pt x="29" y="796"/>
                  </a:lnTo>
                  <a:lnTo>
                    <a:pt x="0" y="784"/>
                  </a:lnTo>
                  <a:lnTo>
                    <a:pt x="2" y="823"/>
                  </a:lnTo>
                  <a:lnTo>
                    <a:pt x="52" y="855"/>
                  </a:lnTo>
                  <a:lnTo>
                    <a:pt x="56" y="9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3" name="Freeform 490"/>
            <p:cNvSpPr>
              <a:spLocks/>
            </p:cNvSpPr>
            <p:nvPr/>
          </p:nvSpPr>
          <p:spPr bwMode="auto">
            <a:xfrm>
              <a:off x="2854835" y="4692248"/>
              <a:ext cx="915424" cy="642803"/>
            </a:xfrm>
            <a:custGeom>
              <a:avLst/>
              <a:gdLst>
                <a:gd name="T0" fmla="*/ 1 w 1081"/>
                <a:gd name="T1" fmla="*/ 0 h 1061"/>
                <a:gd name="T2" fmla="*/ 1 w 1081"/>
                <a:gd name="T3" fmla="*/ 0 h 1061"/>
                <a:gd name="T4" fmla="*/ 1 w 1081"/>
                <a:gd name="T5" fmla="*/ 0 h 1061"/>
                <a:gd name="T6" fmla="*/ 1 w 1081"/>
                <a:gd name="T7" fmla="*/ 0 h 1061"/>
                <a:gd name="T8" fmla="*/ 1 w 1081"/>
                <a:gd name="T9" fmla="*/ 0 h 1061"/>
                <a:gd name="T10" fmla="*/ 1 w 1081"/>
                <a:gd name="T11" fmla="*/ 0 h 1061"/>
                <a:gd name="T12" fmla="*/ 1 w 1081"/>
                <a:gd name="T13" fmla="*/ 0 h 1061"/>
                <a:gd name="T14" fmla="*/ 1 w 1081"/>
                <a:gd name="T15" fmla="*/ 0 h 1061"/>
                <a:gd name="T16" fmla="*/ 1 w 1081"/>
                <a:gd name="T17" fmla="*/ 0 h 1061"/>
                <a:gd name="T18" fmla="*/ 1 w 1081"/>
                <a:gd name="T19" fmla="*/ 0 h 1061"/>
                <a:gd name="T20" fmla="*/ 1 w 1081"/>
                <a:gd name="T21" fmla="*/ 0 h 1061"/>
                <a:gd name="T22" fmla="*/ 1 w 1081"/>
                <a:gd name="T23" fmla="*/ 0 h 1061"/>
                <a:gd name="T24" fmla="*/ 1 w 1081"/>
                <a:gd name="T25" fmla="*/ 0 h 1061"/>
                <a:gd name="T26" fmla="*/ 1 w 1081"/>
                <a:gd name="T27" fmla="*/ 0 h 1061"/>
                <a:gd name="T28" fmla="*/ 1 w 1081"/>
                <a:gd name="T29" fmla="*/ 0 h 1061"/>
                <a:gd name="T30" fmla="*/ 1 w 1081"/>
                <a:gd name="T31" fmla="*/ 0 h 1061"/>
                <a:gd name="T32" fmla="*/ 1 w 1081"/>
                <a:gd name="T33" fmla="*/ 0 h 1061"/>
                <a:gd name="T34" fmla="*/ 1 w 1081"/>
                <a:gd name="T35" fmla="*/ 0 h 1061"/>
                <a:gd name="T36" fmla="*/ 1 w 1081"/>
                <a:gd name="T37" fmla="*/ 0 h 1061"/>
                <a:gd name="T38" fmla="*/ 1 w 1081"/>
                <a:gd name="T39" fmla="*/ 0 h 1061"/>
                <a:gd name="T40" fmla="*/ 1 w 1081"/>
                <a:gd name="T41" fmla="*/ 0 h 1061"/>
                <a:gd name="T42" fmla="*/ 1 w 1081"/>
                <a:gd name="T43" fmla="*/ 0 h 1061"/>
                <a:gd name="T44" fmla="*/ 1 w 1081"/>
                <a:gd name="T45" fmla="*/ 0 h 1061"/>
                <a:gd name="T46" fmla="*/ 1 w 1081"/>
                <a:gd name="T47" fmla="*/ 0 h 1061"/>
                <a:gd name="T48" fmla="*/ 1 w 1081"/>
                <a:gd name="T49" fmla="*/ 0 h 1061"/>
                <a:gd name="T50" fmla="*/ 1 w 1081"/>
                <a:gd name="T51" fmla="*/ 0 h 1061"/>
                <a:gd name="T52" fmla="*/ 1 w 1081"/>
                <a:gd name="T53" fmla="*/ 0 h 1061"/>
                <a:gd name="T54" fmla="*/ 1 w 1081"/>
                <a:gd name="T55" fmla="*/ 0 h 1061"/>
                <a:gd name="T56" fmla="*/ 1 w 1081"/>
                <a:gd name="T57" fmla="*/ 0 h 1061"/>
                <a:gd name="T58" fmla="*/ 1 w 1081"/>
                <a:gd name="T59" fmla="*/ 0 h 1061"/>
                <a:gd name="T60" fmla="*/ 1 w 1081"/>
                <a:gd name="T61" fmla="*/ 0 h 1061"/>
                <a:gd name="T62" fmla="*/ 1 w 1081"/>
                <a:gd name="T63" fmla="*/ 0 h 1061"/>
                <a:gd name="T64" fmla="*/ 1 w 1081"/>
                <a:gd name="T65" fmla="*/ 0 h 1061"/>
                <a:gd name="T66" fmla="*/ 1 w 1081"/>
                <a:gd name="T67" fmla="*/ 0 h 1061"/>
                <a:gd name="T68" fmla="*/ 1 w 1081"/>
                <a:gd name="T69" fmla="*/ 0 h 1061"/>
                <a:gd name="T70" fmla="*/ 1 w 1081"/>
                <a:gd name="T71" fmla="*/ 0 h 1061"/>
                <a:gd name="T72" fmla="*/ 1 w 1081"/>
                <a:gd name="T73" fmla="*/ 0 h 1061"/>
                <a:gd name="T74" fmla="*/ 1 w 1081"/>
                <a:gd name="T75" fmla="*/ 0 h 1061"/>
                <a:gd name="T76" fmla="*/ 1 w 1081"/>
                <a:gd name="T77" fmla="*/ 0 h 1061"/>
                <a:gd name="T78" fmla="*/ 1 w 1081"/>
                <a:gd name="T79" fmla="*/ 0 h 1061"/>
                <a:gd name="T80" fmla="*/ 1 w 1081"/>
                <a:gd name="T81" fmla="*/ 0 h 1061"/>
                <a:gd name="T82" fmla="*/ 1 w 1081"/>
                <a:gd name="T83" fmla="*/ 0 h 1061"/>
                <a:gd name="T84" fmla="*/ 1 w 1081"/>
                <a:gd name="T85" fmla="*/ 0 h 1061"/>
                <a:gd name="T86" fmla="*/ 1 w 1081"/>
                <a:gd name="T87" fmla="*/ 0 h 1061"/>
                <a:gd name="T88" fmla="*/ 1 w 1081"/>
                <a:gd name="T89" fmla="*/ 0 h 1061"/>
                <a:gd name="T90" fmla="*/ 1 w 1081"/>
                <a:gd name="T91" fmla="*/ 0 h 1061"/>
                <a:gd name="T92" fmla="*/ 1 w 1081"/>
                <a:gd name="T93" fmla="*/ 0 h 1061"/>
                <a:gd name="T94" fmla="*/ 1 w 1081"/>
                <a:gd name="T95" fmla="*/ 0 h 1061"/>
                <a:gd name="T96" fmla="*/ 1 w 1081"/>
                <a:gd name="T97" fmla="*/ 0 h 1061"/>
                <a:gd name="T98" fmla="*/ 1 w 1081"/>
                <a:gd name="T99" fmla="*/ 0 h 1061"/>
                <a:gd name="T100" fmla="*/ 1 w 1081"/>
                <a:gd name="T101" fmla="*/ 0 h 1061"/>
                <a:gd name="T102" fmla="*/ 1 w 1081"/>
                <a:gd name="T103" fmla="*/ 0 h 1061"/>
                <a:gd name="T104" fmla="*/ 1 w 1081"/>
                <a:gd name="T105" fmla="*/ 0 h 1061"/>
                <a:gd name="T106" fmla="*/ 1 w 1081"/>
                <a:gd name="T107" fmla="*/ 0 h 1061"/>
                <a:gd name="T108" fmla="*/ 0 w 1081"/>
                <a:gd name="T109" fmla="*/ 0 h 1061"/>
                <a:gd name="T110" fmla="*/ 1 w 1081"/>
                <a:gd name="T111" fmla="*/ 0 h 1061"/>
                <a:gd name="T112" fmla="*/ 1 w 1081"/>
                <a:gd name="T113" fmla="*/ 0 h 1061"/>
                <a:gd name="T114" fmla="*/ 1 w 1081"/>
                <a:gd name="T115" fmla="*/ 0 h 10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81"/>
                <a:gd name="T175" fmla="*/ 0 h 1061"/>
                <a:gd name="T176" fmla="*/ 1081 w 1081"/>
                <a:gd name="T177" fmla="*/ 1061 h 10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81" h="1061">
                  <a:moveTo>
                    <a:pt x="56" y="955"/>
                  </a:moveTo>
                  <a:lnTo>
                    <a:pt x="200" y="965"/>
                  </a:lnTo>
                  <a:lnTo>
                    <a:pt x="368" y="961"/>
                  </a:lnTo>
                  <a:lnTo>
                    <a:pt x="378" y="976"/>
                  </a:lnTo>
                  <a:lnTo>
                    <a:pt x="403" y="976"/>
                  </a:lnTo>
                  <a:lnTo>
                    <a:pt x="422" y="982"/>
                  </a:lnTo>
                  <a:lnTo>
                    <a:pt x="453" y="992"/>
                  </a:lnTo>
                  <a:lnTo>
                    <a:pt x="478" y="1005"/>
                  </a:lnTo>
                  <a:lnTo>
                    <a:pt x="487" y="1015"/>
                  </a:lnTo>
                  <a:lnTo>
                    <a:pt x="495" y="1028"/>
                  </a:lnTo>
                  <a:lnTo>
                    <a:pt x="497" y="1040"/>
                  </a:lnTo>
                  <a:lnTo>
                    <a:pt x="497" y="1044"/>
                  </a:lnTo>
                  <a:lnTo>
                    <a:pt x="557" y="1061"/>
                  </a:lnTo>
                  <a:lnTo>
                    <a:pt x="601" y="1044"/>
                  </a:lnTo>
                  <a:lnTo>
                    <a:pt x="635" y="1055"/>
                  </a:lnTo>
                  <a:lnTo>
                    <a:pt x="699" y="1024"/>
                  </a:lnTo>
                  <a:lnTo>
                    <a:pt x="814" y="974"/>
                  </a:lnTo>
                  <a:lnTo>
                    <a:pt x="773" y="928"/>
                  </a:lnTo>
                  <a:lnTo>
                    <a:pt x="962" y="855"/>
                  </a:lnTo>
                  <a:lnTo>
                    <a:pt x="1059" y="815"/>
                  </a:lnTo>
                  <a:lnTo>
                    <a:pt x="1059" y="458"/>
                  </a:lnTo>
                  <a:lnTo>
                    <a:pt x="1019" y="385"/>
                  </a:lnTo>
                  <a:lnTo>
                    <a:pt x="1034" y="360"/>
                  </a:lnTo>
                  <a:lnTo>
                    <a:pt x="1081" y="285"/>
                  </a:lnTo>
                  <a:lnTo>
                    <a:pt x="1046" y="182"/>
                  </a:lnTo>
                  <a:lnTo>
                    <a:pt x="1079" y="57"/>
                  </a:lnTo>
                  <a:lnTo>
                    <a:pt x="1029" y="0"/>
                  </a:lnTo>
                  <a:lnTo>
                    <a:pt x="937" y="101"/>
                  </a:lnTo>
                  <a:lnTo>
                    <a:pt x="818" y="163"/>
                  </a:lnTo>
                  <a:lnTo>
                    <a:pt x="747" y="205"/>
                  </a:lnTo>
                  <a:lnTo>
                    <a:pt x="695" y="243"/>
                  </a:lnTo>
                  <a:lnTo>
                    <a:pt x="670" y="264"/>
                  </a:lnTo>
                  <a:lnTo>
                    <a:pt x="658" y="282"/>
                  </a:lnTo>
                  <a:lnTo>
                    <a:pt x="645" y="310"/>
                  </a:lnTo>
                  <a:lnTo>
                    <a:pt x="635" y="337"/>
                  </a:lnTo>
                  <a:lnTo>
                    <a:pt x="624" y="353"/>
                  </a:lnTo>
                  <a:lnTo>
                    <a:pt x="591" y="362"/>
                  </a:lnTo>
                  <a:lnTo>
                    <a:pt x="551" y="366"/>
                  </a:lnTo>
                  <a:lnTo>
                    <a:pt x="535" y="376"/>
                  </a:lnTo>
                  <a:lnTo>
                    <a:pt x="516" y="397"/>
                  </a:lnTo>
                  <a:lnTo>
                    <a:pt x="482" y="443"/>
                  </a:lnTo>
                  <a:lnTo>
                    <a:pt x="445" y="491"/>
                  </a:lnTo>
                  <a:lnTo>
                    <a:pt x="405" y="541"/>
                  </a:lnTo>
                  <a:lnTo>
                    <a:pt x="361" y="600"/>
                  </a:lnTo>
                  <a:lnTo>
                    <a:pt x="332" y="633"/>
                  </a:lnTo>
                  <a:lnTo>
                    <a:pt x="296" y="648"/>
                  </a:lnTo>
                  <a:lnTo>
                    <a:pt x="238" y="667"/>
                  </a:lnTo>
                  <a:lnTo>
                    <a:pt x="184" y="681"/>
                  </a:lnTo>
                  <a:lnTo>
                    <a:pt x="163" y="679"/>
                  </a:lnTo>
                  <a:lnTo>
                    <a:pt x="142" y="660"/>
                  </a:lnTo>
                  <a:lnTo>
                    <a:pt x="138" y="616"/>
                  </a:lnTo>
                  <a:lnTo>
                    <a:pt x="83" y="610"/>
                  </a:lnTo>
                  <a:lnTo>
                    <a:pt x="44" y="784"/>
                  </a:lnTo>
                  <a:lnTo>
                    <a:pt x="29" y="796"/>
                  </a:lnTo>
                  <a:lnTo>
                    <a:pt x="0" y="784"/>
                  </a:lnTo>
                  <a:lnTo>
                    <a:pt x="2" y="823"/>
                  </a:lnTo>
                  <a:lnTo>
                    <a:pt x="52" y="855"/>
                  </a:lnTo>
                  <a:lnTo>
                    <a:pt x="56" y="9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4" name="Freeform 491"/>
            <p:cNvSpPr>
              <a:spLocks/>
            </p:cNvSpPr>
            <p:nvPr/>
          </p:nvSpPr>
          <p:spPr bwMode="auto">
            <a:xfrm>
              <a:off x="4251818" y="4137699"/>
              <a:ext cx="23078" cy="52689"/>
            </a:xfrm>
            <a:custGeom>
              <a:avLst/>
              <a:gdLst>
                <a:gd name="T0" fmla="*/ 1 w 27"/>
                <a:gd name="T1" fmla="*/ 0 h 88"/>
                <a:gd name="T2" fmla="*/ 1 w 27"/>
                <a:gd name="T3" fmla="*/ 0 h 88"/>
                <a:gd name="T4" fmla="*/ 1 w 27"/>
                <a:gd name="T5" fmla="*/ 0 h 88"/>
                <a:gd name="T6" fmla="*/ 1 w 27"/>
                <a:gd name="T7" fmla="*/ 0 h 88"/>
                <a:gd name="T8" fmla="*/ 0 w 27"/>
                <a:gd name="T9" fmla="*/ 0 h 88"/>
                <a:gd name="T10" fmla="*/ 1 w 27"/>
                <a:gd name="T11" fmla="*/ 0 h 88"/>
                <a:gd name="T12" fmla="*/ 1 w 27"/>
                <a:gd name="T13" fmla="*/ 0 h 88"/>
                <a:gd name="T14" fmla="*/ 1 w 27"/>
                <a:gd name="T15" fmla="*/ 0 h 88"/>
                <a:gd name="T16" fmla="*/ 1 w 27"/>
                <a:gd name="T17" fmla="*/ 0 h 88"/>
                <a:gd name="T18" fmla="*/ 1 w 27"/>
                <a:gd name="T19" fmla="*/ 0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88"/>
                <a:gd name="T32" fmla="*/ 27 w 27"/>
                <a:gd name="T33" fmla="*/ 88 h 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88">
                  <a:moveTo>
                    <a:pt x="6" y="85"/>
                  </a:moveTo>
                  <a:lnTo>
                    <a:pt x="16" y="79"/>
                  </a:lnTo>
                  <a:lnTo>
                    <a:pt x="27" y="4"/>
                  </a:lnTo>
                  <a:lnTo>
                    <a:pt x="12" y="0"/>
                  </a:lnTo>
                  <a:lnTo>
                    <a:pt x="0" y="75"/>
                  </a:lnTo>
                  <a:lnTo>
                    <a:pt x="12" y="69"/>
                  </a:lnTo>
                  <a:lnTo>
                    <a:pt x="6" y="85"/>
                  </a:lnTo>
                  <a:lnTo>
                    <a:pt x="16" y="88"/>
                  </a:lnTo>
                  <a:lnTo>
                    <a:pt x="16" y="79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5" name="Freeform 492"/>
            <p:cNvSpPr>
              <a:spLocks/>
            </p:cNvSpPr>
            <p:nvPr/>
          </p:nvSpPr>
          <p:spPr bwMode="auto">
            <a:xfrm>
              <a:off x="4164122" y="4146920"/>
              <a:ext cx="98466" cy="43468"/>
            </a:xfrm>
            <a:custGeom>
              <a:avLst/>
              <a:gdLst>
                <a:gd name="T0" fmla="*/ 1 w 117"/>
                <a:gd name="T1" fmla="*/ 0 h 68"/>
                <a:gd name="T2" fmla="*/ 1 w 117"/>
                <a:gd name="T3" fmla="*/ 0 h 68"/>
                <a:gd name="T4" fmla="*/ 1 w 117"/>
                <a:gd name="T5" fmla="*/ 0 h 68"/>
                <a:gd name="T6" fmla="*/ 1 w 117"/>
                <a:gd name="T7" fmla="*/ 0 h 68"/>
                <a:gd name="T8" fmla="*/ 1 w 117"/>
                <a:gd name="T9" fmla="*/ 0 h 68"/>
                <a:gd name="T10" fmla="*/ 0 w 117"/>
                <a:gd name="T11" fmla="*/ 0 h 68"/>
                <a:gd name="T12" fmla="*/ 1 w 117"/>
                <a:gd name="T13" fmla="*/ 0 h 68"/>
                <a:gd name="T14" fmla="*/ 1 w 117"/>
                <a:gd name="T15" fmla="*/ 0 h 68"/>
                <a:gd name="T16" fmla="*/ 0 w 117"/>
                <a:gd name="T17" fmla="*/ 0 h 68"/>
                <a:gd name="T18" fmla="*/ 1 w 117"/>
                <a:gd name="T19" fmla="*/ 0 h 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"/>
                <a:gd name="T31" fmla="*/ 0 h 68"/>
                <a:gd name="T32" fmla="*/ 117 w 117"/>
                <a:gd name="T33" fmla="*/ 68 h 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" h="68">
                  <a:moveTo>
                    <a:pt x="9" y="16"/>
                  </a:moveTo>
                  <a:lnTo>
                    <a:pt x="2" y="18"/>
                  </a:lnTo>
                  <a:lnTo>
                    <a:pt x="111" y="68"/>
                  </a:lnTo>
                  <a:lnTo>
                    <a:pt x="117" y="52"/>
                  </a:lnTo>
                  <a:lnTo>
                    <a:pt x="7" y="2"/>
                  </a:lnTo>
                  <a:lnTo>
                    <a:pt x="0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9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6" name="Freeform 493"/>
            <p:cNvSpPr>
              <a:spLocks/>
            </p:cNvSpPr>
            <p:nvPr/>
          </p:nvSpPr>
          <p:spPr bwMode="auto">
            <a:xfrm>
              <a:off x="4131813" y="4152188"/>
              <a:ext cx="40002" cy="23710"/>
            </a:xfrm>
            <a:custGeom>
              <a:avLst/>
              <a:gdLst>
                <a:gd name="T0" fmla="*/ 1 w 46"/>
                <a:gd name="T1" fmla="*/ 0 h 42"/>
                <a:gd name="T2" fmla="*/ 1 w 46"/>
                <a:gd name="T3" fmla="*/ 0 h 42"/>
                <a:gd name="T4" fmla="*/ 1 w 46"/>
                <a:gd name="T5" fmla="*/ 0 h 42"/>
                <a:gd name="T6" fmla="*/ 1 w 46"/>
                <a:gd name="T7" fmla="*/ 0 h 42"/>
                <a:gd name="T8" fmla="*/ 0 w 46"/>
                <a:gd name="T9" fmla="*/ 0 h 42"/>
                <a:gd name="T10" fmla="*/ 1 w 46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2"/>
                <a:gd name="T20" fmla="*/ 46 w 46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2">
                  <a:moveTo>
                    <a:pt x="6" y="37"/>
                  </a:moveTo>
                  <a:lnTo>
                    <a:pt x="12" y="42"/>
                  </a:lnTo>
                  <a:lnTo>
                    <a:pt x="46" y="12"/>
                  </a:lnTo>
                  <a:lnTo>
                    <a:pt x="37" y="0"/>
                  </a:lnTo>
                  <a:lnTo>
                    <a:pt x="0" y="31"/>
                  </a:lnTo>
                  <a:lnTo>
                    <a:pt x="6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7" name="Freeform 494"/>
            <p:cNvSpPr>
              <a:spLocks/>
            </p:cNvSpPr>
            <p:nvPr/>
          </p:nvSpPr>
          <p:spPr bwMode="auto">
            <a:xfrm>
              <a:off x="3794876" y="4619801"/>
              <a:ext cx="20001" cy="14489"/>
            </a:xfrm>
            <a:custGeom>
              <a:avLst/>
              <a:gdLst>
                <a:gd name="T0" fmla="*/ 1 w 23"/>
                <a:gd name="T1" fmla="*/ 0 h 25"/>
                <a:gd name="T2" fmla="*/ 1 w 23"/>
                <a:gd name="T3" fmla="*/ 0 h 25"/>
                <a:gd name="T4" fmla="*/ 0 w 23"/>
                <a:gd name="T5" fmla="*/ 0 h 25"/>
                <a:gd name="T6" fmla="*/ 1 w 23"/>
                <a:gd name="T7" fmla="*/ 0 h 25"/>
                <a:gd name="T8" fmla="*/ 1 w 23"/>
                <a:gd name="T9" fmla="*/ 0 h 25"/>
                <a:gd name="T10" fmla="*/ 1 w 23"/>
                <a:gd name="T11" fmla="*/ 0 h 25"/>
                <a:gd name="T12" fmla="*/ 1 w 23"/>
                <a:gd name="T13" fmla="*/ 0 h 25"/>
                <a:gd name="T14" fmla="*/ 1 w 23"/>
                <a:gd name="T15" fmla="*/ 0 h 25"/>
                <a:gd name="T16" fmla="*/ 1 w 23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5"/>
                <a:gd name="T29" fmla="*/ 23 w 23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5">
                  <a:moveTo>
                    <a:pt x="12" y="0"/>
                  </a:moveTo>
                  <a:lnTo>
                    <a:pt x="12" y="2"/>
                  </a:lnTo>
                  <a:lnTo>
                    <a:pt x="0" y="16"/>
                  </a:lnTo>
                  <a:lnTo>
                    <a:pt x="12" y="25"/>
                  </a:lnTo>
                  <a:lnTo>
                    <a:pt x="23" y="14"/>
                  </a:lnTo>
                  <a:lnTo>
                    <a:pt x="21" y="16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8" name="Freeform 495"/>
            <p:cNvSpPr>
              <a:spLocks/>
            </p:cNvSpPr>
            <p:nvPr/>
          </p:nvSpPr>
          <p:spPr bwMode="auto">
            <a:xfrm>
              <a:off x="3807184" y="4607946"/>
              <a:ext cx="35386" cy="21076"/>
            </a:xfrm>
            <a:custGeom>
              <a:avLst/>
              <a:gdLst>
                <a:gd name="T0" fmla="*/ 1 w 44"/>
                <a:gd name="T1" fmla="*/ 0 h 35"/>
                <a:gd name="T2" fmla="*/ 1 w 44"/>
                <a:gd name="T3" fmla="*/ 0 h 35"/>
                <a:gd name="T4" fmla="*/ 0 w 44"/>
                <a:gd name="T5" fmla="*/ 0 h 35"/>
                <a:gd name="T6" fmla="*/ 1 w 44"/>
                <a:gd name="T7" fmla="*/ 0 h 35"/>
                <a:gd name="T8" fmla="*/ 1 w 44"/>
                <a:gd name="T9" fmla="*/ 0 h 35"/>
                <a:gd name="T10" fmla="*/ 1 w 44"/>
                <a:gd name="T11" fmla="*/ 0 h 35"/>
                <a:gd name="T12" fmla="*/ 1 w 44"/>
                <a:gd name="T13" fmla="*/ 0 h 35"/>
                <a:gd name="T14" fmla="*/ 1 w 44"/>
                <a:gd name="T15" fmla="*/ 0 h 35"/>
                <a:gd name="T16" fmla="*/ 1 w 44"/>
                <a:gd name="T17" fmla="*/ 0 h 35"/>
                <a:gd name="T18" fmla="*/ 1 w 44"/>
                <a:gd name="T19" fmla="*/ 0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35"/>
                <a:gd name="T32" fmla="*/ 44 w 44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35">
                  <a:moveTo>
                    <a:pt x="30" y="4"/>
                  </a:moveTo>
                  <a:lnTo>
                    <a:pt x="32" y="0"/>
                  </a:lnTo>
                  <a:lnTo>
                    <a:pt x="0" y="19"/>
                  </a:lnTo>
                  <a:lnTo>
                    <a:pt x="9" y="35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2" y="14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9" name="Freeform 496"/>
            <p:cNvSpPr>
              <a:spLocks/>
            </p:cNvSpPr>
            <p:nvPr/>
          </p:nvSpPr>
          <p:spPr bwMode="auto">
            <a:xfrm>
              <a:off x="3830262" y="4295765"/>
              <a:ext cx="263088" cy="321402"/>
            </a:xfrm>
            <a:custGeom>
              <a:avLst/>
              <a:gdLst>
                <a:gd name="T0" fmla="*/ 1 w 309"/>
                <a:gd name="T1" fmla="*/ 0 h 528"/>
                <a:gd name="T2" fmla="*/ 1 w 309"/>
                <a:gd name="T3" fmla="*/ 0 h 528"/>
                <a:gd name="T4" fmla="*/ 0 w 309"/>
                <a:gd name="T5" fmla="*/ 0 h 528"/>
                <a:gd name="T6" fmla="*/ 1 w 309"/>
                <a:gd name="T7" fmla="*/ 0 h 528"/>
                <a:gd name="T8" fmla="*/ 1 w 309"/>
                <a:gd name="T9" fmla="*/ 0 h 528"/>
                <a:gd name="T10" fmla="*/ 1 w 309"/>
                <a:gd name="T11" fmla="*/ 0 h 528"/>
                <a:gd name="T12" fmla="*/ 1 w 309"/>
                <a:gd name="T13" fmla="*/ 0 h 528"/>
                <a:gd name="T14" fmla="*/ 1 w 309"/>
                <a:gd name="T15" fmla="*/ 0 h 528"/>
                <a:gd name="T16" fmla="*/ 1 w 309"/>
                <a:gd name="T17" fmla="*/ 0 h 528"/>
                <a:gd name="T18" fmla="*/ 1 w 309"/>
                <a:gd name="T19" fmla="*/ 0 h 5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9"/>
                <a:gd name="T31" fmla="*/ 0 h 528"/>
                <a:gd name="T32" fmla="*/ 309 w 309"/>
                <a:gd name="T33" fmla="*/ 528 h 5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9" h="528">
                  <a:moveTo>
                    <a:pt x="300" y="0"/>
                  </a:moveTo>
                  <a:lnTo>
                    <a:pt x="296" y="4"/>
                  </a:lnTo>
                  <a:lnTo>
                    <a:pt x="0" y="520"/>
                  </a:lnTo>
                  <a:lnTo>
                    <a:pt x="14" y="528"/>
                  </a:lnTo>
                  <a:lnTo>
                    <a:pt x="309" y="12"/>
                  </a:lnTo>
                  <a:lnTo>
                    <a:pt x="306" y="15"/>
                  </a:lnTo>
                  <a:lnTo>
                    <a:pt x="300" y="0"/>
                  </a:lnTo>
                  <a:lnTo>
                    <a:pt x="296" y="2"/>
                  </a:lnTo>
                  <a:lnTo>
                    <a:pt x="296" y="4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0" name="Freeform 497"/>
            <p:cNvSpPr>
              <a:spLocks/>
            </p:cNvSpPr>
            <p:nvPr/>
          </p:nvSpPr>
          <p:spPr bwMode="auto">
            <a:xfrm>
              <a:off x="4085657" y="4254932"/>
              <a:ext cx="129236" cy="50054"/>
            </a:xfrm>
            <a:custGeom>
              <a:avLst/>
              <a:gdLst>
                <a:gd name="T0" fmla="*/ 1 w 155"/>
                <a:gd name="T1" fmla="*/ 0 h 82"/>
                <a:gd name="T2" fmla="*/ 1 w 155"/>
                <a:gd name="T3" fmla="*/ 0 h 82"/>
                <a:gd name="T4" fmla="*/ 0 w 155"/>
                <a:gd name="T5" fmla="*/ 0 h 82"/>
                <a:gd name="T6" fmla="*/ 1 w 155"/>
                <a:gd name="T7" fmla="*/ 0 h 82"/>
                <a:gd name="T8" fmla="*/ 1 w 155"/>
                <a:gd name="T9" fmla="*/ 0 h 82"/>
                <a:gd name="T10" fmla="*/ 1 w 155"/>
                <a:gd name="T11" fmla="*/ 0 h 82"/>
                <a:gd name="T12" fmla="*/ 1 w 155"/>
                <a:gd name="T13" fmla="*/ 0 h 82"/>
                <a:gd name="T14" fmla="*/ 1 w 155"/>
                <a:gd name="T15" fmla="*/ 0 h 82"/>
                <a:gd name="T16" fmla="*/ 1 w 155"/>
                <a:gd name="T17" fmla="*/ 0 h 82"/>
                <a:gd name="T18" fmla="*/ 1 w 155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5"/>
                <a:gd name="T31" fmla="*/ 0 h 82"/>
                <a:gd name="T32" fmla="*/ 155 w 155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5" h="82">
                  <a:moveTo>
                    <a:pt x="142" y="4"/>
                  </a:moveTo>
                  <a:lnTo>
                    <a:pt x="146" y="0"/>
                  </a:lnTo>
                  <a:lnTo>
                    <a:pt x="0" y="67"/>
                  </a:lnTo>
                  <a:lnTo>
                    <a:pt x="6" y="82"/>
                  </a:lnTo>
                  <a:lnTo>
                    <a:pt x="151" y="15"/>
                  </a:lnTo>
                  <a:lnTo>
                    <a:pt x="155" y="11"/>
                  </a:lnTo>
                  <a:lnTo>
                    <a:pt x="151" y="15"/>
                  </a:lnTo>
                  <a:lnTo>
                    <a:pt x="155" y="13"/>
                  </a:lnTo>
                  <a:lnTo>
                    <a:pt x="155" y="11"/>
                  </a:lnTo>
                  <a:lnTo>
                    <a:pt x="142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1" name="Freeform 498"/>
            <p:cNvSpPr>
              <a:spLocks/>
            </p:cNvSpPr>
            <p:nvPr/>
          </p:nvSpPr>
          <p:spPr bwMode="auto">
            <a:xfrm>
              <a:off x="4207201" y="4174581"/>
              <a:ext cx="60003" cy="89571"/>
            </a:xfrm>
            <a:custGeom>
              <a:avLst/>
              <a:gdLst>
                <a:gd name="T0" fmla="*/ 1 w 73"/>
                <a:gd name="T1" fmla="*/ 0 h 144"/>
                <a:gd name="T2" fmla="*/ 1 w 73"/>
                <a:gd name="T3" fmla="*/ 0 h 144"/>
                <a:gd name="T4" fmla="*/ 0 w 73"/>
                <a:gd name="T5" fmla="*/ 0 h 144"/>
                <a:gd name="T6" fmla="*/ 1 w 73"/>
                <a:gd name="T7" fmla="*/ 0 h 144"/>
                <a:gd name="T8" fmla="*/ 1 w 73"/>
                <a:gd name="T9" fmla="*/ 0 h 144"/>
                <a:gd name="T10" fmla="*/ 1 w 73"/>
                <a:gd name="T11" fmla="*/ 0 h 144"/>
                <a:gd name="T12" fmla="*/ 1 w 73"/>
                <a:gd name="T13" fmla="*/ 0 h 144"/>
                <a:gd name="T14" fmla="*/ 1 w 73"/>
                <a:gd name="T15" fmla="*/ 0 h 144"/>
                <a:gd name="T16" fmla="*/ 1 w 73"/>
                <a:gd name="T17" fmla="*/ 0 h 144"/>
                <a:gd name="T18" fmla="*/ 1 w 73"/>
                <a:gd name="T19" fmla="*/ 0 h 1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"/>
                <a:gd name="T31" fmla="*/ 0 h 144"/>
                <a:gd name="T32" fmla="*/ 73 w 73"/>
                <a:gd name="T33" fmla="*/ 144 h 1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" h="144">
                  <a:moveTo>
                    <a:pt x="73" y="10"/>
                  </a:moveTo>
                  <a:lnTo>
                    <a:pt x="59" y="12"/>
                  </a:lnTo>
                  <a:lnTo>
                    <a:pt x="0" y="137"/>
                  </a:lnTo>
                  <a:lnTo>
                    <a:pt x="13" y="144"/>
                  </a:lnTo>
                  <a:lnTo>
                    <a:pt x="73" y="20"/>
                  </a:lnTo>
                  <a:lnTo>
                    <a:pt x="59" y="22"/>
                  </a:lnTo>
                  <a:lnTo>
                    <a:pt x="73" y="10"/>
                  </a:lnTo>
                  <a:lnTo>
                    <a:pt x="63" y="0"/>
                  </a:lnTo>
                  <a:lnTo>
                    <a:pt x="59" y="12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2" name="Freeform 499"/>
            <p:cNvSpPr>
              <a:spLocks/>
            </p:cNvSpPr>
            <p:nvPr/>
          </p:nvSpPr>
          <p:spPr bwMode="auto">
            <a:xfrm>
              <a:off x="4254895" y="4182484"/>
              <a:ext cx="178469" cy="155432"/>
            </a:xfrm>
            <a:custGeom>
              <a:avLst/>
              <a:gdLst>
                <a:gd name="T0" fmla="*/ 1 w 211"/>
                <a:gd name="T1" fmla="*/ 0 h 259"/>
                <a:gd name="T2" fmla="*/ 1 w 211"/>
                <a:gd name="T3" fmla="*/ 0 h 259"/>
                <a:gd name="T4" fmla="*/ 1 w 211"/>
                <a:gd name="T5" fmla="*/ 0 h 259"/>
                <a:gd name="T6" fmla="*/ 0 w 211"/>
                <a:gd name="T7" fmla="*/ 0 h 259"/>
                <a:gd name="T8" fmla="*/ 1 w 211"/>
                <a:gd name="T9" fmla="*/ 0 h 259"/>
                <a:gd name="T10" fmla="*/ 1 w 211"/>
                <a:gd name="T11" fmla="*/ 0 h 259"/>
                <a:gd name="T12" fmla="*/ 1 w 211"/>
                <a:gd name="T13" fmla="*/ 0 h 259"/>
                <a:gd name="T14" fmla="*/ 1 w 211"/>
                <a:gd name="T15" fmla="*/ 0 h 259"/>
                <a:gd name="T16" fmla="*/ 1 w 211"/>
                <a:gd name="T17" fmla="*/ 0 h 259"/>
                <a:gd name="T18" fmla="*/ 1 w 211"/>
                <a:gd name="T19" fmla="*/ 0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1"/>
                <a:gd name="T31" fmla="*/ 0 h 259"/>
                <a:gd name="T32" fmla="*/ 211 w 211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1" h="259">
                  <a:moveTo>
                    <a:pt x="211" y="253"/>
                  </a:moveTo>
                  <a:lnTo>
                    <a:pt x="209" y="248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196" y="259"/>
                  </a:lnTo>
                  <a:lnTo>
                    <a:pt x="194" y="255"/>
                  </a:lnTo>
                  <a:lnTo>
                    <a:pt x="211" y="253"/>
                  </a:lnTo>
                  <a:lnTo>
                    <a:pt x="211" y="250"/>
                  </a:lnTo>
                  <a:lnTo>
                    <a:pt x="209" y="248"/>
                  </a:lnTo>
                  <a:lnTo>
                    <a:pt x="211" y="25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3" name="Freeform 500"/>
            <p:cNvSpPr>
              <a:spLocks/>
            </p:cNvSpPr>
            <p:nvPr/>
          </p:nvSpPr>
          <p:spPr bwMode="auto">
            <a:xfrm>
              <a:off x="4417979" y="4333965"/>
              <a:ext cx="35386" cy="127770"/>
            </a:xfrm>
            <a:custGeom>
              <a:avLst/>
              <a:gdLst>
                <a:gd name="T0" fmla="*/ 1 w 40"/>
                <a:gd name="T1" fmla="*/ 0 h 208"/>
                <a:gd name="T2" fmla="*/ 1 w 40"/>
                <a:gd name="T3" fmla="*/ 0 h 208"/>
                <a:gd name="T4" fmla="*/ 1 w 40"/>
                <a:gd name="T5" fmla="*/ 0 h 208"/>
                <a:gd name="T6" fmla="*/ 0 w 40"/>
                <a:gd name="T7" fmla="*/ 0 h 208"/>
                <a:gd name="T8" fmla="*/ 1 w 40"/>
                <a:gd name="T9" fmla="*/ 0 h 208"/>
                <a:gd name="T10" fmla="*/ 1 w 40"/>
                <a:gd name="T11" fmla="*/ 0 h 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208"/>
                <a:gd name="T20" fmla="*/ 40 w 40"/>
                <a:gd name="T21" fmla="*/ 208 h 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208">
                  <a:moveTo>
                    <a:pt x="33" y="208"/>
                  </a:moveTo>
                  <a:lnTo>
                    <a:pt x="40" y="206"/>
                  </a:lnTo>
                  <a:lnTo>
                    <a:pt x="17" y="0"/>
                  </a:lnTo>
                  <a:lnTo>
                    <a:pt x="0" y="2"/>
                  </a:lnTo>
                  <a:lnTo>
                    <a:pt x="25" y="208"/>
                  </a:lnTo>
                  <a:lnTo>
                    <a:pt x="33" y="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4" name="Freeform 501"/>
            <p:cNvSpPr>
              <a:spLocks/>
            </p:cNvSpPr>
            <p:nvPr/>
          </p:nvSpPr>
          <p:spPr bwMode="auto">
            <a:xfrm>
              <a:off x="3722565" y="4629022"/>
              <a:ext cx="84619" cy="67178"/>
            </a:xfrm>
            <a:custGeom>
              <a:avLst/>
              <a:gdLst>
                <a:gd name="T0" fmla="*/ 1 w 102"/>
                <a:gd name="T1" fmla="*/ 0 h 107"/>
                <a:gd name="T2" fmla="*/ 1 w 102"/>
                <a:gd name="T3" fmla="*/ 0 h 107"/>
                <a:gd name="T4" fmla="*/ 0 w 102"/>
                <a:gd name="T5" fmla="*/ 0 h 107"/>
                <a:gd name="T6" fmla="*/ 1 w 102"/>
                <a:gd name="T7" fmla="*/ 0 h 107"/>
                <a:gd name="T8" fmla="*/ 1 w 102"/>
                <a:gd name="T9" fmla="*/ 0 h 107"/>
                <a:gd name="T10" fmla="*/ 1 w 102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"/>
                <a:gd name="T19" fmla="*/ 0 h 107"/>
                <a:gd name="T20" fmla="*/ 102 w 102"/>
                <a:gd name="T21" fmla="*/ 107 h 1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" h="107">
                  <a:moveTo>
                    <a:pt x="96" y="4"/>
                  </a:moveTo>
                  <a:lnTo>
                    <a:pt x="90" y="0"/>
                  </a:lnTo>
                  <a:lnTo>
                    <a:pt x="0" y="98"/>
                  </a:lnTo>
                  <a:lnTo>
                    <a:pt x="11" y="107"/>
                  </a:lnTo>
                  <a:lnTo>
                    <a:pt x="102" y="9"/>
                  </a:lnTo>
                  <a:lnTo>
                    <a:pt x="96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5" name="Freeform 502"/>
            <p:cNvSpPr>
              <a:spLocks/>
            </p:cNvSpPr>
            <p:nvPr/>
          </p:nvSpPr>
          <p:spPr bwMode="auto">
            <a:xfrm>
              <a:off x="2893298" y="5205964"/>
              <a:ext cx="15385" cy="64544"/>
            </a:xfrm>
            <a:custGeom>
              <a:avLst/>
              <a:gdLst>
                <a:gd name="T0" fmla="*/ 1 w 19"/>
                <a:gd name="T1" fmla="*/ 0 h 107"/>
                <a:gd name="T2" fmla="*/ 0 w 19"/>
                <a:gd name="T3" fmla="*/ 0 h 107"/>
                <a:gd name="T4" fmla="*/ 1 w 19"/>
                <a:gd name="T5" fmla="*/ 0 h 107"/>
                <a:gd name="T6" fmla="*/ 1 w 19"/>
                <a:gd name="T7" fmla="*/ 0 h 107"/>
                <a:gd name="T8" fmla="*/ 1 w 19"/>
                <a:gd name="T9" fmla="*/ 0 h 107"/>
                <a:gd name="T10" fmla="*/ 1 w 19"/>
                <a:gd name="T11" fmla="*/ 0 h 107"/>
                <a:gd name="T12" fmla="*/ 1 w 19"/>
                <a:gd name="T13" fmla="*/ 0 h 107"/>
                <a:gd name="T14" fmla="*/ 1 w 19"/>
                <a:gd name="T15" fmla="*/ 0 h 107"/>
                <a:gd name="T16" fmla="*/ 1 w 19"/>
                <a:gd name="T17" fmla="*/ 0 h 107"/>
                <a:gd name="T18" fmla="*/ 1 w 19"/>
                <a:gd name="T19" fmla="*/ 0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07"/>
                <a:gd name="T32" fmla="*/ 19 w 19"/>
                <a:gd name="T33" fmla="*/ 107 h 1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07">
                  <a:moveTo>
                    <a:pt x="4" y="13"/>
                  </a:moveTo>
                  <a:lnTo>
                    <a:pt x="0" y="7"/>
                  </a:lnTo>
                  <a:lnTo>
                    <a:pt x="2" y="107"/>
                  </a:lnTo>
                  <a:lnTo>
                    <a:pt x="19" y="107"/>
                  </a:lnTo>
                  <a:lnTo>
                    <a:pt x="15" y="6"/>
                  </a:lnTo>
                  <a:lnTo>
                    <a:pt x="12" y="0"/>
                  </a:lnTo>
                  <a:lnTo>
                    <a:pt x="15" y="6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6" name="Freeform 503"/>
            <p:cNvSpPr>
              <a:spLocks/>
            </p:cNvSpPr>
            <p:nvPr/>
          </p:nvSpPr>
          <p:spPr bwMode="auto">
            <a:xfrm>
              <a:off x="2848681" y="5187523"/>
              <a:ext cx="53848" cy="28979"/>
            </a:xfrm>
            <a:custGeom>
              <a:avLst/>
              <a:gdLst>
                <a:gd name="T0" fmla="*/ 0 w 64"/>
                <a:gd name="T1" fmla="*/ 0 h 46"/>
                <a:gd name="T2" fmla="*/ 1 w 64"/>
                <a:gd name="T3" fmla="*/ 0 h 46"/>
                <a:gd name="T4" fmla="*/ 1 w 64"/>
                <a:gd name="T5" fmla="*/ 0 h 46"/>
                <a:gd name="T6" fmla="*/ 1 w 64"/>
                <a:gd name="T7" fmla="*/ 0 h 46"/>
                <a:gd name="T8" fmla="*/ 1 w 64"/>
                <a:gd name="T9" fmla="*/ 0 h 46"/>
                <a:gd name="T10" fmla="*/ 1 w 64"/>
                <a:gd name="T11" fmla="*/ 0 h 46"/>
                <a:gd name="T12" fmla="*/ 0 w 64"/>
                <a:gd name="T13" fmla="*/ 0 h 46"/>
                <a:gd name="T14" fmla="*/ 1 w 64"/>
                <a:gd name="T15" fmla="*/ 0 h 46"/>
                <a:gd name="T16" fmla="*/ 1 w 64"/>
                <a:gd name="T17" fmla="*/ 0 h 46"/>
                <a:gd name="T18" fmla="*/ 0 w 64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46"/>
                <a:gd name="T32" fmla="*/ 64 w 64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46">
                  <a:moveTo>
                    <a:pt x="0" y="8"/>
                  </a:moveTo>
                  <a:lnTo>
                    <a:pt x="4" y="14"/>
                  </a:lnTo>
                  <a:lnTo>
                    <a:pt x="56" y="46"/>
                  </a:lnTo>
                  <a:lnTo>
                    <a:pt x="64" y="33"/>
                  </a:lnTo>
                  <a:lnTo>
                    <a:pt x="14" y="0"/>
                  </a:lnTo>
                  <a:lnTo>
                    <a:pt x="18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7" name="Freeform 504"/>
            <p:cNvSpPr>
              <a:spLocks/>
            </p:cNvSpPr>
            <p:nvPr/>
          </p:nvSpPr>
          <p:spPr bwMode="auto">
            <a:xfrm>
              <a:off x="2848681" y="5159861"/>
              <a:ext cx="16924" cy="32930"/>
            </a:xfrm>
            <a:custGeom>
              <a:avLst/>
              <a:gdLst>
                <a:gd name="T0" fmla="*/ 1 w 18"/>
                <a:gd name="T1" fmla="*/ 1 h 50"/>
                <a:gd name="T2" fmla="*/ 0 w 18"/>
                <a:gd name="T3" fmla="*/ 1 h 50"/>
                <a:gd name="T4" fmla="*/ 0 w 18"/>
                <a:gd name="T5" fmla="*/ 1 h 50"/>
                <a:gd name="T6" fmla="*/ 1 w 18"/>
                <a:gd name="T7" fmla="*/ 1 h 50"/>
                <a:gd name="T8" fmla="*/ 1 w 18"/>
                <a:gd name="T9" fmla="*/ 1 h 50"/>
                <a:gd name="T10" fmla="*/ 1 w 18"/>
                <a:gd name="T11" fmla="*/ 1 h 50"/>
                <a:gd name="T12" fmla="*/ 1 w 18"/>
                <a:gd name="T13" fmla="*/ 1 h 50"/>
                <a:gd name="T14" fmla="*/ 0 w 18"/>
                <a:gd name="T15" fmla="*/ 0 h 50"/>
                <a:gd name="T16" fmla="*/ 0 w 18"/>
                <a:gd name="T17" fmla="*/ 1 h 50"/>
                <a:gd name="T18" fmla="*/ 1 w 18"/>
                <a:gd name="T19" fmla="*/ 1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50"/>
                <a:gd name="T32" fmla="*/ 18 w 18"/>
                <a:gd name="T33" fmla="*/ 50 h 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50">
                  <a:moveTo>
                    <a:pt x="10" y="4"/>
                  </a:moveTo>
                  <a:lnTo>
                    <a:pt x="0" y="11"/>
                  </a:lnTo>
                  <a:lnTo>
                    <a:pt x="0" y="50"/>
                  </a:lnTo>
                  <a:lnTo>
                    <a:pt x="18" y="48"/>
                  </a:lnTo>
                  <a:lnTo>
                    <a:pt x="16" y="11"/>
                  </a:lnTo>
                  <a:lnTo>
                    <a:pt x="6" y="19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8" name="Freeform 505"/>
            <p:cNvSpPr>
              <a:spLocks/>
            </p:cNvSpPr>
            <p:nvPr/>
          </p:nvSpPr>
          <p:spPr bwMode="auto">
            <a:xfrm>
              <a:off x="2853297" y="5163813"/>
              <a:ext cx="32309" cy="15807"/>
            </a:xfrm>
            <a:custGeom>
              <a:avLst/>
              <a:gdLst>
                <a:gd name="T0" fmla="*/ 1 w 37"/>
                <a:gd name="T1" fmla="*/ 0 h 27"/>
                <a:gd name="T2" fmla="*/ 1 w 37"/>
                <a:gd name="T3" fmla="*/ 0 h 27"/>
                <a:gd name="T4" fmla="*/ 1 w 37"/>
                <a:gd name="T5" fmla="*/ 0 h 27"/>
                <a:gd name="T6" fmla="*/ 0 w 37"/>
                <a:gd name="T7" fmla="*/ 0 h 27"/>
                <a:gd name="T8" fmla="*/ 1 w 37"/>
                <a:gd name="T9" fmla="*/ 0 h 27"/>
                <a:gd name="T10" fmla="*/ 1 w 37"/>
                <a:gd name="T11" fmla="*/ 0 h 27"/>
                <a:gd name="T12" fmla="*/ 1 w 37"/>
                <a:gd name="T13" fmla="*/ 0 h 27"/>
                <a:gd name="T14" fmla="*/ 1 w 37"/>
                <a:gd name="T15" fmla="*/ 0 h 27"/>
                <a:gd name="T16" fmla="*/ 1 w 37"/>
                <a:gd name="T17" fmla="*/ 0 h 27"/>
                <a:gd name="T18" fmla="*/ 1 w 3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27"/>
                <a:gd name="T32" fmla="*/ 37 w 3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27">
                  <a:moveTo>
                    <a:pt x="27" y="11"/>
                  </a:moveTo>
                  <a:lnTo>
                    <a:pt x="35" y="9"/>
                  </a:lnTo>
                  <a:lnTo>
                    <a:pt x="4" y="0"/>
                  </a:lnTo>
                  <a:lnTo>
                    <a:pt x="0" y="15"/>
                  </a:lnTo>
                  <a:lnTo>
                    <a:pt x="29" y="25"/>
                  </a:lnTo>
                  <a:lnTo>
                    <a:pt x="37" y="25"/>
                  </a:lnTo>
                  <a:lnTo>
                    <a:pt x="29" y="25"/>
                  </a:lnTo>
                  <a:lnTo>
                    <a:pt x="33" y="27"/>
                  </a:lnTo>
                  <a:lnTo>
                    <a:pt x="37" y="25"/>
                  </a:lnTo>
                  <a:lnTo>
                    <a:pt x="27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9" name="Freeform 506"/>
            <p:cNvSpPr>
              <a:spLocks/>
            </p:cNvSpPr>
            <p:nvPr/>
          </p:nvSpPr>
          <p:spPr bwMode="auto">
            <a:xfrm>
              <a:off x="2874836" y="5163813"/>
              <a:ext cx="23078" cy="15807"/>
            </a:xfrm>
            <a:custGeom>
              <a:avLst/>
              <a:gdLst>
                <a:gd name="T0" fmla="*/ 1 w 27"/>
                <a:gd name="T1" fmla="*/ 1 h 23"/>
                <a:gd name="T2" fmla="*/ 1 w 27"/>
                <a:gd name="T3" fmla="*/ 0 h 23"/>
                <a:gd name="T4" fmla="*/ 0 w 27"/>
                <a:gd name="T5" fmla="*/ 1 h 23"/>
                <a:gd name="T6" fmla="*/ 1 w 27"/>
                <a:gd name="T7" fmla="*/ 1 h 23"/>
                <a:gd name="T8" fmla="*/ 1 w 27"/>
                <a:gd name="T9" fmla="*/ 1 h 23"/>
                <a:gd name="T10" fmla="*/ 1 w 27"/>
                <a:gd name="T11" fmla="*/ 1 h 23"/>
                <a:gd name="T12" fmla="*/ 1 w 27"/>
                <a:gd name="T13" fmla="*/ 1 h 23"/>
                <a:gd name="T14" fmla="*/ 1 w 27"/>
                <a:gd name="T15" fmla="*/ 1 h 23"/>
                <a:gd name="T16" fmla="*/ 1 w 27"/>
                <a:gd name="T17" fmla="*/ 1 h 23"/>
                <a:gd name="T18" fmla="*/ 1 w 27"/>
                <a:gd name="T19" fmla="*/ 1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3"/>
                <a:gd name="T32" fmla="*/ 27 w 27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3">
                  <a:moveTo>
                    <a:pt x="11" y="4"/>
                  </a:moveTo>
                  <a:lnTo>
                    <a:pt x="13" y="0"/>
                  </a:lnTo>
                  <a:lnTo>
                    <a:pt x="0" y="9"/>
                  </a:lnTo>
                  <a:lnTo>
                    <a:pt x="10" y="23"/>
                  </a:lnTo>
                  <a:lnTo>
                    <a:pt x="23" y="13"/>
                  </a:lnTo>
                  <a:lnTo>
                    <a:pt x="27" y="7"/>
                  </a:lnTo>
                  <a:lnTo>
                    <a:pt x="23" y="13"/>
                  </a:lnTo>
                  <a:lnTo>
                    <a:pt x="25" y="11"/>
                  </a:lnTo>
                  <a:lnTo>
                    <a:pt x="27" y="7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0" name="Freeform 507"/>
            <p:cNvSpPr>
              <a:spLocks/>
            </p:cNvSpPr>
            <p:nvPr/>
          </p:nvSpPr>
          <p:spPr bwMode="auto">
            <a:xfrm>
              <a:off x="2885606" y="5055801"/>
              <a:ext cx="46156" cy="111964"/>
            </a:xfrm>
            <a:custGeom>
              <a:avLst/>
              <a:gdLst>
                <a:gd name="T0" fmla="*/ 1 w 56"/>
                <a:gd name="T1" fmla="*/ 0 h 186"/>
                <a:gd name="T2" fmla="*/ 1 w 56"/>
                <a:gd name="T3" fmla="*/ 0 h 186"/>
                <a:gd name="T4" fmla="*/ 0 w 56"/>
                <a:gd name="T5" fmla="*/ 0 h 186"/>
                <a:gd name="T6" fmla="*/ 1 w 56"/>
                <a:gd name="T7" fmla="*/ 0 h 186"/>
                <a:gd name="T8" fmla="*/ 1 w 56"/>
                <a:gd name="T9" fmla="*/ 0 h 186"/>
                <a:gd name="T10" fmla="*/ 1 w 56"/>
                <a:gd name="T11" fmla="*/ 0 h 186"/>
                <a:gd name="T12" fmla="*/ 1 w 56"/>
                <a:gd name="T13" fmla="*/ 0 h 186"/>
                <a:gd name="T14" fmla="*/ 1 w 56"/>
                <a:gd name="T15" fmla="*/ 0 h 186"/>
                <a:gd name="T16" fmla="*/ 1 w 56"/>
                <a:gd name="T17" fmla="*/ 0 h 186"/>
                <a:gd name="T18" fmla="*/ 1 w 56"/>
                <a:gd name="T19" fmla="*/ 0 h 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186"/>
                <a:gd name="T32" fmla="*/ 56 w 56"/>
                <a:gd name="T33" fmla="*/ 186 h 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186">
                  <a:moveTo>
                    <a:pt x="48" y="0"/>
                  </a:moveTo>
                  <a:lnTo>
                    <a:pt x="39" y="8"/>
                  </a:lnTo>
                  <a:lnTo>
                    <a:pt x="0" y="183"/>
                  </a:lnTo>
                  <a:lnTo>
                    <a:pt x="16" y="186"/>
                  </a:lnTo>
                  <a:lnTo>
                    <a:pt x="56" y="10"/>
                  </a:lnTo>
                  <a:lnTo>
                    <a:pt x="47" y="17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9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1" name="Freeform 508"/>
            <p:cNvSpPr>
              <a:spLocks/>
            </p:cNvSpPr>
            <p:nvPr/>
          </p:nvSpPr>
          <p:spPr bwMode="auto">
            <a:xfrm>
              <a:off x="2927146" y="5055801"/>
              <a:ext cx="49233" cy="14489"/>
            </a:xfrm>
            <a:custGeom>
              <a:avLst/>
              <a:gdLst>
                <a:gd name="T0" fmla="*/ 1 w 63"/>
                <a:gd name="T1" fmla="*/ 0 h 23"/>
                <a:gd name="T2" fmla="*/ 1 w 63"/>
                <a:gd name="T3" fmla="*/ 0 h 23"/>
                <a:gd name="T4" fmla="*/ 1 w 63"/>
                <a:gd name="T5" fmla="*/ 0 h 23"/>
                <a:gd name="T6" fmla="*/ 0 w 63"/>
                <a:gd name="T7" fmla="*/ 0 h 23"/>
                <a:gd name="T8" fmla="*/ 1 w 63"/>
                <a:gd name="T9" fmla="*/ 0 h 23"/>
                <a:gd name="T10" fmla="*/ 1 w 63"/>
                <a:gd name="T11" fmla="*/ 0 h 23"/>
                <a:gd name="T12" fmla="*/ 1 w 63"/>
                <a:gd name="T13" fmla="*/ 0 h 23"/>
                <a:gd name="T14" fmla="*/ 1 w 63"/>
                <a:gd name="T15" fmla="*/ 0 h 23"/>
                <a:gd name="T16" fmla="*/ 1 w 63"/>
                <a:gd name="T17" fmla="*/ 0 h 23"/>
                <a:gd name="T18" fmla="*/ 1 w 6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"/>
                <a:gd name="T31" fmla="*/ 0 h 23"/>
                <a:gd name="T32" fmla="*/ 63 w 6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" h="23">
                  <a:moveTo>
                    <a:pt x="63" y="16"/>
                  </a:moveTo>
                  <a:lnTo>
                    <a:pt x="57" y="8"/>
                  </a:lnTo>
                  <a:lnTo>
                    <a:pt x="1" y="0"/>
                  </a:lnTo>
                  <a:lnTo>
                    <a:pt x="0" y="17"/>
                  </a:lnTo>
                  <a:lnTo>
                    <a:pt x="55" y="23"/>
                  </a:lnTo>
                  <a:lnTo>
                    <a:pt x="48" y="17"/>
                  </a:lnTo>
                  <a:lnTo>
                    <a:pt x="63" y="16"/>
                  </a:lnTo>
                  <a:lnTo>
                    <a:pt x="63" y="10"/>
                  </a:lnTo>
                  <a:lnTo>
                    <a:pt x="57" y="8"/>
                  </a:lnTo>
                  <a:lnTo>
                    <a:pt x="63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2" name="Freeform 509"/>
            <p:cNvSpPr>
              <a:spLocks/>
            </p:cNvSpPr>
            <p:nvPr/>
          </p:nvSpPr>
          <p:spPr bwMode="auto">
            <a:xfrm>
              <a:off x="2964071" y="5065022"/>
              <a:ext cx="21539" cy="28979"/>
            </a:xfrm>
            <a:custGeom>
              <a:avLst/>
              <a:gdLst>
                <a:gd name="T0" fmla="*/ 1 w 19"/>
                <a:gd name="T1" fmla="*/ 0 h 49"/>
                <a:gd name="T2" fmla="*/ 1 w 19"/>
                <a:gd name="T3" fmla="*/ 0 h 49"/>
                <a:gd name="T4" fmla="*/ 1 w 19"/>
                <a:gd name="T5" fmla="*/ 0 h 49"/>
                <a:gd name="T6" fmla="*/ 0 w 19"/>
                <a:gd name="T7" fmla="*/ 0 h 49"/>
                <a:gd name="T8" fmla="*/ 1 w 19"/>
                <a:gd name="T9" fmla="*/ 0 h 49"/>
                <a:gd name="T10" fmla="*/ 1 w 19"/>
                <a:gd name="T11" fmla="*/ 0 h 49"/>
                <a:gd name="T12" fmla="*/ 1 w 19"/>
                <a:gd name="T13" fmla="*/ 0 h 49"/>
                <a:gd name="T14" fmla="*/ 1 w 19"/>
                <a:gd name="T15" fmla="*/ 0 h 49"/>
                <a:gd name="T16" fmla="*/ 1 w 19"/>
                <a:gd name="T17" fmla="*/ 0 h 49"/>
                <a:gd name="T18" fmla="*/ 1 w 19"/>
                <a:gd name="T19" fmla="*/ 0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49"/>
                <a:gd name="T32" fmla="*/ 19 w 19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49">
                  <a:moveTo>
                    <a:pt x="17" y="38"/>
                  </a:moveTo>
                  <a:lnTo>
                    <a:pt x="19" y="44"/>
                  </a:lnTo>
                  <a:lnTo>
                    <a:pt x="15" y="0"/>
                  </a:lnTo>
                  <a:lnTo>
                    <a:pt x="0" y="1"/>
                  </a:lnTo>
                  <a:lnTo>
                    <a:pt x="3" y="4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3" y="48"/>
                  </a:lnTo>
                  <a:lnTo>
                    <a:pt x="5" y="49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3" name="Freeform 510"/>
            <p:cNvSpPr>
              <a:spLocks/>
            </p:cNvSpPr>
            <p:nvPr/>
          </p:nvSpPr>
          <p:spPr bwMode="auto">
            <a:xfrm>
              <a:off x="2970225" y="5088731"/>
              <a:ext cx="26155" cy="19758"/>
            </a:xfrm>
            <a:custGeom>
              <a:avLst/>
              <a:gdLst>
                <a:gd name="T0" fmla="*/ 1 w 33"/>
                <a:gd name="T1" fmla="*/ 0 h 33"/>
                <a:gd name="T2" fmla="*/ 1 w 33"/>
                <a:gd name="T3" fmla="*/ 0 h 33"/>
                <a:gd name="T4" fmla="*/ 1 w 33"/>
                <a:gd name="T5" fmla="*/ 0 h 33"/>
                <a:gd name="T6" fmla="*/ 0 w 33"/>
                <a:gd name="T7" fmla="*/ 0 h 33"/>
                <a:gd name="T8" fmla="*/ 1 w 33"/>
                <a:gd name="T9" fmla="*/ 0 h 33"/>
                <a:gd name="T10" fmla="*/ 1 w 33"/>
                <a:gd name="T11" fmla="*/ 0 h 33"/>
                <a:gd name="T12" fmla="*/ 1 w 33"/>
                <a:gd name="T13" fmla="*/ 0 h 33"/>
                <a:gd name="T14" fmla="*/ 1 w 33"/>
                <a:gd name="T15" fmla="*/ 0 h 33"/>
                <a:gd name="T16" fmla="*/ 1 w 33"/>
                <a:gd name="T17" fmla="*/ 0 h 33"/>
                <a:gd name="T18" fmla="*/ 1 w 33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3"/>
                <a:gd name="T32" fmla="*/ 33 w 33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3">
                  <a:moveTo>
                    <a:pt x="29" y="17"/>
                  </a:moveTo>
                  <a:lnTo>
                    <a:pt x="33" y="19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23" y="31"/>
                  </a:lnTo>
                  <a:lnTo>
                    <a:pt x="27" y="33"/>
                  </a:lnTo>
                  <a:lnTo>
                    <a:pt x="23" y="31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4" name="Freeform 511"/>
            <p:cNvSpPr>
              <a:spLocks/>
            </p:cNvSpPr>
            <p:nvPr/>
          </p:nvSpPr>
          <p:spPr bwMode="auto">
            <a:xfrm>
              <a:off x="2991764" y="5099269"/>
              <a:ext cx="21539" cy="10538"/>
            </a:xfrm>
            <a:custGeom>
              <a:avLst/>
              <a:gdLst>
                <a:gd name="T0" fmla="*/ 1 w 23"/>
                <a:gd name="T1" fmla="*/ 0 h 18"/>
                <a:gd name="T2" fmla="*/ 1 w 23"/>
                <a:gd name="T3" fmla="*/ 0 h 18"/>
                <a:gd name="T4" fmla="*/ 1 w 23"/>
                <a:gd name="T5" fmla="*/ 0 h 18"/>
                <a:gd name="T6" fmla="*/ 0 w 23"/>
                <a:gd name="T7" fmla="*/ 0 h 18"/>
                <a:gd name="T8" fmla="*/ 1 w 23"/>
                <a:gd name="T9" fmla="*/ 0 h 18"/>
                <a:gd name="T10" fmla="*/ 1 w 23"/>
                <a:gd name="T11" fmla="*/ 0 h 18"/>
                <a:gd name="T12" fmla="*/ 1 w 23"/>
                <a:gd name="T13" fmla="*/ 0 h 18"/>
                <a:gd name="T14" fmla="*/ 1 w 23"/>
                <a:gd name="T15" fmla="*/ 0 h 18"/>
                <a:gd name="T16" fmla="*/ 1 w 23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18"/>
                <a:gd name="T29" fmla="*/ 23 w 23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18">
                  <a:moveTo>
                    <a:pt x="19" y="0"/>
                  </a:moveTo>
                  <a:lnTo>
                    <a:pt x="21" y="0"/>
                  </a:lnTo>
                  <a:lnTo>
                    <a:pt x="2" y="0"/>
                  </a:lnTo>
                  <a:lnTo>
                    <a:pt x="0" y="16"/>
                  </a:lnTo>
                  <a:lnTo>
                    <a:pt x="21" y="18"/>
                  </a:lnTo>
                  <a:lnTo>
                    <a:pt x="23" y="16"/>
                  </a:lnTo>
                  <a:lnTo>
                    <a:pt x="21" y="18"/>
                  </a:lnTo>
                  <a:lnTo>
                    <a:pt x="23" y="1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5" name="Freeform 512"/>
            <p:cNvSpPr>
              <a:spLocks/>
            </p:cNvSpPr>
            <p:nvPr/>
          </p:nvSpPr>
          <p:spPr bwMode="auto">
            <a:xfrm>
              <a:off x="3008688" y="5092683"/>
              <a:ext cx="50771" cy="15807"/>
            </a:xfrm>
            <a:custGeom>
              <a:avLst/>
              <a:gdLst>
                <a:gd name="T0" fmla="*/ 1 w 60"/>
                <a:gd name="T1" fmla="*/ 0 h 27"/>
                <a:gd name="T2" fmla="*/ 0 w 60"/>
                <a:gd name="T3" fmla="*/ 0 h 27"/>
                <a:gd name="T4" fmla="*/ 1 w 60"/>
                <a:gd name="T5" fmla="*/ 0 h 27"/>
                <a:gd name="T6" fmla="*/ 1 w 60"/>
                <a:gd name="T7" fmla="*/ 0 h 27"/>
                <a:gd name="T8" fmla="*/ 1 w 60"/>
                <a:gd name="T9" fmla="*/ 0 h 27"/>
                <a:gd name="T10" fmla="*/ 1 w 60"/>
                <a:gd name="T11" fmla="*/ 0 h 27"/>
                <a:gd name="T12" fmla="*/ 1 w 60"/>
                <a:gd name="T13" fmla="*/ 0 h 27"/>
                <a:gd name="T14" fmla="*/ 1 w 60"/>
                <a:gd name="T15" fmla="*/ 0 h 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"/>
                <a:gd name="T25" fmla="*/ 0 h 27"/>
                <a:gd name="T26" fmla="*/ 60 w 60"/>
                <a:gd name="T27" fmla="*/ 27 h 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" h="27">
                  <a:moveTo>
                    <a:pt x="54" y="0"/>
                  </a:moveTo>
                  <a:lnTo>
                    <a:pt x="0" y="11"/>
                  </a:lnTo>
                  <a:lnTo>
                    <a:pt x="4" y="27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6" name="Freeform 513"/>
            <p:cNvSpPr>
              <a:spLocks/>
            </p:cNvSpPr>
            <p:nvPr/>
          </p:nvSpPr>
          <p:spPr bwMode="auto">
            <a:xfrm>
              <a:off x="3054844" y="5080828"/>
              <a:ext cx="52310" cy="21076"/>
            </a:xfrm>
            <a:custGeom>
              <a:avLst/>
              <a:gdLst>
                <a:gd name="T0" fmla="*/ 1 w 63"/>
                <a:gd name="T1" fmla="*/ 0 h 34"/>
                <a:gd name="T2" fmla="*/ 1 w 63"/>
                <a:gd name="T3" fmla="*/ 0 h 34"/>
                <a:gd name="T4" fmla="*/ 0 w 63"/>
                <a:gd name="T5" fmla="*/ 0 h 34"/>
                <a:gd name="T6" fmla="*/ 1 w 63"/>
                <a:gd name="T7" fmla="*/ 0 h 34"/>
                <a:gd name="T8" fmla="*/ 1 w 63"/>
                <a:gd name="T9" fmla="*/ 0 h 34"/>
                <a:gd name="T10" fmla="*/ 1 w 6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34"/>
                <a:gd name="T20" fmla="*/ 63 w 6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34">
                  <a:moveTo>
                    <a:pt x="58" y="1"/>
                  </a:moveTo>
                  <a:lnTo>
                    <a:pt x="58" y="0"/>
                  </a:lnTo>
                  <a:lnTo>
                    <a:pt x="0" y="19"/>
                  </a:lnTo>
                  <a:lnTo>
                    <a:pt x="6" y="34"/>
                  </a:lnTo>
                  <a:lnTo>
                    <a:pt x="63" y="15"/>
                  </a:lnTo>
                  <a:lnTo>
                    <a:pt x="58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7" name="Freeform 514"/>
            <p:cNvSpPr>
              <a:spLocks/>
            </p:cNvSpPr>
            <p:nvPr/>
          </p:nvSpPr>
          <p:spPr bwMode="auto">
            <a:xfrm>
              <a:off x="3105615" y="5070290"/>
              <a:ext cx="35386" cy="18441"/>
            </a:xfrm>
            <a:custGeom>
              <a:avLst/>
              <a:gdLst>
                <a:gd name="T0" fmla="*/ 1 w 44"/>
                <a:gd name="T1" fmla="*/ 0 h 31"/>
                <a:gd name="T2" fmla="*/ 1 w 44"/>
                <a:gd name="T3" fmla="*/ 0 h 31"/>
                <a:gd name="T4" fmla="*/ 0 w 44"/>
                <a:gd name="T5" fmla="*/ 0 h 31"/>
                <a:gd name="T6" fmla="*/ 1 w 44"/>
                <a:gd name="T7" fmla="*/ 0 h 31"/>
                <a:gd name="T8" fmla="*/ 1 w 44"/>
                <a:gd name="T9" fmla="*/ 0 h 31"/>
                <a:gd name="T10" fmla="*/ 1 w 44"/>
                <a:gd name="T11" fmla="*/ 0 h 31"/>
                <a:gd name="T12" fmla="*/ 1 w 44"/>
                <a:gd name="T13" fmla="*/ 0 h 31"/>
                <a:gd name="T14" fmla="*/ 1 w 44"/>
                <a:gd name="T15" fmla="*/ 0 h 31"/>
                <a:gd name="T16" fmla="*/ 1 w 44"/>
                <a:gd name="T17" fmla="*/ 0 h 31"/>
                <a:gd name="T18" fmla="*/ 1 w 44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31"/>
                <a:gd name="T32" fmla="*/ 44 w 44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31">
                  <a:moveTo>
                    <a:pt x="32" y="2"/>
                  </a:moveTo>
                  <a:lnTo>
                    <a:pt x="36" y="0"/>
                  </a:lnTo>
                  <a:lnTo>
                    <a:pt x="0" y="17"/>
                  </a:lnTo>
                  <a:lnTo>
                    <a:pt x="5" y="31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2" y="14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8" name="Freeform 515"/>
            <p:cNvSpPr>
              <a:spLocks/>
            </p:cNvSpPr>
            <p:nvPr/>
          </p:nvSpPr>
          <p:spPr bwMode="auto">
            <a:xfrm>
              <a:off x="3133309" y="5051849"/>
              <a:ext cx="33848" cy="26344"/>
            </a:xfrm>
            <a:custGeom>
              <a:avLst/>
              <a:gdLst>
                <a:gd name="T0" fmla="*/ 1 w 41"/>
                <a:gd name="T1" fmla="*/ 0 h 43"/>
                <a:gd name="T2" fmla="*/ 0 w 41"/>
                <a:gd name="T3" fmla="*/ 0 h 43"/>
                <a:gd name="T4" fmla="*/ 1 w 41"/>
                <a:gd name="T5" fmla="*/ 0 h 43"/>
                <a:gd name="T6" fmla="*/ 1 w 41"/>
                <a:gd name="T7" fmla="*/ 0 h 43"/>
                <a:gd name="T8" fmla="*/ 1 w 41"/>
                <a:gd name="T9" fmla="*/ 0 h 43"/>
                <a:gd name="T10" fmla="*/ 1 w 41"/>
                <a:gd name="T11" fmla="*/ 0 h 43"/>
                <a:gd name="T12" fmla="*/ 1 w 41"/>
                <a:gd name="T13" fmla="*/ 0 h 43"/>
                <a:gd name="T14" fmla="*/ 1 w 41"/>
                <a:gd name="T15" fmla="*/ 0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43"/>
                <a:gd name="T26" fmla="*/ 41 w 41"/>
                <a:gd name="T27" fmla="*/ 43 h 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43">
                  <a:moveTo>
                    <a:pt x="29" y="0"/>
                  </a:moveTo>
                  <a:lnTo>
                    <a:pt x="0" y="33"/>
                  </a:lnTo>
                  <a:lnTo>
                    <a:pt x="12" y="43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9" name="Freeform 516"/>
            <p:cNvSpPr>
              <a:spLocks/>
            </p:cNvSpPr>
            <p:nvPr/>
          </p:nvSpPr>
          <p:spPr bwMode="auto">
            <a:xfrm>
              <a:off x="3154848" y="5017602"/>
              <a:ext cx="49233" cy="40834"/>
            </a:xfrm>
            <a:custGeom>
              <a:avLst/>
              <a:gdLst>
                <a:gd name="T0" fmla="*/ 1 w 58"/>
                <a:gd name="T1" fmla="*/ 0 h 69"/>
                <a:gd name="T2" fmla="*/ 0 w 58"/>
                <a:gd name="T3" fmla="*/ 0 h 69"/>
                <a:gd name="T4" fmla="*/ 1 w 58"/>
                <a:gd name="T5" fmla="*/ 0 h 69"/>
                <a:gd name="T6" fmla="*/ 1 w 58"/>
                <a:gd name="T7" fmla="*/ 0 h 69"/>
                <a:gd name="T8" fmla="*/ 1 w 58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69"/>
                <a:gd name="T17" fmla="*/ 58 w 58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69">
                  <a:moveTo>
                    <a:pt x="44" y="0"/>
                  </a:moveTo>
                  <a:lnTo>
                    <a:pt x="0" y="59"/>
                  </a:lnTo>
                  <a:lnTo>
                    <a:pt x="12" y="69"/>
                  </a:lnTo>
                  <a:lnTo>
                    <a:pt x="58" y="1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0" name="Freeform 517"/>
            <p:cNvSpPr>
              <a:spLocks/>
            </p:cNvSpPr>
            <p:nvPr/>
          </p:nvSpPr>
          <p:spPr bwMode="auto">
            <a:xfrm>
              <a:off x="3194850" y="4985988"/>
              <a:ext cx="43079" cy="36882"/>
            </a:xfrm>
            <a:custGeom>
              <a:avLst/>
              <a:gdLst>
                <a:gd name="T0" fmla="*/ 1 w 54"/>
                <a:gd name="T1" fmla="*/ 0 h 60"/>
                <a:gd name="T2" fmla="*/ 0 w 54"/>
                <a:gd name="T3" fmla="*/ 0 h 60"/>
                <a:gd name="T4" fmla="*/ 1 w 54"/>
                <a:gd name="T5" fmla="*/ 0 h 60"/>
                <a:gd name="T6" fmla="*/ 1 w 54"/>
                <a:gd name="T7" fmla="*/ 0 h 60"/>
                <a:gd name="T8" fmla="*/ 1 w 54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60"/>
                <a:gd name="T17" fmla="*/ 54 w 54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60">
                  <a:moveTo>
                    <a:pt x="40" y="0"/>
                  </a:moveTo>
                  <a:lnTo>
                    <a:pt x="0" y="50"/>
                  </a:lnTo>
                  <a:lnTo>
                    <a:pt x="14" y="60"/>
                  </a:lnTo>
                  <a:lnTo>
                    <a:pt x="54" y="1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1" name="Freeform 518"/>
            <p:cNvSpPr>
              <a:spLocks/>
            </p:cNvSpPr>
            <p:nvPr/>
          </p:nvSpPr>
          <p:spPr bwMode="auto">
            <a:xfrm>
              <a:off x="3227159" y="4957010"/>
              <a:ext cx="41540" cy="36882"/>
            </a:xfrm>
            <a:custGeom>
              <a:avLst/>
              <a:gdLst>
                <a:gd name="T0" fmla="*/ 1 w 50"/>
                <a:gd name="T1" fmla="*/ 0 h 60"/>
                <a:gd name="T2" fmla="*/ 0 w 50"/>
                <a:gd name="T3" fmla="*/ 0 h 60"/>
                <a:gd name="T4" fmla="*/ 1 w 50"/>
                <a:gd name="T5" fmla="*/ 0 h 60"/>
                <a:gd name="T6" fmla="*/ 1 w 50"/>
                <a:gd name="T7" fmla="*/ 0 h 60"/>
                <a:gd name="T8" fmla="*/ 1 w 50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60"/>
                <a:gd name="T17" fmla="*/ 50 w 50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60">
                  <a:moveTo>
                    <a:pt x="37" y="0"/>
                  </a:moveTo>
                  <a:lnTo>
                    <a:pt x="0" y="48"/>
                  </a:lnTo>
                  <a:lnTo>
                    <a:pt x="14" y="60"/>
                  </a:lnTo>
                  <a:lnTo>
                    <a:pt x="50" y="1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2" name="Freeform 519"/>
            <p:cNvSpPr>
              <a:spLocks/>
            </p:cNvSpPr>
            <p:nvPr/>
          </p:nvSpPr>
          <p:spPr bwMode="auto">
            <a:xfrm>
              <a:off x="3254852" y="4929348"/>
              <a:ext cx="43079" cy="34248"/>
            </a:xfrm>
            <a:custGeom>
              <a:avLst/>
              <a:gdLst>
                <a:gd name="T0" fmla="*/ 1 w 48"/>
                <a:gd name="T1" fmla="*/ 0 h 56"/>
                <a:gd name="T2" fmla="*/ 0 w 48"/>
                <a:gd name="T3" fmla="*/ 0 h 56"/>
                <a:gd name="T4" fmla="*/ 1 w 48"/>
                <a:gd name="T5" fmla="*/ 0 h 56"/>
                <a:gd name="T6" fmla="*/ 1 w 48"/>
                <a:gd name="T7" fmla="*/ 0 h 56"/>
                <a:gd name="T8" fmla="*/ 1 w 48"/>
                <a:gd name="T9" fmla="*/ 0 h 56"/>
                <a:gd name="T10" fmla="*/ 1 w 48"/>
                <a:gd name="T11" fmla="*/ 0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56"/>
                <a:gd name="T20" fmla="*/ 48 w 48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56">
                  <a:moveTo>
                    <a:pt x="35" y="0"/>
                  </a:moveTo>
                  <a:lnTo>
                    <a:pt x="0" y="46"/>
                  </a:lnTo>
                  <a:lnTo>
                    <a:pt x="13" y="56"/>
                  </a:lnTo>
                  <a:lnTo>
                    <a:pt x="48" y="10"/>
                  </a:lnTo>
                  <a:lnTo>
                    <a:pt x="48" y="1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3" name="Freeform 520"/>
            <p:cNvSpPr>
              <a:spLocks/>
            </p:cNvSpPr>
            <p:nvPr/>
          </p:nvSpPr>
          <p:spPr bwMode="auto">
            <a:xfrm>
              <a:off x="3287161" y="4914859"/>
              <a:ext cx="24616" cy="21076"/>
            </a:xfrm>
            <a:custGeom>
              <a:avLst/>
              <a:gdLst>
                <a:gd name="T0" fmla="*/ 1 w 30"/>
                <a:gd name="T1" fmla="*/ 0 h 35"/>
                <a:gd name="T2" fmla="*/ 1 w 30"/>
                <a:gd name="T3" fmla="*/ 0 h 35"/>
                <a:gd name="T4" fmla="*/ 0 w 30"/>
                <a:gd name="T5" fmla="*/ 0 h 35"/>
                <a:gd name="T6" fmla="*/ 1 w 30"/>
                <a:gd name="T7" fmla="*/ 0 h 35"/>
                <a:gd name="T8" fmla="*/ 1 w 30"/>
                <a:gd name="T9" fmla="*/ 0 h 35"/>
                <a:gd name="T10" fmla="*/ 1 w 30"/>
                <a:gd name="T11" fmla="*/ 0 h 35"/>
                <a:gd name="T12" fmla="*/ 1 w 30"/>
                <a:gd name="T13" fmla="*/ 0 h 35"/>
                <a:gd name="T14" fmla="*/ 1 w 30"/>
                <a:gd name="T15" fmla="*/ 0 h 35"/>
                <a:gd name="T16" fmla="*/ 1 w 30"/>
                <a:gd name="T17" fmla="*/ 0 h 35"/>
                <a:gd name="T18" fmla="*/ 1 w 30"/>
                <a:gd name="T19" fmla="*/ 0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35"/>
                <a:gd name="T32" fmla="*/ 30 w 30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35">
                  <a:moveTo>
                    <a:pt x="21" y="0"/>
                  </a:moveTo>
                  <a:lnTo>
                    <a:pt x="19" y="2"/>
                  </a:lnTo>
                  <a:lnTo>
                    <a:pt x="0" y="23"/>
                  </a:lnTo>
                  <a:lnTo>
                    <a:pt x="13" y="35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4" name="Freeform 521"/>
            <p:cNvSpPr>
              <a:spLocks/>
            </p:cNvSpPr>
            <p:nvPr/>
          </p:nvSpPr>
          <p:spPr bwMode="auto">
            <a:xfrm>
              <a:off x="3305624" y="4908272"/>
              <a:ext cx="21539" cy="15807"/>
            </a:xfrm>
            <a:custGeom>
              <a:avLst/>
              <a:gdLst>
                <a:gd name="T0" fmla="*/ 1 w 25"/>
                <a:gd name="T1" fmla="*/ 0 h 25"/>
                <a:gd name="T2" fmla="*/ 1 w 25"/>
                <a:gd name="T3" fmla="*/ 0 h 25"/>
                <a:gd name="T4" fmla="*/ 0 w 25"/>
                <a:gd name="T5" fmla="*/ 0 h 25"/>
                <a:gd name="T6" fmla="*/ 1 w 25"/>
                <a:gd name="T7" fmla="*/ 0 h 25"/>
                <a:gd name="T8" fmla="*/ 1 w 25"/>
                <a:gd name="T9" fmla="*/ 0 h 25"/>
                <a:gd name="T10" fmla="*/ 1 w 25"/>
                <a:gd name="T11" fmla="*/ 0 h 25"/>
                <a:gd name="T12" fmla="*/ 1 w 25"/>
                <a:gd name="T13" fmla="*/ 0 h 25"/>
                <a:gd name="T14" fmla="*/ 1 w 25"/>
                <a:gd name="T15" fmla="*/ 0 h 25"/>
                <a:gd name="T16" fmla="*/ 1 w 25"/>
                <a:gd name="T17" fmla="*/ 0 h 25"/>
                <a:gd name="T18" fmla="*/ 1 w 25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5"/>
                <a:gd name="T32" fmla="*/ 25 w 25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5">
                  <a:moveTo>
                    <a:pt x="19" y="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9" y="25"/>
                  </a:lnTo>
                  <a:lnTo>
                    <a:pt x="25" y="14"/>
                  </a:lnTo>
                  <a:lnTo>
                    <a:pt x="21" y="16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5" name="Freeform 522"/>
            <p:cNvSpPr>
              <a:spLocks/>
            </p:cNvSpPr>
            <p:nvPr/>
          </p:nvSpPr>
          <p:spPr bwMode="auto">
            <a:xfrm>
              <a:off x="3322548" y="4908272"/>
              <a:ext cx="35386" cy="10538"/>
            </a:xfrm>
            <a:custGeom>
              <a:avLst/>
              <a:gdLst>
                <a:gd name="T0" fmla="*/ 1 w 44"/>
                <a:gd name="T1" fmla="*/ 0 h 19"/>
                <a:gd name="T2" fmla="*/ 1 w 44"/>
                <a:gd name="T3" fmla="*/ 0 h 19"/>
                <a:gd name="T4" fmla="*/ 0 w 44"/>
                <a:gd name="T5" fmla="*/ 0 h 19"/>
                <a:gd name="T6" fmla="*/ 1 w 44"/>
                <a:gd name="T7" fmla="*/ 0 h 19"/>
                <a:gd name="T8" fmla="*/ 1 w 44"/>
                <a:gd name="T9" fmla="*/ 0 h 19"/>
                <a:gd name="T10" fmla="*/ 1 w 44"/>
                <a:gd name="T11" fmla="*/ 0 h 19"/>
                <a:gd name="T12" fmla="*/ 1 w 44"/>
                <a:gd name="T13" fmla="*/ 0 h 19"/>
                <a:gd name="T14" fmla="*/ 1 w 44"/>
                <a:gd name="T15" fmla="*/ 0 h 19"/>
                <a:gd name="T16" fmla="*/ 1 w 44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19"/>
                <a:gd name="T29" fmla="*/ 44 w 44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19">
                  <a:moveTo>
                    <a:pt x="38" y="0"/>
                  </a:moveTo>
                  <a:lnTo>
                    <a:pt x="40" y="0"/>
                  </a:lnTo>
                  <a:lnTo>
                    <a:pt x="0" y="3"/>
                  </a:lnTo>
                  <a:lnTo>
                    <a:pt x="2" y="19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6" name="Freeform 523"/>
            <p:cNvSpPr>
              <a:spLocks/>
            </p:cNvSpPr>
            <p:nvPr/>
          </p:nvSpPr>
          <p:spPr bwMode="auto">
            <a:xfrm>
              <a:off x="3351780" y="4901686"/>
              <a:ext cx="36925" cy="14489"/>
            </a:xfrm>
            <a:custGeom>
              <a:avLst/>
              <a:gdLst>
                <a:gd name="T0" fmla="*/ 1 w 42"/>
                <a:gd name="T1" fmla="*/ 0 h 25"/>
                <a:gd name="T2" fmla="*/ 1 w 42"/>
                <a:gd name="T3" fmla="*/ 0 h 25"/>
                <a:gd name="T4" fmla="*/ 0 w 42"/>
                <a:gd name="T5" fmla="*/ 0 h 25"/>
                <a:gd name="T6" fmla="*/ 1 w 42"/>
                <a:gd name="T7" fmla="*/ 0 h 25"/>
                <a:gd name="T8" fmla="*/ 1 w 42"/>
                <a:gd name="T9" fmla="*/ 0 h 25"/>
                <a:gd name="T10" fmla="*/ 1 w 42"/>
                <a:gd name="T11" fmla="*/ 0 h 25"/>
                <a:gd name="T12" fmla="*/ 1 w 42"/>
                <a:gd name="T13" fmla="*/ 0 h 25"/>
                <a:gd name="T14" fmla="*/ 1 w 42"/>
                <a:gd name="T15" fmla="*/ 0 h 25"/>
                <a:gd name="T16" fmla="*/ 1 w 42"/>
                <a:gd name="T17" fmla="*/ 0 h 25"/>
                <a:gd name="T18" fmla="*/ 1 w 42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25"/>
                <a:gd name="T32" fmla="*/ 42 w 42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25">
                  <a:moveTo>
                    <a:pt x="29" y="2"/>
                  </a:moveTo>
                  <a:lnTo>
                    <a:pt x="33" y="0"/>
                  </a:lnTo>
                  <a:lnTo>
                    <a:pt x="0" y="10"/>
                  </a:lnTo>
                  <a:lnTo>
                    <a:pt x="6" y="25"/>
                  </a:lnTo>
                  <a:lnTo>
                    <a:pt x="37" y="15"/>
                  </a:lnTo>
                  <a:lnTo>
                    <a:pt x="42" y="12"/>
                  </a:lnTo>
                  <a:lnTo>
                    <a:pt x="37" y="15"/>
                  </a:lnTo>
                  <a:lnTo>
                    <a:pt x="41" y="13"/>
                  </a:lnTo>
                  <a:lnTo>
                    <a:pt x="42" y="12"/>
                  </a:lnTo>
                  <a:lnTo>
                    <a:pt x="29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7" name="Freeform 524"/>
            <p:cNvSpPr>
              <a:spLocks/>
            </p:cNvSpPr>
            <p:nvPr/>
          </p:nvSpPr>
          <p:spPr bwMode="auto">
            <a:xfrm>
              <a:off x="3379473" y="4892466"/>
              <a:ext cx="18462" cy="15807"/>
            </a:xfrm>
            <a:custGeom>
              <a:avLst/>
              <a:gdLst>
                <a:gd name="T0" fmla="*/ 0 w 25"/>
                <a:gd name="T1" fmla="*/ 0 h 25"/>
                <a:gd name="T2" fmla="*/ 0 w 25"/>
                <a:gd name="T3" fmla="*/ 0 h 25"/>
                <a:gd name="T4" fmla="*/ 0 w 25"/>
                <a:gd name="T5" fmla="*/ 0 h 25"/>
                <a:gd name="T6" fmla="*/ 0 w 25"/>
                <a:gd name="T7" fmla="*/ 0 h 25"/>
                <a:gd name="T8" fmla="*/ 0 w 25"/>
                <a:gd name="T9" fmla="*/ 0 h 25"/>
                <a:gd name="T10" fmla="*/ 0 w 25"/>
                <a:gd name="T11" fmla="*/ 0 h 25"/>
                <a:gd name="T12" fmla="*/ 0 w 25"/>
                <a:gd name="T13" fmla="*/ 0 h 25"/>
                <a:gd name="T14" fmla="*/ 0 w 25"/>
                <a:gd name="T15" fmla="*/ 0 h 25"/>
                <a:gd name="T16" fmla="*/ 0 w 25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0" y="1"/>
                  </a:moveTo>
                  <a:lnTo>
                    <a:pt x="12" y="0"/>
                  </a:lnTo>
                  <a:lnTo>
                    <a:pt x="0" y="15"/>
                  </a:lnTo>
                  <a:lnTo>
                    <a:pt x="13" y="25"/>
                  </a:lnTo>
                  <a:lnTo>
                    <a:pt x="25" y="9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5" y="7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8" name="Freeform 525"/>
            <p:cNvSpPr>
              <a:spLocks/>
            </p:cNvSpPr>
            <p:nvPr/>
          </p:nvSpPr>
          <p:spPr bwMode="auto">
            <a:xfrm>
              <a:off x="3385627" y="4877976"/>
              <a:ext cx="21539" cy="19758"/>
            </a:xfrm>
            <a:custGeom>
              <a:avLst/>
              <a:gdLst>
                <a:gd name="T0" fmla="*/ 1 w 25"/>
                <a:gd name="T1" fmla="*/ 0 h 32"/>
                <a:gd name="T2" fmla="*/ 1 w 25"/>
                <a:gd name="T3" fmla="*/ 0 h 32"/>
                <a:gd name="T4" fmla="*/ 0 w 25"/>
                <a:gd name="T5" fmla="*/ 0 h 32"/>
                <a:gd name="T6" fmla="*/ 1 w 25"/>
                <a:gd name="T7" fmla="*/ 0 h 32"/>
                <a:gd name="T8" fmla="*/ 1 w 25"/>
                <a:gd name="T9" fmla="*/ 0 h 32"/>
                <a:gd name="T10" fmla="*/ 1 w 25"/>
                <a:gd name="T11" fmla="*/ 0 h 32"/>
                <a:gd name="T12" fmla="*/ 1 w 25"/>
                <a:gd name="T13" fmla="*/ 0 h 32"/>
                <a:gd name="T14" fmla="*/ 1 w 25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32"/>
                <a:gd name="T26" fmla="*/ 25 w 25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32">
                  <a:moveTo>
                    <a:pt x="11" y="0"/>
                  </a:moveTo>
                  <a:lnTo>
                    <a:pt x="11" y="2"/>
                  </a:lnTo>
                  <a:lnTo>
                    <a:pt x="0" y="26"/>
                  </a:lnTo>
                  <a:lnTo>
                    <a:pt x="15" y="32"/>
                  </a:lnTo>
                  <a:lnTo>
                    <a:pt x="25" y="7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9" name="Freeform 526"/>
            <p:cNvSpPr>
              <a:spLocks/>
            </p:cNvSpPr>
            <p:nvPr/>
          </p:nvSpPr>
          <p:spPr bwMode="auto">
            <a:xfrm>
              <a:off x="3396397" y="4860853"/>
              <a:ext cx="18462" cy="21076"/>
            </a:xfrm>
            <a:custGeom>
              <a:avLst/>
              <a:gdLst>
                <a:gd name="T0" fmla="*/ 0 w 27"/>
                <a:gd name="T1" fmla="*/ 0 h 36"/>
                <a:gd name="T2" fmla="*/ 0 w 27"/>
                <a:gd name="T3" fmla="*/ 0 h 36"/>
                <a:gd name="T4" fmla="*/ 0 w 27"/>
                <a:gd name="T5" fmla="*/ 0 h 36"/>
                <a:gd name="T6" fmla="*/ 0 w 27"/>
                <a:gd name="T7" fmla="*/ 0 h 36"/>
                <a:gd name="T8" fmla="*/ 0 w 27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6"/>
                <a:gd name="T17" fmla="*/ 27 w 2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6">
                  <a:moveTo>
                    <a:pt x="14" y="0"/>
                  </a:moveTo>
                  <a:lnTo>
                    <a:pt x="0" y="29"/>
                  </a:lnTo>
                  <a:lnTo>
                    <a:pt x="14" y="36"/>
                  </a:lnTo>
                  <a:lnTo>
                    <a:pt x="27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0" name="Freeform 527"/>
            <p:cNvSpPr>
              <a:spLocks/>
            </p:cNvSpPr>
            <p:nvPr/>
          </p:nvSpPr>
          <p:spPr bwMode="auto">
            <a:xfrm>
              <a:off x="3407167" y="4848998"/>
              <a:ext cx="21539" cy="15807"/>
            </a:xfrm>
            <a:custGeom>
              <a:avLst/>
              <a:gdLst>
                <a:gd name="T0" fmla="*/ 1 w 24"/>
                <a:gd name="T1" fmla="*/ 0 h 26"/>
                <a:gd name="T2" fmla="*/ 1 w 24"/>
                <a:gd name="T3" fmla="*/ 0 h 26"/>
                <a:gd name="T4" fmla="*/ 0 w 24"/>
                <a:gd name="T5" fmla="*/ 0 h 26"/>
                <a:gd name="T6" fmla="*/ 1 w 24"/>
                <a:gd name="T7" fmla="*/ 0 h 26"/>
                <a:gd name="T8" fmla="*/ 1 w 24"/>
                <a:gd name="T9" fmla="*/ 0 h 26"/>
                <a:gd name="T10" fmla="*/ 1 w 24"/>
                <a:gd name="T11" fmla="*/ 0 h 26"/>
                <a:gd name="T12" fmla="*/ 1 w 24"/>
                <a:gd name="T13" fmla="*/ 0 h 26"/>
                <a:gd name="T14" fmla="*/ 1 w 24"/>
                <a:gd name="T15" fmla="*/ 0 h 26"/>
                <a:gd name="T16" fmla="*/ 1 w 24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6"/>
                <a:gd name="T29" fmla="*/ 24 w 24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6">
                  <a:moveTo>
                    <a:pt x="11" y="0"/>
                  </a:moveTo>
                  <a:lnTo>
                    <a:pt x="11" y="2"/>
                  </a:lnTo>
                  <a:lnTo>
                    <a:pt x="0" y="19"/>
                  </a:lnTo>
                  <a:lnTo>
                    <a:pt x="13" y="26"/>
                  </a:lnTo>
                  <a:lnTo>
                    <a:pt x="24" y="9"/>
                  </a:lnTo>
                  <a:lnTo>
                    <a:pt x="23" y="11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1" name="Freeform 528"/>
            <p:cNvSpPr>
              <a:spLocks/>
            </p:cNvSpPr>
            <p:nvPr/>
          </p:nvSpPr>
          <p:spPr bwMode="auto">
            <a:xfrm>
              <a:off x="3414859" y="4834508"/>
              <a:ext cx="30771" cy="21076"/>
            </a:xfrm>
            <a:custGeom>
              <a:avLst/>
              <a:gdLst>
                <a:gd name="T0" fmla="*/ 1 w 37"/>
                <a:gd name="T1" fmla="*/ 0 h 34"/>
                <a:gd name="T2" fmla="*/ 1 w 37"/>
                <a:gd name="T3" fmla="*/ 0 h 34"/>
                <a:gd name="T4" fmla="*/ 0 w 37"/>
                <a:gd name="T5" fmla="*/ 0 h 34"/>
                <a:gd name="T6" fmla="*/ 1 w 37"/>
                <a:gd name="T7" fmla="*/ 0 h 34"/>
                <a:gd name="T8" fmla="*/ 1 w 37"/>
                <a:gd name="T9" fmla="*/ 0 h 34"/>
                <a:gd name="T10" fmla="*/ 1 w 37"/>
                <a:gd name="T11" fmla="*/ 0 h 34"/>
                <a:gd name="T12" fmla="*/ 1 w 37"/>
                <a:gd name="T13" fmla="*/ 0 h 34"/>
                <a:gd name="T14" fmla="*/ 1 w 37"/>
                <a:gd name="T15" fmla="*/ 0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"/>
                <a:gd name="T25" fmla="*/ 0 h 34"/>
                <a:gd name="T26" fmla="*/ 37 w 37"/>
                <a:gd name="T27" fmla="*/ 34 h 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" h="34">
                  <a:moveTo>
                    <a:pt x="27" y="0"/>
                  </a:moveTo>
                  <a:lnTo>
                    <a:pt x="25" y="0"/>
                  </a:lnTo>
                  <a:lnTo>
                    <a:pt x="0" y="23"/>
                  </a:lnTo>
                  <a:lnTo>
                    <a:pt x="12" y="34"/>
                  </a:lnTo>
                  <a:lnTo>
                    <a:pt x="37" y="13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2" name="Freeform 529"/>
            <p:cNvSpPr>
              <a:spLocks/>
            </p:cNvSpPr>
            <p:nvPr/>
          </p:nvSpPr>
          <p:spPr bwMode="auto">
            <a:xfrm>
              <a:off x="3441014" y="4810798"/>
              <a:ext cx="49233" cy="32930"/>
            </a:xfrm>
            <a:custGeom>
              <a:avLst/>
              <a:gdLst>
                <a:gd name="T0" fmla="*/ 1 w 59"/>
                <a:gd name="T1" fmla="*/ 0 h 52"/>
                <a:gd name="T2" fmla="*/ 1 w 59"/>
                <a:gd name="T3" fmla="*/ 0 h 52"/>
                <a:gd name="T4" fmla="*/ 0 w 59"/>
                <a:gd name="T5" fmla="*/ 0 h 52"/>
                <a:gd name="T6" fmla="*/ 1 w 59"/>
                <a:gd name="T7" fmla="*/ 0 h 52"/>
                <a:gd name="T8" fmla="*/ 1 w 59"/>
                <a:gd name="T9" fmla="*/ 0 h 52"/>
                <a:gd name="T10" fmla="*/ 1 w 59"/>
                <a:gd name="T11" fmla="*/ 0 h 52"/>
                <a:gd name="T12" fmla="*/ 1 w 59"/>
                <a:gd name="T13" fmla="*/ 0 h 52"/>
                <a:gd name="T14" fmla="*/ 1 w 59"/>
                <a:gd name="T15" fmla="*/ 0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9"/>
                <a:gd name="T25" fmla="*/ 0 h 52"/>
                <a:gd name="T26" fmla="*/ 59 w 59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9" h="52">
                  <a:moveTo>
                    <a:pt x="52" y="0"/>
                  </a:moveTo>
                  <a:lnTo>
                    <a:pt x="50" y="0"/>
                  </a:lnTo>
                  <a:lnTo>
                    <a:pt x="0" y="39"/>
                  </a:lnTo>
                  <a:lnTo>
                    <a:pt x="10" y="52"/>
                  </a:lnTo>
                  <a:lnTo>
                    <a:pt x="59" y="14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3" name="Freeform 530"/>
            <p:cNvSpPr>
              <a:spLocks/>
            </p:cNvSpPr>
            <p:nvPr/>
          </p:nvSpPr>
          <p:spPr bwMode="auto">
            <a:xfrm>
              <a:off x="3484093" y="4785771"/>
              <a:ext cx="66157" cy="34248"/>
            </a:xfrm>
            <a:custGeom>
              <a:avLst/>
              <a:gdLst>
                <a:gd name="T0" fmla="*/ 1 w 78"/>
                <a:gd name="T1" fmla="*/ 0 h 56"/>
                <a:gd name="T2" fmla="*/ 0 w 78"/>
                <a:gd name="T3" fmla="*/ 0 h 56"/>
                <a:gd name="T4" fmla="*/ 1 w 78"/>
                <a:gd name="T5" fmla="*/ 0 h 56"/>
                <a:gd name="T6" fmla="*/ 1 w 78"/>
                <a:gd name="T7" fmla="*/ 0 h 56"/>
                <a:gd name="T8" fmla="*/ 1 w 7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56"/>
                <a:gd name="T17" fmla="*/ 78 w 78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56">
                  <a:moveTo>
                    <a:pt x="71" y="0"/>
                  </a:moveTo>
                  <a:lnTo>
                    <a:pt x="0" y="42"/>
                  </a:lnTo>
                  <a:lnTo>
                    <a:pt x="7" y="56"/>
                  </a:lnTo>
                  <a:lnTo>
                    <a:pt x="78" y="15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4" name="Freeform 531"/>
            <p:cNvSpPr>
              <a:spLocks/>
            </p:cNvSpPr>
            <p:nvPr/>
          </p:nvSpPr>
          <p:spPr bwMode="auto">
            <a:xfrm>
              <a:off x="3542557" y="4750206"/>
              <a:ext cx="107697" cy="44785"/>
            </a:xfrm>
            <a:custGeom>
              <a:avLst/>
              <a:gdLst>
                <a:gd name="T0" fmla="*/ 1 w 128"/>
                <a:gd name="T1" fmla="*/ 0 h 74"/>
                <a:gd name="T2" fmla="*/ 1 w 128"/>
                <a:gd name="T3" fmla="*/ 0 h 74"/>
                <a:gd name="T4" fmla="*/ 0 w 128"/>
                <a:gd name="T5" fmla="*/ 0 h 74"/>
                <a:gd name="T6" fmla="*/ 1 w 128"/>
                <a:gd name="T7" fmla="*/ 0 h 74"/>
                <a:gd name="T8" fmla="*/ 1 w 128"/>
                <a:gd name="T9" fmla="*/ 0 h 74"/>
                <a:gd name="T10" fmla="*/ 1 w 128"/>
                <a:gd name="T11" fmla="*/ 0 h 74"/>
                <a:gd name="T12" fmla="*/ 1 w 128"/>
                <a:gd name="T13" fmla="*/ 0 h 74"/>
                <a:gd name="T14" fmla="*/ 1 w 128"/>
                <a:gd name="T15" fmla="*/ 0 h 74"/>
                <a:gd name="T16" fmla="*/ 1 w 128"/>
                <a:gd name="T17" fmla="*/ 0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74"/>
                <a:gd name="T29" fmla="*/ 128 w 128"/>
                <a:gd name="T30" fmla="*/ 74 h 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74">
                  <a:moveTo>
                    <a:pt x="117" y="1"/>
                  </a:moveTo>
                  <a:lnTo>
                    <a:pt x="119" y="0"/>
                  </a:lnTo>
                  <a:lnTo>
                    <a:pt x="0" y="59"/>
                  </a:lnTo>
                  <a:lnTo>
                    <a:pt x="7" y="74"/>
                  </a:lnTo>
                  <a:lnTo>
                    <a:pt x="126" y="13"/>
                  </a:lnTo>
                  <a:lnTo>
                    <a:pt x="128" y="11"/>
                  </a:lnTo>
                  <a:lnTo>
                    <a:pt x="126" y="13"/>
                  </a:lnTo>
                  <a:lnTo>
                    <a:pt x="128" y="11"/>
                  </a:lnTo>
                  <a:lnTo>
                    <a:pt x="117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5" name="Freeform 532"/>
            <p:cNvSpPr>
              <a:spLocks/>
            </p:cNvSpPr>
            <p:nvPr/>
          </p:nvSpPr>
          <p:spPr bwMode="auto">
            <a:xfrm>
              <a:off x="3639484" y="4689614"/>
              <a:ext cx="90773" cy="67178"/>
            </a:xfrm>
            <a:custGeom>
              <a:avLst/>
              <a:gdLst>
                <a:gd name="T0" fmla="*/ 1 w 103"/>
                <a:gd name="T1" fmla="*/ 0 h 111"/>
                <a:gd name="T2" fmla="*/ 1 w 103"/>
                <a:gd name="T3" fmla="*/ 0 h 111"/>
                <a:gd name="T4" fmla="*/ 0 w 103"/>
                <a:gd name="T5" fmla="*/ 0 h 111"/>
                <a:gd name="T6" fmla="*/ 1 w 103"/>
                <a:gd name="T7" fmla="*/ 0 h 111"/>
                <a:gd name="T8" fmla="*/ 1 w 103"/>
                <a:gd name="T9" fmla="*/ 0 h 111"/>
                <a:gd name="T10" fmla="*/ 1 w 103"/>
                <a:gd name="T11" fmla="*/ 0 h 1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111"/>
                <a:gd name="T20" fmla="*/ 103 w 103"/>
                <a:gd name="T21" fmla="*/ 111 h 1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111">
                  <a:moveTo>
                    <a:pt x="98" y="4"/>
                  </a:moveTo>
                  <a:lnTo>
                    <a:pt x="92" y="0"/>
                  </a:lnTo>
                  <a:lnTo>
                    <a:pt x="0" y="101"/>
                  </a:lnTo>
                  <a:lnTo>
                    <a:pt x="11" y="111"/>
                  </a:lnTo>
                  <a:lnTo>
                    <a:pt x="103" y="9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6" name="Freeform 533"/>
            <p:cNvSpPr>
              <a:spLocks/>
            </p:cNvSpPr>
            <p:nvPr/>
          </p:nvSpPr>
          <p:spPr bwMode="auto">
            <a:xfrm>
              <a:off x="2947147" y="5466773"/>
              <a:ext cx="252319" cy="167287"/>
            </a:xfrm>
            <a:custGeom>
              <a:avLst/>
              <a:gdLst>
                <a:gd name="T0" fmla="*/ 0 w 300"/>
                <a:gd name="T1" fmla="*/ 0 h 278"/>
                <a:gd name="T2" fmla="*/ 1 w 300"/>
                <a:gd name="T3" fmla="*/ 0 h 278"/>
                <a:gd name="T4" fmla="*/ 1 w 300"/>
                <a:gd name="T5" fmla="*/ 0 h 278"/>
                <a:gd name="T6" fmla="*/ 1 w 300"/>
                <a:gd name="T7" fmla="*/ 0 h 278"/>
                <a:gd name="T8" fmla="*/ 1 w 300"/>
                <a:gd name="T9" fmla="*/ 0 h 278"/>
                <a:gd name="T10" fmla="*/ 1 w 300"/>
                <a:gd name="T11" fmla="*/ 0 h 278"/>
                <a:gd name="T12" fmla="*/ 0 w 300"/>
                <a:gd name="T13" fmla="*/ 0 h 278"/>
                <a:gd name="T14" fmla="*/ 0 w 300"/>
                <a:gd name="T15" fmla="*/ 0 h 278"/>
                <a:gd name="T16" fmla="*/ 1 w 300"/>
                <a:gd name="T17" fmla="*/ 0 h 278"/>
                <a:gd name="T18" fmla="*/ 0 w 300"/>
                <a:gd name="T19" fmla="*/ 0 h 2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0"/>
                <a:gd name="T31" fmla="*/ 0 h 278"/>
                <a:gd name="T32" fmla="*/ 300 w 300"/>
                <a:gd name="T33" fmla="*/ 278 h 2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0" h="278">
                  <a:moveTo>
                    <a:pt x="0" y="7"/>
                  </a:moveTo>
                  <a:lnTo>
                    <a:pt x="2" y="11"/>
                  </a:lnTo>
                  <a:lnTo>
                    <a:pt x="288" y="278"/>
                  </a:lnTo>
                  <a:lnTo>
                    <a:pt x="300" y="266"/>
                  </a:lnTo>
                  <a:lnTo>
                    <a:pt x="14" y="0"/>
                  </a:lnTo>
                  <a:lnTo>
                    <a:pt x="16" y="3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7" name="Freeform 534"/>
            <p:cNvSpPr>
              <a:spLocks/>
            </p:cNvSpPr>
            <p:nvPr/>
          </p:nvSpPr>
          <p:spPr bwMode="auto">
            <a:xfrm>
              <a:off x="2885606" y="5331100"/>
              <a:ext cx="73849" cy="139625"/>
            </a:xfrm>
            <a:custGeom>
              <a:avLst/>
              <a:gdLst>
                <a:gd name="T0" fmla="*/ 0 w 89"/>
                <a:gd name="T1" fmla="*/ 0 h 232"/>
                <a:gd name="T2" fmla="*/ 0 w 89"/>
                <a:gd name="T3" fmla="*/ 0 h 232"/>
                <a:gd name="T4" fmla="*/ 1 w 89"/>
                <a:gd name="T5" fmla="*/ 0 h 232"/>
                <a:gd name="T6" fmla="*/ 1 w 89"/>
                <a:gd name="T7" fmla="*/ 0 h 232"/>
                <a:gd name="T8" fmla="*/ 1 w 89"/>
                <a:gd name="T9" fmla="*/ 0 h 232"/>
                <a:gd name="T10" fmla="*/ 1 w 89"/>
                <a:gd name="T11" fmla="*/ 0 h 232"/>
                <a:gd name="T12" fmla="*/ 0 w 89"/>
                <a:gd name="T13" fmla="*/ 0 h 232"/>
                <a:gd name="T14" fmla="*/ 0 w 89"/>
                <a:gd name="T15" fmla="*/ 0 h 232"/>
                <a:gd name="T16" fmla="*/ 0 w 89"/>
                <a:gd name="T17" fmla="*/ 0 h 232"/>
                <a:gd name="T18" fmla="*/ 0 w 89"/>
                <a:gd name="T19" fmla="*/ 0 h 2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232"/>
                <a:gd name="T32" fmla="*/ 89 w 89"/>
                <a:gd name="T33" fmla="*/ 232 h 2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232">
                  <a:moveTo>
                    <a:pt x="0" y="2"/>
                  </a:moveTo>
                  <a:lnTo>
                    <a:pt x="0" y="6"/>
                  </a:lnTo>
                  <a:lnTo>
                    <a:pt x="73" y="232"/>
                  </a:lnTo>
                  <a:lnTo>
                    <a:pt x="89" y="228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8" name="Freeform 535"/>
            <p:cNvSpPr>
              <a:spLocks/>
            </p:cNvSpPr>
            <p:nvPr/>
          </p:nvSpPr>
          <p:spPr bwMode="auto">
            <a:xfrm>
              <a:off x="2885606" y="5270508"/>
              <a:ext cx="23078" cy="60592"/>
            </a:xfrm>
            <a:custGeom>
              <a:avLst/>
              <a:gdLst>
                <a:gd name="T0" fmla="*/ 1 w 27"/>
                <a:gd name="T1" fmla="*/ 0 h 102"/>
                <a:gd name="T2" fmla="*/ 1 w 27"/>
                <a:gd name="T3" fmla="*/ 0 h 102"/>
                <a:gd name="T4" fmla="*/ 0 w 27"/>
                <a:gd name="T5" fmla="*/ 0 h 102"/>
                <a:gd name="T6" fmla="*/ 1 w 27"/>
                <a:gd name="T7" fmla="*/ 0 h 102"/>
                <a:gd name="T8" fmla="*/ 1 w 27"/>
                <a:gd name="T9" fmla="*/ 0 h 102"/>
                <a:gd name="T10" fmla="*/ 1 w 27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02"/>
                <a:gd name="T20" fmla="*/ 27 w 27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02">
                  <a:moveTo>
                    <a:pt x="20" y="0"/>
                  </a:moveTo>
                  <a:lnTo>
                    <a:pt x="12" y="0"/>
                  </a:lnTo>
                  <a:lnTo>
                    <a:pt x="0" y="100"/>
                  </a:lnTo>
                  <a:lnTo>
                    <a:pt x="16" y="102"/>
                  </a:lnTo>
                  <a:lnTo>
                    <a:pt x="27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9" name="Freeform 536"/>
            <p:cNvSpPr>
              <a:spLocks/>
            </p:cNvSpPr>
            <p:nvPr/>
          </p:nvSpPr>
          <p:spPr bwMode="auto">
            <a:xfrm>
              <a:off x="3570250" y="5652501"/>
              <a:ext cx="16924" cy="13172"/>
            </a:xfrm>
            <a:custGeom>
              <a:avLst/>
              <a:gdLst>
                <a:gd name="T0" fmla="*/ 1 w 20"/>
                <a:gd name="T1" fmla="*/ 0 h 21"/>
                <a:gd name="T2" fmla="*/ 1 w 20"/>
                <a:gd name="T3" fmla="*/ 0 h 21"/>
                <a:gd name="T4" fmla="*/ 1 w 20"/>
                <a:gd name="T5" fmla="*/ 0 h 21"/>
                <a:gd name="T6" fmla="*/ 1 w 20"/>
                <a:gd name="T7" fmla="*/ 0 h 21"/>
                <a:gd name="T8" fmla="*/ 0 w 20"/>
                <a:gd name="T9" fmla="*/ 0 h 21"/>
                <a:gd name="T10" fmla="*/ 0 w 20"/>
                <a:gd name="T11" fmla="*/ 0 h 21"/>
                <a:gd name="T12" fmla="*/ 0 w 20"/>
                <a:gd name="T13" fmla="*/ 0 h 21"/>
                <a:gd name="T14" fmla="*/ 0 w 20"/>
                <a:gd name="T15" fmla="*/ 0 h 21"/>
                <a:gd name="T16" fmla="*/ 1 w 20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1"/>
                <a:gd name="T29" fmla="*/ 20 w 20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1">
                  <a:moveTo>
                    <a:pt x="12" y="19"/>
                  </a:moveTo>
                  <a:lnTo>
                    <a:pt x="12" y="21"/>
                  </a:lnTo>
                  <a:lnTo>
                    <a:pt x="20" y="13"/>
                  </a:lnTo>
                  <a:lnTo>
                    <a:pt x="8" y="0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0" name="Freeform 537"/>
            <p:cNvSpPr>
              <a:spLocks/>
            </p:cNvSpPr>
            <p:nvPr/>
          </p:nvSpPr>
          <p:spPr bwMode="auto">
            <a:xfrm>
              <a:off x="3542557" y="5659088"/>
              <a:ext cx="36925" cy="25027"/>
            </a:xfrm>
            <a:custGeom>
              <a:avLst/>
              <a:gdLst>
                <a:gd name="T0" fmla="*/ 1 w 44"/>
                <a:gd name="T1" fmla="*/ 0 h 44"/>
                <a:gd name="T2" fmla="*/ 1 w 44"/>
                <a:gd name="T3" fmla="*/ 0 h 44"/>
                <a:gd name="T4" fmla="*/ 1 w 44"/>
                <a:gd name="T5" fmla="*/ 0 h 44"/>
                <a:gd name="T6" fmla="*/ 0 w 44"/>
                <a:gd name="T7" fmla="*/ 0 h 44"/>
                <a:gd name="T8" fmla="*/ 1 w 4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4"/>
                <a:gd name="T17" fmla="*/ 44 w 4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4">
                  <a:moveTo>
                    <a:pt x="11" y="44"/>
                  </a:moveTo>
                  <a:lnTo>
                    <a:pt x="44" y="10"/>
                  </a:lnTo>
                  <a:lnTo>
                    <a:pt x="32" y="0"/>
                  </a:lnTo>
                  <a:lnTo>
                    <a:pt x="0" y="35"/>
                  </a:lnTo>
                  <a:lnTo>
                    <a:pt x="11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1" name="Freeform 538"/>
            <p:cNvSpPr>
              <a:spLocks/>
            </p:cNvSpPr>
            <p:nvPr/>
          </p:nvSpPr>
          <p:spPr bwMode="auto">
            <a:xfrm>
              <a:off x="3516402" y="5678846"/>
              <a:ext cx="35386" cy="30296"/>
            </a:xfrm>
            <a:custGeom>
              <a:avLst/>
              <a:gdLst>
                <a:gd name="T0" fmla="*/ 1 w 42"/>
                <a:gd name="T1" fmla="*/ 0 h 48"/>
                <a:gd name="T2" fmla="*/ 1 w 42"/>
                <a:gd name="T3" fmla="*/ 0 h 48"/>
                <a:gd name="T4" fmla="*/ 1 w 42"/>
                <a:gd name="T5" fmla="*/ 0 h 48"/>
                <a:gd name="T6" fmla="*/ 1 w 42"/>
                <a:gd name="T7" fmla="*/ 0 h 48"/>
                <a:gd name="T8" fmla="*/ 0 w 42"/>
                <a:gd name="T9" fmla="*/ 0 h 48"/>
                <a:gd name="T10" fmla="*/ 1 w 42"/>
                <a:gd name="T11" fmla="*/ 0 h 48"/>
                <a:gd name="T12" fmla="*/ 1 w 42"/>
                <a:gd name="T13" fmla="*/ 0 h 48"/>
                <a:gd name="T14" fmla="*/ 1 w 42"/>
                <a:gd name="T15" fmla="*/ 0 h 48"/>
                <a:gd name="T16" fmla="*/ 1 w 42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48"/>
                <a:gd name="T29" fmla="*/ 42 w 42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48">
                  <a:moveTo>
                    <a:pt x="12" y="48"/>
                  </a:moveTo>
                  <a:lnTo>
                    <a:pt x="12" y="46"/>
                  </a:lnTo>
                  <a:lnTo>
                    <a:pt x="42" y="9"/>
                  </a:lnTo>
                  <a:lnTo>
                    <a:pt x="31" y="0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2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2" name="Freeform 539"/>
            <p:cNvSpPr>
              <a:spLocks/>
            </p:cNvSpPr>
            <p:nvPr/>
          </p:nvSpPr>
          <p:spPr bwMode="auto">
            <a:xfrm>
              <a:off x="3497940" y="5699921"/>
              <a:ext cx="29232" cy="18441"/>
            </a:xfrm>
            <a:custGeom>
              <a:avLst/>
              <a:gdLst>
                <a:gd name="T0" fmla="*/ 1 w 37"/>
                <a:gd name="T1" fmla="*/ 0 h 29"/>
                <a:gd name="T2" fmla="*/ 1 w 37"/>
                <a:gd name="T3" fmla="*/ 0 h 29"/>
                <a:gd name="T4" fmla="*/ 1 w 37"/>
                <a:gd name="T5" fmla="*/ 0 h 29"/>
                <a:gd name="T6" fmla="*/ 1 w 37"/>
                <a:gd name="T7" fmla="*/ 0 h 29"/>
                <a:gd name="T8" fmla="*/ 0 w 37"/>
                <a:gd name="T9" fmla="*/ 0 h 29"/>
                <a:gd name="T10" fmla="*/ 1 w 37"/>
                <a:gd name="T11" fmla="*/ 0 h 29"/>
                <a:gd name="T12" fmla="*/ 0 w 37"/>
                <a:gd name="T13" fmla="*/ 0 h 29"/>
                <a:gd name="T14" fmla="*/ 1 w 37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"/>
                <a:gd name="T25" fmla="*/ 0 h 29"/>
                <a:gd name="T26" fmla="*/ 37 w 37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" h="29">
                  <a:moveTo>
                    <a:pt x="12" y="29"/>
                  </a:moveTo>
                  <a:lnTo>
                    <a:pt x="37" y="14"/>
                  </a:lnTo>
                  <a:lnTo>
                    <a:pt x="27" y="0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1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3" name="Freeform 540"/>
            <p:cNvSpPr>
              <a:spLocks/>
            </p:cNvSpPr>
            <p:nvPr/>
          </p:nvSpPr>
          <p:spPr bwMode="auto">
            <a:xfrm>
              <a:off x="3470246" y="5711776"/>
              <a:ext cx="35386" cy="28979"/>
            </a:xfrm>
            <a:custGeom>
              <a:avLst/>
              <a:gdLst>
                <a:gd name="T0" fmla="*/ 1 w 41"/>
                <a:gd name="T1" fmla="*/ 0 h 48"/>
                <a:gd name="T2" fmla="*/ 1 w 41"/>
                <a:gd name="T3" fmla="*/ 0 h 48"/>
                <a:gd name="T4" fmla="*/ 1 w 41"/>
                <a:gd name="T5" fmla="*/ 0 h 48"/>
                <a:gd name="T6" fmla="*/ 1 w 41"/>
                <a:gd name="T7" fmla="*/ 0 h 48"/>
                <a:gd name="T8" fmla="*/ 0 w 41"/>
                <a:gd name="T9" fmla="*/ 0 h 48"/>
                <a:gd name="T10" fmla="*/ 1 w 41"/>
                <a:gd name="T11" fmla="*/ 0 h 48"/>
                <a:gd name="T12" fmla="*/ 1 w 41"/>
                <a:gd name="T13" fmla="*/ 0 h 48"/>
                <a:gd name="T14" fmla="*/ 1 w 41"/>
                <a:gd name="T15" fmla="*/ 0 h 48"/>
                <a:gd name="T16" fmla="*/ 1 w 41"/>
                <a:gd name="T17" fmla="*/ 0 h 48"/>
                <a:gd name="T18" fmla="*/ 1 w 41"/>
                <a:gd name="T19" fmla="*/ 0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"/>
                <a:gd name="T31" fmla="*/ 0 h 48"/>
                <a:gd name="T32" fmla="*/ 41 w 41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" h="48">
                  <a:moveTo>
                    <a:pt x="10" y="48"/>
                  </a:moveTo>
                  <a:lnTo>
                    <a:pt x="12" y="46"/>
                  </a:lnTo>
                  <a:lnTo>
                    <a:pt x="41" y="11"/>
                  </a:lnTo>
                  <a:lnTo>
                    <a:pt x="29" y="0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0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4" name="Freeform 541"/>
            <p:cNvSpPr>
              <a:spLocks/>
            </p:cNvSpPr>
            <p:nvPr/>
          </p:nvSpPr>
          <p:spPr bwMode="auto">
            <a:xfrm>
              <a:off x="3430244" y="5732852"/>
              <a:ext cx="49233" cy="23710"/>
            </a:xfrm>
            <a:custGeom>
              <a:avLst/>
              <a:gdLst>
                <a:gd name="T0" fmla="*/ 1 w 60"/>
                <a:gd name="T1" fmla="*/ 0 h 41"/>
                <a:gd name="T2" fmla="*/ 1 w 60"/>
                <a:gd name="T3" fmla="*/ 0 h 41"/>
                <a:gd name="T4" fmla="*/ 1 w 60"/>
                <a:gd name="T5" fmla="*/ 0 h 41"/>
                <a:gd name="T6" fmla="*/ 0 w 60"/>
                <a:gd name="T7" fmla="*/ 0 h 41"/>
                <a:gd name="T8" fmla="*/ 1 w 60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41"/>
                <a:gd name="T17" fmla="*/ 60 w 6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41">
                  <a:moveTo>
                    <a:pt x="8" y="41"/>
                  </a:moveTo>
                  <a:lnTo>
                    <a:pt x="60" y="14"/>
                  </a:lnTo>
                  <a:lnTo>
                    <a:pt x="52" y="0"/>
                  </a:lnTo>
                  <a:lnTo>
                    <a:pt x="0" y="27"/>
                  </a:lnTo>
                  <a:lnTo>
                    <a:pt x="8" y="4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5" name="Freeform 542"/>
            <p:cNvSpPr>
              <a:spLocks/>
            </p:cNvSpPr>
            <p:nvPr/>
          </p:nvSpPr>
          <p:spPr bwMode="auto">
            <a:xfrm>
              <a:off x="3407167" y="5748658"/>
              <a:ext cx="29232" cy="17124"/>
            </a:xfrm>
            <a:custGeom>
              <a:avLst/>
              <a:gdLst>
                <a:gd name="T0" fmla="*/ 1 w 33"/>
                <a:gd name="T1" fmla="*/ 0 h 29"/>
                <a:gd name="T2" fmla="*/ 1 w 33"/>
                <a:gd name="T3" fmla="*/ 0 h 29"/>
                <a:gd name="T4" fmla="*/ 1 w 33"/>
                <a:gd name="T5" fmla="*/ 0 h 29"/>
                <a:gd name="T6" fmla="*/ 1 w 33"/>
                <a:gd name="T7" fmla="*/ 0 h 29"/>
                <a:gd name="T8" fmla="*/ 0 w 33"/>
                <a:gd name="T9" fmla="*/ 0 h 29"/>
                <a:gd name="T10" fmla="*/ 1 w 33"/>
                <a:gd name="T11" fmla="*/ 0 h 29"/>
                <a:gd name="T12" fmla="*/ 1 w 33"/>
                <a:gd name="T13" fmla="*/ 0 h 29"/>
                <a:gd name="T14" fmla="*/ 1 w 33"/>
                <a:gd name="T15" fmla="*/ 0 h 29"/>
                <a:gd name="T16" fmla="*/ 1 w 33"/>
                <a:gd name="T17" fmla="*/ 0 h 29"/>
                <a:gd name="T18" fmla="*/ 1 w 33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9"/>
                <a:gd name="T32" fmla="*/ 33 w 33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9">
                  <a:moveTo>
                    <a:pt x="4" y="29"/>
                  </a:moveTo>
                  <a:lnTo>
                    <a:pt x="6" y="27"/>
                  </a:lnTo>
                  <a:lnTo>
                    <a:pt x="33" y="14"/>
                  </a:lnTo>
                  <a:lnTo>
                    <a:pt x="25" y="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29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6" name="Freeform 543"/>
            <p:cNvSpPr>
              <a:spLocks/>
            </p:cNvSpPr>
            <p:nvPr/>
          </p:nvSpPr>
          <p:spPr bwMode="auto">
            <a:xfrm>
              <a:off x="3393320" y="5756562"/>
              <a:ext cx="18462" cy="9221"/>
            </a:xfrm>
            <a:custGeom>
              <a:avLst/>
              <a:gdLst>
                <a:gd name="T0" fmla="*/ 0 w 21"/>
                <a:gd name="T1" fmla="*/ 0 h 19"/>
                <a:gd name="T2" fmla="*/ 1 w 21"/>
                <a:gd name="T3" fmla="*/ 0 h 19"/>
                <a:gd name="T4" fmla="*/ 1 w 21"/>
                <a:gd name="T5" fmla="*/ 0 h 19"/>
                <a:gd name="T6" fmla="*/ 1 w 21"/>
                <a:gd name="T7" fmla="*/ 0 h 19"/>
                <a:gd name="T8" fmla="*/ 0 w 21"/>
                <a:gd name="T9" fmla="*/ 0 h 19"/>
                <a:gd name="T10" fmla="*/ 1 w 21"/>
                <a:gd name="T11" fmla="*/ 0 h 19"/>
                <a:gd name="T12" fmla="*/ 0 w 21"/>
                <a:gd name="T13" fmla="*/ 0 h 19"/>
                <a:gd name="T14" fmla="*/ 1 w 21"/>
                <a:gd name="T15" fmla="*/ 0 h 19"/>
                <a:gd name="T16" fmla="*/ 0 w 21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9"/>
                <a:gd name="T29" fmla="*/ 21 w 21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9">
                  <a:moveTo>
                    <a:pt x="0" y="19"/>
                  </a:moveTo>
                  <a:lnTo>
                    <a:pt x="2" y="19"/>
                  </a:lnTo>
                  <a:lnTo>
                    <a:pt x="21" y="17"/>
                  </a:lnTo>
                  <a:lnTo>
                    <a:pt x="19" y="0"/>
                  </a:lnTo>
                  <a:lnTo>
                    <a:pt x="0" y="2"/>
                  </a:lnTo>
                  <a:lnTo>
                    <a:pt x="4" y="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7" name="Freeform 544"/>
            <p:cNvSpPr>
              <a:spLocks/>
            </p:cNvSpPr>
            <p:nvPr/>
          </p:nvSpPr>
          <p:spPr bwMode="auto">
            <a:xfrm>
              <a:off x="3379473" y="5756562"/>
              <a:ext cx="16924" cy="9221"/>
            </a:xfrm>
            <a:custGeom>
              <a:avLst/>
              <a:gdLst>
                <a:gd name="T0" fmla="*/ 1 w 21"/>
                <a:gd name="T1" fmla="*/ 0 h 21"/>
                <a:gd name="T2" fmla="*/ 0 w 21"/>
                <a:gd name="T3" fmla="*/ 0 h 21"/>
                <a:gd name="T4" fmla="*/ 1 w 21"/>
                <a:gd name="T5" fmla="*/ 0 h 21"/>
                <a:gd name="T6" fmla="*/ 1 w 21"/>
                <a:gd name="T7" fmla="*/ 0 h 21"/>
                <a:gd name="T8" fmla="*/ 1 w 21"/>
                <a:gd name="T9" fmla="*/ 0 h 21"/>
                <a:gd name="T10" fmla="*/ 1 w 21"/>
                <a:gd name="T11" fmla="*/ 0 h 21"/>
                <a:gd name="T12" fmla="*/ 1 w 21"/>
                <a:gd name="T13" fmla="*/ 0 h 21"/>
                <a:gd name="T14" fmla="*/ 1 w 21"/>
                <a:gd name="T15" fmla="*/ 0 h 21"/>
                <a:gd name="T16" fmla="*/ 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4" y="17"/>
                  </a:moveTo>
                  <a:lnTo>
                    <a:pt x="0" y="17"/>
                  </a:lnTo>
                  <a:lnTo>
                    <a:pt x="17" y="21"/>
                  </a:lnTo>
                  <a:lnTo>
                    <a:pt x="21" y="5"/>
                  </a:lnTo>
                  <a:lnTo>
                    <a:pt x="4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8" name="Freeform 545"/>
            <p:cNvSpPr>
              <a:spLocks/>
            </p:cNvSpPr>
            <p:nvPr/>
          </p:nvSpPr>
          <p:spPr bwMode="auto">
            <a:xfrm>
              <a:off x="3365626" y="5756562"/>
              <a:ext cx="20001" cy="9221"/>
            </a:xfrm>
            <a:custGeom>
              <a:avLst/>
              <a:gdLst>
                <a:gd name="T0" fmla="*/ 1 w 21"/>
                <a:gd name="T1" fmla="*/ 0 h 19"/>
                <a:gd name="T2" fmla="*/ 1 w 21"/>
                <a:gd name="T3" fmla="*/ 0 h 19"/>
                <a:gd name="T4" fmla="*/ 1 w 21"/>
                <a:gd name="T5" fmla="*/ 0 h 19"/>
                <a:gd name="T6" fmla="*/ 1 w 21"/>
                <a:gd name="T7" fmla="*/ 0 h 19"/>
                <a:gd name="T8" fmla="*/ 1 w 21"/>
                <a:gd name="T9" fmla="*/ 0 h 19"/>
                <a:gd name="T10" fmla="*/ 0 w 21"/>
                <a:gd name="T11" fmla="*/ 0 h 19"/>
                <a:gd name="T12" fmla="*/ 1 w 21"/>
                <a:gd name="T13" fmla="*/ 0 h 19"/>
                <a:gd name="T14" fmla="*/ 0 w 21"/>
                <a:gd name="T15" fmla="*/ 0 h 19"/>
                <a:gd name="T16" fmla="*/ 0 w 21"/>
                <a:gd name="T17" fmla="*/ 0 h 19"/>
                <a:gd name="T18" fmla="*/ 1 w 21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19"/>
                <a:gd name="T32" fmla="*/ 21 w 21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19">
                  <a:moveTo>
                    <a:pt x="5" y="19"/>
                  </a:moveTo>
                  <a:lnTo>
                    <a:pt x="3" y="19"/>
                  </a:lnTo>
                  <a:lnTo>
                    <a:pt x="21" y="17"/>
                  </a:lnTo>
                  <a:lnTo>
                    <a:pt x="19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9" name="Freeform 546"/>
            <p:cNvSpPr>
              <a:spLocks/>
            </p:cNvSpPr>
            <p:nvPr/>
          </p:nvSpPr>
          <p:spPr bwMode="auto">
            <a:xfrm>
              <a:off x="3347164" y="5756562"/>
              <a:ext cx="23078" cy="13172"/>
            </a:xfrm>
            <a:custGeom>
              <a:avLst/>
              <a:gdLst>
                <a:gd name="T0" fmla="*/ 0 w 26"/>
                <a:gd name="T1" fmla="*/ 0 h 23"/>
                <a:gd name="T2" fmla="*/ 1 w 26"/>
                <a:gd name="T3" fmla="*/ 0 h 23"/>
                <a:gd name="T4" fmla="*/ 1 w 26"/>
                <a:gd name="T5" fmla="*/ 0 h 23"/>
                <a:gd name="T6" fmla="*/ 1 w 26"/>
                <a:gd name="T7" fmla="*/ 0 h 23"/>
                <a:gd name="T8" fmla="*/ 0 w 26"/>
                <a:gd name="T9" fmla="*/ 0 h 23"/>
                <a:gd name="T10" fmla="*/ 1 w 26"/>
                <a:gd name="T11" fmla="*/ 0 h 23"/>
                <a:gd name="T12" fmla="*/ 0 w 26"/>
                <a:gd name="T13" fmla="*/ 0 h 23"/>
                <a:gd name="T14" fmla="*/ 1 w 26"/>
                <a:gd name="T15" fmla="*/ 0 h 23"/>
                <a:gd name="T16" fmla="*/ 1 w 26"/>
                <a:gd name="T17" fmla="*/ 0 h 23"/>
                <a:gd name="T18" fmla="*/ 0 w 26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3"/>
                <a:gd name="T32" fmla="*/ 26 w 26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3">
                  <a:moveTo>
                    <a:pt x="0" y="21"/>
                  </a:moveTo>
                  <a:lnTo>
                    <a:pt x="5" y="21"/>
                  </a:lnTo>
                  <a:lnTo>
                    <a:pt x="26" y="15"/>
                  </a:lnTo>
                  <a:lnTo>
                    <a:pt x="21" y="0"/>
                  </a:lnTo>
                  <a:lnTo>
                    <a:pt x="0" y="5"/>
                  </a:lnTo>
                  <a:lnTo>
                    <a:pt x="5" y="5"/>
                  </a:lnTo>
                  <a:lnTo>
                    <a:pt x="0" y="21"/>
                  </a:lnTo>
                  <a:lnTo>
                    <a:pt x="1" y="23"/>
                  </a:lnTo>
                  <a:lnTo>
                    <a:pt x="5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0" name="Freeform 547"/>
            <p:cNvSpPr>
              <a:spLocks/>
            </p:cNvSpPr>
            <p:nvPr/>
          </p:nvSpPr>
          <p:spPr bwMode="auto">
            <a:xfrm>
              <a:off x="3334856" y="5757879"/>
              <a:ext cx="15385" cy="10538"/>
            </a:xfrm>
            <a:custGeom>
              <a:avLst/>
              <a:gdLst>
                <a:gd name="T0" fmla="*/ 0 w 19"/>
                <a:gd name="T1" fmla="*/ 0 h 20"/>
                <a:gd name="T2" fmla="*/ 1 w 19"/>
                <a:gd name="T3" fmla="*/ 0 h 20"/>
                <a:gd name="T4" fmla="*/ 1 w 19"/>
                <a:gd name="T5" fmla="*/ 0 h 20"/>
                <a:gd name="T6" fmla="*/ 1 w 19"/>
                <a:gd name="T7" fmla="*/ 0 h 20"/>
                <a:gd name="T8" fmla="*/ 1 w 19"/>
                <a:gd name="T9" fmla="*/ 0 h 20"/>
                <a:gd name="T10" fmla="*/ 0 w 19"/>
                <a:gd name="T11" fmla="*/ 0 h 20"/>
                <a:gd name="T12" fmla="*/ 1 w 19"/>
                <a:gd name="T13" fmla="*/ 0 h 20"/>
                <a:gd name="T14" fmla="*/ 0 w 19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20"/>
                <a:gd name="T26" fmla="*/ 19 w 19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20">
                  <a:moveTo>
                    <a:pt x="0" y="14"/>
                  </a:moveTo>
                  <a:lnTo>
                    <a:pt x="2" y="14"/>
                  </a:lnTo>
                  <a:lnTo>
                    <a:pt x="14" y="20"/>
                  </a:lnTo>
                  <a:lnTo>
                    <a:pt x="19" y="4"/>
                  </a:lnTo>
                  <a:lnTo>
                    <a:pt x="8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1" name="Freeform 548"/>
            <p:cNvSpPr>
              <a:spLocks/>
            </p:cNvSpPr>
            <p:nvPr/>
          </p:nvSpPr>
          <p:spPr bwMode="auto">
            <a:xfrm>
              <a:off x="3314855" y="5751293"/>
              <a:ext cx="27693" cy="14489"/>
            </a:xfrm>
            <a:custGeom>
              <a:avLst/>
              <a:gdLst>
                <a:gd name="T0" fmla="*/ 0 w 31"/>
                <a:gd name="T1" fmla="*/ 0 h 25"/>
                <a:gd name="T2" fmla="*/ 1 w 31"/>
                <a:gd name="T3" fmla="*/ 0 h 25"/>
                <a:gd name="T4" fmla="*/ 1 w 31"/>
                <a:gd name="T5" fmla="*/ 0 h 25"/>
                <a:gd name="T6" fmla="*/ 1 w 31"/>
                <a:gd name="T7" fmla="*/ 0 h 25"/>
                <a:gd name="T8" fmla="*/ 1 w 31"/>
                <a:gd name="T9" fmla="*/ 0 h 25"/>
                <a:gd name="T10" fmla="*/ 1 w 31"/>
                <a:gd name="T11" fmla="*/ 0 h 25"/>
                <a:gd name="T12" fmla="*/ 0 w 31"/>
                <a:gd name="T13" fmla="*/ 0 h 25"/>
                <a:gd name="T14" fmla="*/ 1 w 31"/>
                <a:gd name="T15" fmla="*/ 0 h 25"/>
                <a:gd name="T16" fmla="*/ 1 w 31"/>
                <a:gd name="T17" fmla="*/ 0 h 25"/>
                <a:gd name="T18" fmla="*/ 0 w 3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5"/>
                <a:gd name="T32" fmla="*/ 31 w 3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5">
                  <a:moveTo>
                    <a:pt x="0" y="13"/>
                  </a:moveTo>
                  <a:lnTo>
                    <a:pt x="4" y="15"/>
                  </a:lnTo>
                  <a:lnTo>
                    <a:pt x="23" y="25"/>
                  </a:lnTo>
                  <a:lnTo>
                    <a:pt x="31" y="11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2" name="Freeform 549"/>
            <p:cNvSpPr>
              <a:spLocks/>
            </p:cNvSpPr>
            <p:nvPr/>
          </p:nvSpPr>
          <p:spPr bwMode="auto">
            <a:xfrm>
              <a:off x="3297931" y="5740755"/>
              <a:ext cx="29232" cy="18441"/>
            </a:xfrm>
            <a:custGeom>
              <a:avLst/>
              <a:gdLst>
                <a:gd name="T0" fmla="*/ 0 w 33"/>
                <a:gd name="T1" fmla="*/ 0 h 32"/>
                <a:gd name="T2" fmla="*/ 0 w 33"/>
                <a:gd name="T3" fmla="*/ 0 h 32"/>
                <a:gd name="T4" fmla="*/ 1 w 33"/>
                <a:gd name="T5" fmla="*/ 0 h 32"/>
                <a:gd name="T6" fmla="*/ 1 w 33"/>
                <a:gd name="T7" fmla="*/ 0 h 32"/>
                <a:gd name="T8" fmla="*/ 1 w 33"/>
                <a:gd name="T9" fmla="*/ 0 h 32"/>
                <a:gd name="T10" fmla="*/ 0 w 33"/>
                <a:gd name="T11" fmla="*/ 0 h 32"/>
                <a:gd name="T12" fmla="*/ 0 w 33"/>
                <a:gd name="T13" fmla="*/ 0 h 32"/>
                <a:gd name="T14" fmla="*/ 0 w 33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32"/>
                <a:gd name="T26" fmla="*/ 33 w 33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32">
                  <a:moveTo>
                    <a:pt x="0" y="9"/>
                  </a:moveTo>
                  <a:lnTo>
                    <a:pt x="0" y="11"/>
                  </a:lnTo>
                  <a:lnTo>
                    <a:pt x="21" y="32"/>
                  </a:lnTo>
                  <a:lnTo>
                    <a:pt x="33" y="21"/>
                  </a:lnTo>
                  <a:lnTo>
                    <a:pt x="13" y="0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3" name="Freeform 550"/>
            <p:cNvSpPr>
              <a:spLocks/>
            </p:cNvSpPr>
            <p:nvPr/>
          </p:nvSpPr>
          <p:spPr bwMode="auto">
            <a:xfrm>
              <a:off x="3254852" y="5699921"/>
              <a:ext cx="55387" cy="43468"/>
            </a:xfrm>
            <a:custGeom>
              <a:avLst/>
              <a:gdLst>
                <a:gd name="T0" fmla="*/ 0 w 61"/>
                <a:gd name="T1" fmla="*/ 0 h 73"/>
                <a:gd name="T2" fmla="*/ 1 w 61"/>
                <a:gd name="T3" fmla="*/ 0 h 73"/>
                <a:gd name="T4" fmla="*/ 1 w 61"/>
                <a:gd name="T5" fmla="*/ 0 h 73"/>
                <a:gd name="T6" fmla="*/ 1 w 61"/>
                <a:gd name="T7" fmla="*/ 0 h 73"/>
                <a:gd name="T8" fmla="*/ 1 w 61"/>
                <a:gd name="T9" fmla="*/ 0 h 73"/>
                <a:gd name="T10" fmla="*/ 1 w 61"/>
                <a:gd name="T11" fmla="*/ 0 h 73"/>
                <a:gd name="T12" fmla="*/ 0 w 61"/>
                <a:gd name="T13" fmla="*/ 0 h 73"/>
                <a:gd name="T14" fmla="*/ 1 w 61"/>
                <a:gd name="T15" fmla="*/ 0 h 73"/>
                <a:gd name="T16" fmla="*/ 0 w 61"/>
                <a:gd name="T17" fmla="*/ 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73"/>
                <a:gd name="T29" fmla="*/ 61 w 61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73">
                  <a:moveTo>
                    <a:pt x="0" y="10"/>
                  </a:moveTo>
                  <a:lnTo>
                    <a:pt x="2" y="10"/>
                  </a:lnTo>
                  <a:lnTo>
                    <a:pt x="48" y="73"/>
                  </a:lnTo>
                  <a:lnTo>
                    <a:pt x="61" y="64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4" name="Freeform 551"/>
            <p:cNvSpPr>
              <a:spLocks/>
            </p:cNvSpPr>
            <p:nvPr/>
          </p:nvSpPr>
          <p:spPr bwMode="auto">
            <a:xfrm>
              <a:off x="3227159" y="5664356"/>
              <a:ext cx="43079" cy="40834"/>
            </a:xfrm>
            <a:custGeom>
              <a:avLst/>
              <a:gdLst>
                <a:gd name="T0" fmla="*/ 1 w 52"/>
                <a:gd name="T1" fmla="*/ 0 h 71"/>
                <a:gd name="T2" fmla="*/ 0 w 52"/>
                <a:gd name="T3" fmla="*/ 0 h 71"/>
                <a:gd name="T4" fmla="*/ 1 w 52"/>
                <a:gd name="T5" fmla="*/ 0 h 71"/>
                <a:gd name="T6" fmla="*/ 1 w 52"/>
                <a:gd name="T7" fmla="*/ 0 h 71"/>
                <a:gd name="T8" fmla="*/ 1 w 52"/>
                <a:gd name="T9" fmla="*/ 0 h 71"/>
                <a:gd name="T10" fmla="*/ 1 w 52"/>
                <a:gd name="T11" fmla="*/ 0 h 71"/>
                <a:gd name="T12" fmla="*/ 1 w 52"/>
                <a:gd name="T13" fmla="*/ 0 h 71"/>
                <a:gd name="T14" fmla="*/ 1 w 52"/>
                <a:gd name="T15" fmla="*/ 0 h 71"/>
                <a:gd name="T16" fmla="*/ 1 w 52"/>
                <a:gd name="T17" fmla="*/ 0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71"/>
                <a:gd name="T29" fmla="*/ 52 w 52"/>
                <a:gd name="T30" fmla="*/ 71 h 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71">
                  <a:moveTo>
                    <a:pt x="2" y="11"/>
                  </a:moveTo>
                  <a:lnTo>
                    <a:pt x="0" y="10"/>
                  </a:lnTo>
                  <a:lnTo>
                    <a:pt x="37" y="71"/>
                  </a:lnTo>
                  <a:lnTo>
                    <a:pt x="52" y="63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5" name="Freeform 552"/>
            <p:cNvSpPr>
              <a:spLocks/>
            </p:cNvSpPr>
            <p:nvPr/>
          </p:nvSpPr>
          <p:spPr bwMode="auto">
            <a:xfrm>
              <a:off x="3211774" y="5651184"/>
              <a:ext cx="26155" cy="18441"/>
            </a:xfrm>
            <a:custGeom>
              <a:avLst/>
              <a:gdLst>
                <a:gd name="T0" fmla="*/ 0 w 31"/>
                <a:gd name="T1" fmla="*/ 0 h 32"/>
                <a:gd name="T2" fmla="*/ 1 w 31"/>
                <a:gd name="T3" fmla="*/ 0 h 32"/>
                <a:gd name="T4" fmla="*/ 1 w 31"/>
                <a:gd name="T5" fmla="*/ 0 h 32"/>
                <a:gd name="T6" fmla="*/ 1 w 31"/>
                <a:gd name="T7" fmla="*/ 0 h 32"/>
                <a:gd name="T8" fmla="*/ 1 w 31"/>
                <a:gd name="T9" fmla="*/ 0 h 32"/>
                <a:gd name="T10" fmla="*/ 1 w 31"/>
                <a:gd name="T11" fmla="*/ 0 h 32"/>
                <a:gd name="T12" fmla="*/ 0 w 31"/>
                <a:gd name="T13" fmla="*/ 0 h 32"/>
                <a:gd name="T14" fmla="*/ 0 w 31"/>
                <a:gd name="T15" fmla="*/ 0 h 32"/>
                <a:gd name="T16" fmla="*/ 1 w 31"/>
                <a:gd name="T17" fmla="*/ 0 h 32"/>
                <a:gd name="T18" fmla="*/ 0 w 31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32"/>
                <a:gd name="T32" fmla="*/ 31 w 31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32">
                  <a:moveTo>
                    <a:pt x="0" y="8"/>
                  </a:moveTo>
                  <a:lnTo>
                    <a:pt x="2" y="11"/>
                  </a:lnTo>
                  <a:lnTo>
                    <a:pt x="19" y="32"/>
                  </a:lnTo>
                  <a:lnTo>
                    <a:pt x="31" y="21"/>
                  </a:lnTo>
                  <a:lnTo>
                    <a:pt x="14" y="0"/>
                  </a:lnTo>
                  <a:lnTo>
                    <a:pt x="16" y="4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6" name="Freeform 553"/>
            <p:cNvSpPr>
              <a:spLocks/>
            </p:cNvSpPr>
            <p:nvPr/>
          </p:nvSpPr>
          <p:spPr bwMode="auto">
            <a:xfrm>
              <a:off x="3205619" y="5640646"/>
              <a:ext cx="21539" cy="14489"/>
            </a:xfrm>
            <a:custGeom>
              <a:avLst/>
              <a:gdLst>
                <a:gd name="T0" fmla="*/ 1 w 22"/>
                <a:gd name="T1" fmla="*/ 0 h 25"/>
                <a:gd name="T2" fmla="*/ 0 w 22"/>
                <a:gd name="T3" fmla="*/ 0 h 25"/>
                <a:gd name="T4" fmla="*/ 1 w 22"/>
                <a:gd name="T5" fmla="*/ 0 h 25"/>
                <a:gd name="T6" fmla="*/ 1 w 22"/>
                <a:gd name="T7" fmla="*/ 0 h 25"/>
                <a:gd name="T8" fmla="*/ 1 w 22"/>
                <a:gd name="T9" fmla="*/ 0 h 25"/>
                <a:gd name="T10" fmla="*/ 1 w 22"/>
                <a:gd name="T11" fmla="*/ 0 h 25"/>
                <a:gd name="T12" fmla="*/ 1 w 22"/>
                <a:gd name="T13" fmla="*/ 0 h 25"/>
                <a:gd name="T14" fmla="*/ 1 w 22"/>
                <a:gd name="T15" fmla="*/ 0 h 25"/>
                <a:gd name="T16" fmla="*/ 1 w 22"/>
                <a:gd name="T17" fmla="*/ 0 h 25"/>
                <a:gd name="T18" fmla="*/ 1 w 22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5"/>
                <a:gd name="T32" fmla="*/ 22 w 22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5">
                  <a:moveTo>
                    <a:pt x="4" y="11"/>
                  </a:moveTo>
                  <a:lnTo>
                    <a:pt x="0" y="9"/>
                  </a:lnTo>
                  <a:lnTo>
                    <a:pt x="6" y="25"/>
                  </a:lnTo>
                  <a:lnTo>
                    <a:pt x="22" y="21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18" y="3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7" name="Freeform 554"/>
            <p:cNvSpPr>
              <a:spLocks/>
            </p:cNvSpPr>
            <p:nvPr/>
          </p:nvSpPr>
          <p:spPr bwMode="auto">
            <a:xfrm>
              <a:off x="3191773" y="5626157"/>
              <a:ext cx="27693" cy="19758"/>
            </a:xfrm>
            <a:custGeom>
              <a:avLst/>
              <a:gdLst>
                <a:gd name="T0" fmla="*/ 1 w 33"/>
                <a:gd name="T1" fmla="*/ 0 h 31"/>
                <a:gd name="T2" fmla="*/ 0 w 33"/>
                <a:gd name="T3" fmla="*/ 0 h 31"/>
                <a:gd name="T4" fmla="*/ 1 w 33"/>
                <a:gd name="T5" fmla="*/ 0 h 31"/>
                <a:gd name="T6" fmla="*/ 1 w 33"/>
                <a:gd name="T7" fmla="*/ 0 h 31"/>
                <a:gd name="T8" fmla="*/ 1 w 33"/>
                <a:gd name="T9" fmla="*/ 0 h 31"/>
                <a:gd name="T10" fmla="*/ 1 w 33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31"/>
                <a:gd name="T20" fmla="*/ 33 w 33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31">
                  <a:moveTo>
                    <a:pt x="6" y="6"/>
                  </a:moveTo>
                  <a:lnTo>
                    <a:pt x="0" y="12"/>
                  </a:lnTo>
                  <a:lnTo>
                    <a:pt x="23" y="31"/>
                  </a:lnTo>
                  <a:lnTo>
                    <a:pt x="33" y="20"/>
                  </a:lnTo>
                  <a:lnTo>
                    <a:pt x="12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8" name="Freeform 555"/>
            <p:cNvSpPr>
              <a:spLocks/>
            </p:cNvSpPr>
            <p:nvPr/>
          </p:nvSpPr>
          <p:spPr bwMode="auto">
            <a:xfrm>
              <a:off x="3710256" y="5635378"/>
              <a:ext cx="23078" cy="19758"/>
            </a:xfrm>
            <a:custGeom>
              <a:avLst/>
              <a:gdLst>
                <a:gd name="T0" fmla="*/ 1 w 25"/>
                <a:gd name="T1" fmla="*/ 1 h 29"/>
                <a:gd name="T2" fmla="*/ 0 w 25"/>
                <a:gd name="T3" fmla="*/ 1 h 29"/>
                <a:gd name="T4" fmla="*/ 1 w 25"/>
                <a:gd name="T5" fmla="*/ 1 h 29"/>
                <a:gd name="T6" fmla="*/ 1 w 25"/>
                <a:gd name="T7" fmla="*/ 1 h 29"/>
                <a:gd name="T8" fmla="*/ 1 w 25"/>
                <a:gd name="T9" fmla="*/ 1 h 29"/>
                <a:gd name="T10" fmla="*/ 1 w 25"/>
                <a:gd name="T11" fmla="*/ 0 h 29"/>
                <a:gd name="T12" fmla="*/ 1 w 25"/>
                <a:gd name="T13" fmla="*/ 1 h 29"/>
                <a:gd name="T14" fmla="*/ 1 w 25"/>
                <a:gd name="T15" fmla="*/ 0 h 29"/>
                <a:gd name="T16" fmla="*/ 1 w 25"/>
                <a:gd name="T17" fmla="*/ 0 h 29"/>
                <a:gd name="T18" fmla="*/ 1 w 25"/>
                <a:gd name="T19" fmla="*/ 1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9"/>
                <a:gd name="T32" fmla="*/ 25 w 25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9">
                  <a:moveTo>
                    <a:pt x="6" y="15"/>
                  </a:moveTo>
                  <a:lnTo>
                    <a:pt x="0" y="13"/>
                  </a:lnTo>
                  <a:lnTo>
                    <a:pt x="14" y="29"/>
                  </a:lnTo>
                  <a:lnTo>
                    <a:pt x="25" y="17"/>
                  </a:lnTo>
                  <a:lnTo>
                    <a:pt x="12" y="2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9" name="Freeform 556"/>
            <p:cNvSpPr>
              <a:spLocks/>
            </p:cNvSpPr>
            <p:nvPr/>
          </p:nvSpPr>
          <p:spPr bwMode="auto">
            <a:xfrm>
              <a:off x="3661024" y="5635378"/>
              <a:ext cx="55387" cy="10538"/>
            </a:xfrm>
            <a:custGeom>
              <a:avLst/>
              <a:gdLst>
                <a:gd name="T0" fmla="*/ 1 w 67"/>
                <a:gd name="T1" fmla="*/ 1 h 15"/>
                <a:gd name="T2" fmla="*/ 1 w 67"/>
                <a:gd name="T3" fmla="*/ 1 h 15"/>
                <a:gd name="T4" fmla="*/ 1 w 67"/>
                <a:gd name="T5" fmla="*/ 0 h 15"/>
                <a:gd name="T6" fmla="*/ 1 w 67"/>
                <a:gd name="T7" fmla="*/ 0 h 15"/>
                <a:gd name="T8" fmla="*/ 0 w 67"/>
                <a:gd name="T9" fmla="*/ 0 h 15"/>
                <a:gd name="T10" fmla="*/ 1 w 67"/>
                <a:gd name="T11" fmla="*/ 0 h 15"/>
                <a:gd name="T12" fmla="*/ 0 w 67"/>
                <a:gd name="T13" fmla="*/ 0 h 15"/>
                <a:gd name="T14" fmla="*/ 1 w 67"/>
                <a:gd name="T15" fmla="*/ 1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"/>
                <a:gd name="T25" fmla="*/ 0 h 15"/>
                <a:gd name="T26" fmla="*/ 67 w 67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" h="15">
                  <a:moveTo>
                    <a:pt x="2" y="15"/>
                  </a:moveTo>
                  <a:lnTo>
                    <a:pt x="67" y="15"/>
                  </a:lnTo>
                  <a:lnTo>
                    <a:pt x="67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0" name="Freeform 557"/>
            <p:cNvSpPr>
              <a:spLocks/>
            </p:cNvSpPr>
            <p:nvPr/>
          </p:nvSpPr>
          <p:spPr bwMode="auto">
            <a:xfrm>
              <a:off x="3588713" y="5635378"/>
              <a:ext cx="72311" cy="19758"/>
            </a:xfrm>
            <a:custGeom>
              <a:avLst/>
              <a:gdLst>
                <a:gd name="T0" fmla="*/ 1 w 85"/>
                <a:gd name="T1" fmla="*/ 1 h 29"/>
                <a:gd name="T2" fmla="*/ 1 w 85"/>
                <a:gd name="T3" fmla="*/ 1 h 29"/>
                <a:gd name="T4" fmla="*/ 1 w 85"/>
                <a:gd name="T5" fmla="*/ 1 h 29"/>
                <a:gd name="T6" fmla="*/ 1 w 85"/>
                <a:gd name="T7" fmla="*/ 0 h 29"/>
                <a:gd name="T8" fmla="*/ 1 w 85"/>
                <a:gd name="T9" fmla="*/ 1 h 29"/>
                <a:gd name="T10" fmla="*/ 0 w 85"/>
                <a:gd name="T11" fmla="*/ 1 h 29"/>
                <a:gd name="T12" fmla="*/ 1 w 85"/>
                <a:gd name="T13" fmla="*/ 1 h 29"/>
                <a:gd name="T14" fmla="*/ 1 w 85"/>
                <a:gd name="T15" fmla="*/ 1 h 29"/>
                <a:gd name="T16" fmla="*/ 0 w 85"/>
                <a:gd name="T17" fmla="*/ 1 h 29"/>
                <a:gd name="T18" fmla="*/ 1 w 85"/>
                <a:gd name="T19" fmla="*/ 1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29"/>
                <a:gd name="T32" fmla="*/ 85 w 85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29">
                  <a:moveTo>
                    <a:pt x="10" y="27"/>
                  </a:moveTo>
                  <a:lnTo>
                    <a:pt x="6" y="29"/>
                  </a:lnTo>
                  <a:lnTo>
                    <a:pt x="85" y="15"/>
                  </a:lnTo>
                  <a:lnTo>
                    <a:pt x="83" y="0"/>
                  </a:lnTo>
                  <a:lnTo>
                    <a:pt x="4" y="13"/>
                  </a:lnTo>
                  <a:lnTo>
                    <a:pt x="0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10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1" name="Freeform 558"/>
            <p:cNvSpPr>
              <a:spLocks/>
            </p:cNvSpPr>
            <p:nvPr/>
          </p:nvSpPr>
          <p:spPr bwMode="auto">
            <a:xfrm>
              <a:off x="3574866" y="5645915"/>
              <a:ext cx="24616" cy="14489"/>
            </a:xfrm>
            <a:custGeom>
              <a:avLst/>
              <a:gdLst>
                <a:gd name="T0" fmla="*/ 1 w 25"/>
                <a:gd name="T1" fmla="*/ 0 h 25"/>
                <a:gd name="T2" fmla="*/ 1 w 25"/>
                <a:gd name="T3" fmla="*/ 0 h 25"/>
                <a:gd name="T4" fmla="*/ 1 w 25"/>
                <a:gd name="T5" fmla="*/ 0 h 25"/>
                <a:gd name="T6" fmla="*/ 1 w 25"/>
                <a:gd name="T7" fmla="*/ 0 h 25"/>
                <a:gd name="T8" fmla="*/ 0 w 25"/>
                <a:gd name="T9" fmla="*/ 0 h 25"/>
                <a:gd name="T10" fmla="*/ 1 w 25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25"/>
                <a:gd name="T20" fmla="*/ 25 w 25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25">
                  <a:moveTo>
                    <a:pt x="6" y="17"/>
                  </a:moveTo>
                  <a:lnTo>
                    <a:pt x="12" y="25"/>
                  </a:lnTo>
                  <a:lnTo>
                    <a:pt x="25" y="12"/>
                  </a:lnTo>
                  <a:lnTo>
                    <a:pt x="15" y="0"/>
                  </a:lnTo>
                  <a:lnTo>
                    <a:pt x="0" y="12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2" name="Freeform 559"/>
            <p:cNvSpPr>
              <a:spLocks/>
            </p:cNvSpPr>
            <p:nvPr/>
          </p:nvSpPr>
          <p:spPr bwMode="auto">
            <a:xfrm>
              <a:off x="3759489" y="5851402"/>
              <a:ext cx="18462" cy="19758"/>
            </a:xfrm>
            <a:custGeom>
              <a:avLst/>
              <a:gdLst>
                <a:gd name="T0" fmla="*/ 0 w 23"/>
                <a:gd name="T1" fmla="*/ 1 h 29"/>
                <a:gd name="T2" fmla="*/ 1 w 23"/>
                <a:gd name="T3" fmla="*/ 1 h 29"/>
                <a:gd name="T4" fmla="*/ 1 w 23"/>
                <a:gd name="T5" fmla="*/ 1 h 29"/>
                <a:gd name="T6" fmla="*/ 1 w 23"/>
                <a:gd name="T7" fmla="*/ 0 h 29"/>
                <a:gd name="T8" fmla="*/ 0 w 23"/>
                <a:gd name="T9" fmla="*/ 1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9"/>
                <a:gd name="T17" fmla="*/ 23 w 23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9">
                  <a:moveTo>
                    <a:pt x="0" y="6"/>
                  </a:moveTo>
                  <a:lnTo>
                    <a:pt x="10" y="29"/>
                  </a:lnTo>
                  <a:lnTo>
                    <a:pt x="23" y="23"/>
                  </a:lnTo>
                  <a:lnTo>
                    <a:pt x="1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3" name="Freeform 560"/>
            <p:cNvSpPr>
              <a:spLocks/>
            </p:cNvSpPr>
            <p:nvPr/>
          </p:nvSpPr>
          <p:spPr bwMode="auto">
            <a:xfrm>
              <a:off x="3742566" y="5819788"/>
              <a:ext cx="29232" cy="36882"/>
            </a:xfrm>
            <a:custGeom>
              <a:avLst/>
              <a:gdLst>
                <a:gd name="T0" fmla="*/ 0 w 36"/>
                <a:gd name="T1" fmla="*/ 0 h 60"/>
                <a:gd name="T2" fmla="*/ 1 w 36"/>
                <a:gd name="T3" fmla="*/ 0 h 60"/>
                <a:gd name="T4" fmla="*/ 1 w 36"/>
                <a:gd name="T5" fmla="*/ 0 h 60"/>
                <a:gd name="T6" fmla="*/ 1 w 36"/>
                <a:gd name="T7" fmla="*/ 0 h 60"/>
                <a:gd name="T8" fmla="*/ 0 w 36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60"/>
                <a:gd name="T17" fmla="*/ 36 w 36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60">
                  <a:moveTo>
                    <a:pt x="0" y="4"/>
                  </a:moveTo>
                  <a:lnTo>
                    <a:pt x="21" y="60"/>
                  </a:lnTo>
                  <a:lnTo>
                    <a:pt x="36" y="54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4" name="Freeform 561"/>
            <p:cNvSpPr>
              <a:spLocks/>
            </p:cNvSpPr>
            <p:nvPr/>
          </p:nvSpPr>
          <p:spPr bwMode="auto">
            <a:xfrm>
              <a:off x="3737950" y="5807933"/>
              <a:ext cx="16924" cy="14489"/>
            </a:xfrm>
            <a:custGeom>
              <a:avLst/>
              <a:gdLst>
                <a:gd name="T0" fmla="*/ 1 w 19"/>
                <a:gd name="T1" fmla="*/ 0 h 25"/>
                <a:gd name="T2" fmla="*/ 0 w 19"/>
                <a:gd name="T3" fmla="*/ 0 h 25"/>
                <a:gd name="T4" fmla="*/ 1 w 19"/>
                <a:gd name="T5" fmla="*/ 0 h 25"/>
                <a:gd name="T6" fmla="*/ 1 w 19"/>
                <a:gd name="T7" fmla="*/ 0 h 25"/>
                <a:gd name="T8" fmla="*/ 1 w 19"/>
                <a:gd name="T9" fmla="*/ 0 h 25"/>
                <a:gd name="T10" fmla="*/ 1 w 19"/>
                <a:gd name="T11" fmla="*/ 0 h 25"/>
                <a:gd name="T12" fmla="*/ 1 w 19"/>
                <a:gd name="T13" fmla="*/ 0 h 25"/>
                <a:gd name="T14" fmla="*/ 0 w 19"/>
                <a:gd name="T15" fmla="*/ 0 h 25"/>
                <a:gd name="T16" fmla="*/ 0 w 19"/>
                <a:gd name="T17" fmla="*/ 0 h 25"/>
                <a:gd name="T18" fmla="*/ 1 w 19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5"/>
                <a:gd name="T32" fmla="*/ 19 w 19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5">
                  <a:moveTo>
                    <a:pt x="4" y="0"/>
                  </a:moveTo>
                  <a:lnTo>
                    <a:pt x="0" y="6"/>
                  </a:lnTo>
                  <a:lnTo>
                    <a:pt x="4" y="25"/>
                  </a:lnTo>
                  <a:lnTo>
                    <a:pt x="19" y="21"/>
                  </a:lnTo>
                  <a:lnTo>
                    <a:pt x="17" y="4"/>
                  </a:lnTo>
                  <a:lnTo>
                    <a:pt x="15" y="11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5" name="Freeform 562"/>
            <p:cNvSpPr>
              <a:spLocks/>
            </p:cNvSpPr>
            <p:nvPr/>
          </p:nvSpPr>
          <p:spPr bwMode="auto">
            <a:xfrm>
              <a:off x="3742566" y="5747341"/>
              <a:ext cx="98466" cy="67178"/>
            </a:xfrm>
            <a:custGeom>
              <a:avLst/>
              <a:gdLst>
                <a:gd name="T0" fmla="*/ 1 w 119"/>
                <a:gd name="T1" fmla="*/ 0 h 111"/>
                <a:gd name="T2" fmla="*/ 1 w 119"/>
                <a:gd name="T3" fmla="*/ 0 h 111"/>
                <a:gd name="T4" fmla="*/ 0 w 119"/>
                <a:gd name="T5" fmla="*/ 0 h 111"/>
                <a:gd name="T6" fmla="*/ 1 w 119"/>
                <a:gd name="T7" fmla="*/ 0 h 111"/>
                <a:gd name="T8" fmla="*/ 1 w 119"/>
                <a:gd name="T9" fmla="*/ 0 h 111"/>
                <a:gd name="T10" fmla="*/ 1 w 119"/>
                <a:gd name="T11" fmla="*/ 0 h 111"/>
                <a:gd name="T12" fmla="*/ 1 w 119"/>
                <a:gd name="T13" fmla="*/ 0 h 111"/>
                <a:gd name="T14" fmla="*/ 1 w 119"/>
                <a:gd name="T15" fmla="*/ 0 h 111"/>
                <a:gd name="T16" fmla="*/ 1 w 119"/>
                <a:gd name="T17" fmla="*/ 0 h 111"/>
                <a:gd name="T18" fmla="*/ 1 w 119"/>
                <a:gd name="T19" fmla="*/ 0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111"/>
                <a:gd name="T32" fmla="*/ 119 w 119"/>
                <a:gd name="T33" fmla="*/ 111 h 1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111">
                  <a:moveTo>
                    <a:pt x="102" y="12"/>
                  </a:moveTo>
                  <a:lnTo>
                    <a:pt x="100" y="0"/>
                  </a:lnTo>
                  <a:lnTo>
                    <a:pt x="0" y="100"/>
                  </a:lnTo>
                  <a:lnTo>
                    <a:pt x="11" y="111"/>
                  </a:lnTo>
                  <a:lnTo>
                    <a:pt x="111" y="12"/>
                  </a:lnTo>
                  <a:lnTo>
                    <a:pt x="111" y="0"/>
                  </a:lnTo>
                  <a:lnTo>
                    <a:pt x="111" y="12"/>
                  </a:lnTo>
                  <a:lnTo>
                    <a:pt x="119" y="6"/>
                  </a:lnTo>
                  <a:lnTo>
                    <a:pt x="111" y="0"/>
                  </a:lnTo>
                  <a:lnTo>
                    <a:pt x="102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6" name="Freeform 563"/>
            <p:cNvSpPr>
              <a:spLocks/>
            </p:cNvSpPr>
            <p:nvPr/>
          </p:nvSpPr>
          <p:spPr bwMode="auto">
            <a:xfrm>
              <a:off x="3799491" y="5727583"/>
              <a:ext cx="35386" cy="28979"/>
            </a:xfrm>
            <a:custGeom>
              <a:avLst/>
              <a:gdLst>
                <a:gd name="T0" fmla="*/ 1 w 42"/>
                <a:gd name="T1" fmla="*/ 1 h 43"/>
                <a:gd name="T2" fmla="*/ 0 w 42"/>
                <a:gd name="T3" fmla="*/ 1 h 43"/>
                <a:gd name="T4" fmla="*/ 1 w 42"/>
                <a:gd name="T5" fmla="*/ 1 h 43"/>
                <a:gd name="T6" fmla="*/ 1 w 42"/>
                <a:gd name="T7" fmla="*/ 1 h 43"/>
                <a:gd name="T8" fmla="*/ 1 w 42"/>
                <a:gd name="T9" fmla="*/ 1 h 43"/>
                <a:gd name="T10" fmla="*/ 1 w 42"/>
                <a:gd name="T11" fmla="*/ 0 h 43"/>
                <a:gd name="T12" fmla="*/ 1 w 42"/>
                <a:gd name="T13" fmla="*/ 1 h 43"/>
                <a:gd name="T14" fmla="*/ 1 w 42"/>
                <a:gd name="T15" fmla="*/ 0 h 43"/>
                <a:gd name="T16" fmla="*/ 1 w 42"/>
                <a:gd name="T17" fmla="*/ 1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43"/>
                <a:gd name="T29" fmla="*/ 42 w 42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43">
                  <a:moveTo>
                    <a:pt x="2" y="16"/>
                  </a:moveTo>
                  <a:lnTo>
                    <a:pt x="0" y="14"/>
                  </a:lnTo>
                  <a:lnTo>
                    <a:pt x="33" y="43"/>
                  </a:lnTo>
                  <a:lnTo>
                    <a:pt x="42" y="31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7" name="Freeform 564"/>
            <p:cNvSpPr>
              <a:spLocks/>
            </p:cNvSpPr>
            <p:nvPr/>
          </p:nvSpPr>
          <p:spPr bwMode="auto">
            <a:xfrm>
              <a:off x="3774875" y="5719680"/>
              <a:ext cx="32309" cy="18441"/>
            </a:xfrm>
            <a:custGeom>
              <a:avLst/>
              <a:gdLst>
                <a:gd name="T0" fmla="*/ 0 w 39"/>
                <a:gd name="T1" fmla="*/ 0 h 29"/>
                <a:gd name="T2" fmla="*/ 1 w 39"/>
                <a:gd name="T3" fmla="*/ 0 h 29"/>
                <a:gd name="T4" fmla="*/ 1 w 39"/>
                <a:gd name="T5" fmla="*/ 0 h 29"/>
                <a:gd name="T6" fmla="*/ 1 w 39"/>
                <a:gd name="T7" fmla="*/ 0 h 29"/>
                <a:gd name="T8" fmla="*/ 1 w 39"/>
                <a:gd name="T9" fmla="*/ 0 h 29"/>
                <a:gd name="T10" fmla="*/ 1 w 39"/>
                <a:gd name="T11" fmla="*/ 0 h 29"/>
                <a:gd name="T12" fmla="*/ 0 w 39"/>
                <a:gd name="T13" fmla="*/ 0 h 29"/>
                <a:gd name="T14" fmla="*/ 0 w 39"/>
                <a:gd name="T15" fmla="*/ 0 h 29"/>
                <a:gd name="T16" fmla="*/ 1 w 39"/>
                <a:gd name="T17" fmla="*/ 0 h 29"/>
                <a:gd name="T18" fmla="*/ 0 w 39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29"/>
                <a:gd name="T32" fmla="*/ 39 w 39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29">
                  <a:moveTo>
                    <a:pt x="0" y="10"/>
                  </a:moveTo>
                  <a:lnTo>
                    <a:pt x="2" y="13"/>
                  </a:lnTo>
                  <a:lnTo>
                    <a:pt x="31" y="29"/>
                  </a:lnTo>
                  <a:lnTo>
                    <a:pt x="39" y="13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8" name="Freeform 565"/>
            <p:cNvSpPr>
              <a:spLocks/>
            </p:cNvSpPr>
            <p:nvPr/>
          </p:nvSpPr>
          <p:spPr bwMode="auto">
            <a:xfrm>
              <a:off x="3748720" y="5684115"/>
              <a:ext cx="38463" cy="43468"/>
            </a:xfrm>
            <a:custGeom>
              <a:avLst/>
              <a:gdLst>
                <a:gd name="T0" fmla="*/ 0 w 45"/>
                <a:gd name="T1" fmla="*/ 0 h 69"/>
                <a:gd name="T2" fmla="*/ 1 w 45"/>
                <a:gd name="T3" fmla="*/ 0 h 69"/>
                <a:gd name="T4" fmla="*/ 1 w 45"/>
                <a:gd name="T5" fmla="*/ 0 h 69"/>
                <a:gd name="T6" fmla="*/ 1 w 45"/>
                <a:gd name="T7" fmla="*/ 0 h 69"/>
                <a:gd name="T8" fmla="*/ 1 w 45"/>
                <a:gd name="T9" fmla="*/ 0 h 69"/>
                <a:gd name="T10" fmla="*/ 0 w 45"/>
                <a:gd name="T11" fmla="*/ 0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69"/>
                <a:gd name="T20" fmla="*/ 45 w 45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69">
                  <a:moveTo>
                    <a:pt x="0" y="7"/>
                  </a:moveTo>
                  <a:lnTo>
                    <a:pt x="31" y="69"/>
                  </a:lnTo>
                  <a:lnTo>
                    <a:pt x="45" y="61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9" name="Freeform 566"/>
            <p:cNvSpPr>
              <a:spLocks/>
            </p:cNvSpPr>
            <p:nvPr/>
          </p:nvSpPr>
          <p:spPr bwMode="auto">
            <a:xfrm>
              <a:off x="3737950" y="5657770"/>
              <a:ext cx="24616" cy="30296"/>
            </a:xfrm>
            <a:custGeom>
              <a:avLst/>
              <a:gdLst>
                <a:gd name="T0" fmla="*/ 0 w 31"/>
                <a:gd name="T1" fmla="*/ 0 h 52"/>
                <a:gd name="T2" fmla="*/ 0 w 31"/>
                <a:gd name="T3" fmla="*/ 0 h 52"/>
                <a:gd name="T4" fmla="*/ 1 w 31"/>
                <a:gd name="T5" fmla="*/ 0 h 52"/>
                <a:gd name="T6" fmla="*/ 1 w 31"/>
                <a:gd name="T7" fmla="*/ 0 h 52"/>
                <a:gd name="T8" fmla="*/ 1 w 31"/>
                <a:gd name="T9" fmla="*/ 0 h 52"/>
                <a:gd name="T10" fmla="*/ 1 w 31"/>
                <a:gd name="T11" fmla="*/ 0 h 52"/>
                <a:gd name="T12" fmla="*/ 1 w 31"/>
                <a:gd name="T13" fmla="*/ 0 h 52"/>
                <a:gd name="T14" fmla="*/ 1 w 31"/>
                <a:gd name="T15" fmla="*/ 0 h 52"/>
                <a:gd name="T16" fmla="*/ 1 w 31"/>
                <a:gd name="T17" fmla="*/ 0 h 52"/>
                <a:gd name="T18" fmla="*/ 0 w 31"/>
                <a:gd name="T19" fmla="*/ 0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52"/>
                <a:gd name="T32" fmla="*/ 31 w 31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52">
                  <a:moveTo>
                    <a:pt x="0" y="10"/>
                  </a:moveTo>
                  <a:lnTo>
                    <a:pt x="0" y="8"/>
                  </a:lnTo>
                  <a:lnTo>
                    <a:pt x="15" y="52"/>
                  </a:lnTo>
                  <a:lnTo>
                    <a:pt x="31" y="46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0" name="Freeform 567"/>
            <p:cNvSpPr>
              <a:spLocks/>
            </p:cNvSpPr>
            <p:nvPr/>
          </p:nvSpPr>
          <p:spPr bwMode="auto">
            <a:xfrm>
              <a:off x="3722565" y="5645915"/>
              <a:ext cx="21539" cy="18441"/>
            </a:xfrm>
            <a:custGeom>
              <a:avLst/>
              <a:gdLst>
                <a:gd name="T0" fmla="*/ 1 w 27"/>
                <a:gd name="T1" fmla="*/ 1 h 27"/>
                <a:gd name="T2" fmla="*/ 0 w 27"/>
                <a:gd name="T3" fmla="*/ 1 h 27"/>
                <a:gd name="T4" fmla="*/ 1 w 27"/>
                <a:gd name="T5" fmla="*/ 1 h 27"/>
                <a:gd name="T6" fmla="*/ 1 w 27"/>
                <a:gd name="T7" fmla="*/ 1 h 27"/>
                <a:gd name="T8" fmla="*/ 1 w 27"/>
                <a:gd name="T9" fmla="*/ 0 h 27"/>
                <a:gd name="T10" fmla="*/ 1 w 27"/>
                <a:gd name="T11" fmla="*/ 1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27"/>
                <a:gd name="T20" fmla="*/ 27 w 27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27">
                  <a:moveTo>
                    <a:pt x="6" y="6"/>
                  </a:moveTo>
                  <a:lnTo>
                    <a:pt x="0" y="12"/>
                  </a:lnTo>
                  <a:lnTo>
                    <a:pt x="15" y="27"/>
                  </a:lnTo>
                  <a:lnTo>
                    <a:pt x="27" y="17"/>
                  </a:lnTo>
                  <a:lnTo>
                    <a:pt x="11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1" name="Freeform 568"/>
            <p:cNvSpPr>
              <a:spLocks/>
            </p:cNvSpPr>
            <p:nvPr/>
          </p:nvSpPr>
          <p:spPr bwMode="auto">
            <a:xfrm>
              <a:off x="3542557" y="6282132"/>
              <a:ext cx="24616" cy="18441"/>
            </a:xfrm>
            <a:custGeom>
              <a:avLst/>
              <a:gdLst>
                <a:gd name="T0" fmla="*/ 1 w 27"/>
                <a:gd name="T1" fmla="*/ 0 h 27"/>
                <a:gd name="T2" fmla="*/ 1 w 27"/>
                <a:gd name="T3" fmla="*/ 1 h 27"/>
                <a:gd name="T4" fmla="*/ 1 w 27"/>
                <a:gd name="T5" fmla="*/ 1 h 27"/>
                <a:gd name="T6" fmla="*/ 1 w 27"/>
                <a:gd name="T7" fmla="*/ 1 h 27"/>
                <a:gd name="T8" fmla="*/ 1 w 27"/>
                <a:gd name="T9" fmla="*/ 0 h 27"/>
                <a:gd name="T10" fmla="*/ 1 w 27"/>
                <a:gd name="T11" fmla="*/ 1 h 27"/>
                <a:gd name="T12" fmla="*/ 1 w 27"/>
                <a:gd name="T13" fmla="*/ 0 h 27"/>
                <a:gd name="T14" fmla="*/ 0 w 27"/>
                <a:gd name="T15" fmla="*/ 1 h 27"/>
                <a:gd name="T16" fmla="*/ 1 w 27"/>
                <a:gd name="T17" fmla="*/ 1 h 27"/>
                <a:gd name="T18" fmla="*/ 1 w 2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2" y="0"/>
                  </a:moveTo>
                  <a:lnTo>
                    <a:pt x="2" y="8"/>
                  </a:lnTo>
                  <a:lnTo>
                    <a:pt x="13" y="27"/>
                  </a:lnTo>
                  <a:lnTo>
                    <a:pt x="27" y="19"/>
                  </a:lnTo>
                  <a:lnTo>
                    <a:pt x="17" y="0"/>
                  </a:lnTo>
                  <a:lnTo>
                    <a:pt x="17" y="6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2" name="Freeform 569"/>
            <p:cNvSpPr>
              <a:spLocks/>
            </p:cNvSpPr>
            <p:nvPr/>
          </p:nvSpPr>
          <p:spPr bwMode="auto">
            <a:xfrm>
              <a:off x="3545634" y="6272912"/>
              <a:ext cx="16924" cy="14489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0 w 21"/>
                <a:gd name="T5" fmla="*/ 0 h 23"/>
                <a:gd name="T6" fmla="*/ 1 w 21"/>
                <a:gd name="T7" fmla="*/ 0 h 23"/>
                <a:gd name="T8" fmla="*/ 1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1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7" y="0"/>
                  </a:moveTo>
                  <a:lnTo>
                    <a:pt x="5" y="3"/>
                  </a:lnTo>
                  <a:lnTo>
                    <a:pt x="0" y="17"/>
                  </a:lnTo>
                  <a:lnTo>
                    <a:pt x="15" y="23"/>
                  </a:lnTo>
                  <a:lnTo>
                    <a:pt x="21" y="9"/>
                  </a:lnTo>
                  <a:lnTo>
                    <a:pt x="17" y="13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3" name="Freeform 570"/>
            <p:cNvSpPr>
              <a:spLocks/>
            </p:cNvSpPr>
            <p:nvPr/>
          </p:nvSpPr>
          <p:spPr bwMode="auto">
            <a:xfrm>
              <a:off x="3551788" y="6263691"/>
              <a:ext cx="23078" cy="17124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0 h 29"/>
                <a:gd name="T4" fmla="*/ 0 w 31"/>
                <a:gd name="T5" fmla="*/ 0 h 29"/>
                <a:gd name="T6" fmla="*/ 0 w 31"/>
                <a:gd name="T7" fmla="*/ 0 h 29"/>
                <a:gd name="T8" fmla="*/ 0 w 31"/>
                <a:gd name="T9" fmla="*/ 0 h 29"/>
                <a:gd name="T10" fmla="*/ 0 w 31"/>
                <a:gd name="T11" fmla="*/ 0 h 29"/>
                <a:gd name="T12" fmla="*/ 0 w 31"/>
                <a:gd name="T13" fmla="*/ 0 h 29"/>
                <a:gd name="T14" fmla="*/ 0 w 31"/>
                <a:gd name="T15" fmla="*/ 0 h 29"/>
                <a:gd name="T16" fmla="*/ 0 w 31"/>
                <a:gd name="T17" fmla="*/ 0 h 29"/>
                <a:gd name="T18" fmla="*/ 0 w 31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9"/>
                <a:gd name="T32" fmla="*/ 31 w 31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9">
                  <a:moveTo>
                    <a:pt x="23" y="0"/>
                  </a:moveTo>
                  <a:lnTo>
                    <a:pt x="21" y="2"/>
                  </a:lnTo>
                  <a:lnTo>
                    <a:pt x="0" y="16"/>
                  </a:lnTo>
                  <a:lnTo>
                    <a:pt x="10" y="29"/>
                  </a:lnTo>
                  <a:lnTo>
                    <a:pt x="31" y="14"/>
                  </a:lnTo>
                  <a:lnTo>
                    <a:pt x="29" y="16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4" name="Freeform 571"/>
            <p:cNvSpPr>
              <a:spLocks/>
            </p:cNvSpPr>
            <p:nvPr/>
          </p:nvSpPr>
          <p:spPr bwMode="auto">
            <a:xfrm>
              <a:off x="3570250" y="6224175"/>
              <a:ext cx="140006" cy="48737"/>
            </a:xfrm>
            <a:custGeom>
              <a:avLst/>
              <a:gdLst>
                <a:gd name="T0" fmla="*/ 1 w 164"/>
                <a:gd name="T1" fmla="*/ 0 h 81"/>
                <a:gd name="T2" fmla="*/ 1 w 164"/>
                <a:gd name="T3" fmla="*/ 0 h 81"/>
                <a:gd name="T4" fmla="*/ 0 w 164"/>
                <a:gd name="T5" fmla="*/ 0 h 81"/>
                <a:gd name="T6" fmla="*/ 1 w 164"/>
                <a:gd name="T7" fmla="*/ 0 h 81"/>
                <a:gd name="T8" fmla="*/ 1 w 164"/>
                <a:gd name="T9" fmla="*/ 0 h 81"/>
                <a:gd name="T10" fmla="*/ 1 w 164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4"/>
                <a:gd name="T19" fmla="*/ 0 h 81"/>
                <a:gd name="T20" fmla="*/ 164 w 164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4" h="81">
                  <a:moveTo>
                    <a:pt x="162" y="8"/>
                  </a:moveTo>
                  <a:lnTo>
                    <a:pt x="158" y="0"/>
                  </a:lnTo>
                  <a:lnTo>
                    <a:pt x="0" y="65"/>
                  </a:lnTo>
                  <a:lnTo>
                    <a:pt x="6" y="81"/>
                  </a:lnTo>
                  <a:lnTo>
                    <a:pt x="164" y="15"/>
                  </a:lnTo>
                  <a:lnTo>
                    <a:pt x="162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5" name="Freeform 572"/>
            <p:cNvSpPr>
              <a:spLocks/>
            </p:cNvSpPr>
            <p:nvPr/>
          </p:nvSpPr>
          <p:spPr bwMode="auto">
            <a:xfrm>
              <a:off x="3271776" y="6072694"/>
              <a:ext cx="15385" cy="14489"/>
            </a:xfrm>
            <a:custGeom>
              <a:avLst/>
              <a:gdLst>
                <a:gd name="T0" fmla="*/ 1 w 18"/>
                <a:gd name="T1" fmla="*/ 0 h 25"/>
                <a:gd name="T2" fmla="*/ 0 w 18"/>
                <a:gd name="T3" fmla="*/ 0 h 25"/>
                <a:gd name="T4" fmla="*/ 1 w 18"/>
                <a:gd name="T5" fmla="*/ 0 h 25"/>
                <a:gd name="T6" fmla="*/ 1 w 18"/>
                <a:gd name="T7" fmla="*/ 0 h 25"/>
                <a:gd name="T8" fmla="*/ 1 w 18"/>
                <a:gd name="T9" fmla="*/ 0 h 25"/>
                <a:gd name="T10" fmla="*/ 1 w 18"/>
                <a:gd name="T11" fmla="*/ 0 h 25"/>
                <a:gd name="T12" fmla="*/ 1 w 18"/>
                <a:gd name="T13" fmla="*/ 0 h 25"/>
                <a:gd name="T14" fmla="*/ 1 w 18"/>
                <a:gd name="T15" fmla="*/ 0 h 25"/>
                <a:gd name="T16" fmla="*/ 1 w 18"/>
                <a:gd name="T17" fmla="*/ 0 h 25"/>
                <a:gd name="T18" fmla="*/ 1 w 18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5"/>
                <a:gd name="T32" fmla="*/ 18 w 18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5">
                  <a:moveTo>
                    <a:pt x="4" y="14"/>
                  </a:moveTo>
                  <a:lnTo>
                    <a:pt x="0" y="8"/>
                  </a:lnTo>
                  <a:lnTo>
                    <a:pt x="2" y="25"/>
                  </a:lnTo>
                  <a:lnTo>
                    <a:pt x="18" y="25"/>
                  </a:lnTo>
                  <a:lnTo>
                    <a:pt x="18" y="8"/>
                  </a:lnTo>
                  <a:lnTo>
                    <a:pt x="14" y="0"/>
                  </a:lnTo>
                  <a:lnTo>
                    <a:pt x="18" y="8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6" name="Freeform 573"/>
            <p:cNvSpPr>
              <a:spLocks/>
            </p:cNvSpPr>
            <p:nvPr/>
          </p:nvSpPr>
          <p:spPr bwMode="auto">
            <a:xfrm>
              <a:off x="3184080" y="6030543"/>
              <a:ext cx="100004" cy="50054"/>
            </a:xfrm>
            <a:custGeom>
              <a:avLst/>
              <a:gdLst>
                <a:gd name="T0" fmla="*/ 1 w 117"/>
                <a:gd name="T1" fmla="*/ 0 h 83"/>
                <a:gd name="T2" fmla="*/ 0 w 117"/>
                <a:gd name="T3" fmla="*/ 0 h 83"/>
                <a:gd name="T4" fmla="*/ 1 w 117"/>
                <a:gd name="T5" fmla="*/ 0 h 83"/>
                <a:gd name="T6" fmla="*/ 1 w 117"/>
                <a:gd name="T7" fmla="*/ 0 h 83"/>
                <a:gd name="T8" fmla="*/ 1 w 117"/>
                <a:gd name="T9" fmla="*/ 0 h 83"/>
                <a:gd name="T10" fmla="*/ 1 w 117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7"/>
                <a:gd name="T19" fmla="*/ 0 h 83"/>
                <a:gd name="T20" fmla="*/ 117 w 117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7" h="83">
                  <a:moveTo>
                    <a:pt x="3" y="8"/>
                  </a:moveTo>
                  <a:lnTo>
                    <a:pt x="0" y="14"/>
                  </a:lnTo>
                  <a:lnTo>
                    <a:pt x="107" y="83"/>
                  </a:lnTo>
                  <a:lnTo>
                    <a:pt x="117" y="69"/>
                  </a:lnTo>
                  <a:lnTo>
                    <a:pt x="7" y="0"/>
                  </a:ln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7" name="Freeform 574"/>
            <p:cNvSpPr>
              <a:spLocks/>
            </p:cNvSpPr>
            <p:nvPr/>
          </p:nvSpPr>
          <p:spPr bwMode="auto">
            <a:xfrm>
              <a:off x="3191773" y="6128018"/>
              <a:ext cx="83080" cy="35565"/>
            </a:xfrm>
            <a:custGeom>
              <a:avLst/>
              <a:gdLst>
                <a:gd name="T0" fmla="*/ 1 w 100"/>
                <a:gd name="T1" fmla="*/ 0 h 63"/>
                <a:gd name="T2" fmla="*/ 1 w 100"/>
                <a:gd name="T3" fmla="*/ 0 h 63"/>
                <a:gd name="T4" fmla="*/ 0 w 100"/>
                <a:gd name="T5" fmla="*/ 0 h 63"/>
                <a:gd name="T6" fmla="*/ 1 w 100"/>
                <a:gd name="T7" fmla="*/ 0 h 63"/>
                <a:gd name="T8" fmla="*/ 1 w 100"/>
                <a:gd name="T9" fmla="*/ 0 h 63"/>
                <a:gd name="T10" fmla="*/ 1 w 100"/>
                <a:gd name="T11" fmla="*/ 0 h 63"/>
                <a:gd name="T12" fmla="*/ 1 w 100"/>
                <a:gd name="T13" fmla="*/ 0 h 63"/>
                <a:gd name="T14" fmla="*/ 1 w 100"/>
                <a:gd name="T15" fmla="*/ 0 h 63"/>
                <a:gd name="T16" fmla="*/ 1 w 100"/>
                <a:gd name="T17" fmla="*/ 0 h 63"/>
                <a:gd name="T18" fmla="*/ 1 w 100"/>
                <a:gd name="T19" fmla="*/ 0 h 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0"/>
                <a:gd name="T31" fmla="*/ 0 h 63"/>
                <a:gd name="T32" fmla="*/ 100 w 100"/>
                <a:gd name="T33" fmla="*/ 63 h 6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0" h="63">
                  <a:moveTo>
                    <a:pt x="85" y="6"/>
                  </a:moveTo>
                  <a:lnTo>
                    <a:pt x="89" y="0"/>
                  </a:lnTo>
                  <a:lnTo>
                    <a:pt x="0" y="50"/>
                  </a:lnTo>
                  <a:lnTo>
                    <a:pt x="8" y="63"/>
                  </a:lnTo>
                  <a:lnTo>
                    <a:pt x="96" y="13"/>
                  </a:lnTo>
                  <a:lnTo>
                    <a:pt x="100" y="9"/>
                  </a:lnTo>
                  <a:lnTo>
                    <a:pt x="96" y="13"/>
                  </a:lnTo>
                  <a:lnTo>
                    <a:pt x="98" y="11"/>
                  </a:lnTo>
                  <a:lnTo>
                    <a:pt x="100" y="9"/>
                  </a:lnTo>
                  <a:lnTo>
                    <a:pt x="85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8" name="Freeform 575"/>
            <p:cNvSpPr>
              <a:spLocks/>
            </p:cNvSpPr>
            <p:nvPr/>
          </p:nvSpPr>
          <p:spPr bwMode="auto">
            <a:xfrm>
              <a:off x="3261006" y="6081915"/>
              <a:ext cx="26155" cy="50054"/>
            </a:xfrm>
            <a:custGeom>
              <a:avLst/>
              <a:gdLst>
                <a:gd name="T0" fmla="*/ 1 w 31"/>
                <a:gd name="T1" fmla="*/ 0 h 82"/>
                <a:gd name="T2" fmla="*/ 1 w 31"/>
                <a:gd name="T3" fmla="*/ 0 h 82"/>
                <a:gd name="T4" fmla="*/ 0 w 31"/>
                <a:gd name="T5" fmla="*/ 0 h 82"/>
                <a:gd name="T6" fmla="*/ 1 w 31"/>
                <a:gd name="T7" fmla="*/ 0 h 82"/>
                <a:gd name="T8" fmla="*/ 1 w 31"/>
                <a:gd name="T9" fmla="*/ 0 h 82"/>
                <a:gd name="T10" fmla="*/ 1 w 31"/>
                <a:gd name="T11" fmla="*/ 0 h 82"/>
                <a:gd name="T12" fmla="*/ 1 w 31"/>
                <a:gd name="T13" fmla="*/ 0 h 82"/>
                <a:gd name="T14" fmla="*/ 1 w 31"/>
                <a:gd name="T15" fmla="*/ 0 h 82"/>
                <a:gd name="T16" fmla="*/ 1 w 31"/>
                <a:gd name="T17" fmla="*/ 0 h 82"/>
                <a:gd name="T18" fmla="*/ 1 w 31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82"/>
                <a:gd name="T32" fmla="*/ 31 w 31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82">
                  <a:moveTo>
                    <a:pt x="23" y="2"/>
                  </a:moveTo>
                  <a:lnTo>
                    <a:pt x="15" y="8"/>
                  </a:lnTo>
                  <a:lnTo>
                    <a:pt x="0" y="79"/>
                  </a:lnTo>
                  <a:lnTo>
                    <a:pt x="15" y="82"/>
                  </a:lnTo>
                  <a:lnTo>
                    <a:pt x="31" y="11"/>
                  </a:lnTo>
                  <a:lnTo>
                    <a:pt x="21" y="17"/>
                  </a:lnTo>
                  <a:lnTo>
                    <a:pt x="23" y="2"/>
                  </a:lnTo>
                  <a:lnTo>
                    <a:pt x="15" y="0"/>
                  </a:lnTo>
                  <a:lnTo>
                    <a:pt x="15" y="8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9" name="Freeform 576"/>
            <p:cNvSpPr>
              <a:spLocks/>
            </p:cNvSpPr>
            <p:nvPr/>
          </p:nvSpPr>
          <p:spPr bwMode="auto">
            <a:xfrm>
              <a:off x="3277930" y="6081915"/>
              <a:ext cx="124621" cy="19758"/>
            </a:xfrm>
            <a:custGeom>
              <a:avLst/>
              <a:gdLst>
                <a:gd name="T0" fmla="*/ 1 w 144"/>
                <a:gd name="T1" fmla="*/ 1 h 29"/>
                <a:gd name="T2" fmla="*/ 1 w 144"/>
                <a:gd name="T3" fmla="*/ 1 h 29"/>
                <a:gd name="T4" fmla="*/ 1 w 144"/>
                <a:gd name="T5" fmla="*/ 0 h 29"/>
                <a:gd name="T6" fmla="*/ 0 w 144"/>
                <a:gd name="T7" fmla="*/ 1 h 29"/>
                <a:gd name="T8" fmla="*/ 1 w 144"/>
                <a:gd name="T9" fmla="*/ 1 h 29"/>
                <a:gd name="T10" fmla="*/ 1 w 144"/>
                <a:gd name="T11" fmla="*/ 1 h 29"/>
                <a:gd name="T12" fmla="*/ 1 w 144"/>
                <a:gd name="T13" fmla="*/ 1 h 29"/>
                <a:gd name="T14" fmla="*/ 1 w 144"/>
                <a:gd name="T15" fmla="*/ 1 h 29"/>
                <a:gd name="T16" fmla="*/ 1 w 144"/>
                <a:gd name="T17" fmla="*/ 1 h 29"/>
                <a:gd name="T18" fmla="*/ 1 w 144"/>
                <a:gd name="T19" fmla="*/ 1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4"/>
                <a:gd name="T31" fmla="*/ 0 h 29"/>
                <a:gd name="T32" fmla="*/ 144 w 144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4" h="29">
                  <a:moveTo>
                    <a:pt x="144" y="13"/>
                  </a:moveTo>
                  <a:lnTo>
                    <a:pt x="140" y="11"/>
                  </a:lnTo>
                  <a:lnTo>
                    <a:pt x="2" y="0"/>
                  </a:lnTo>
                  <a:lnTo>
                    <a:pt x="0" y="15"/>
                  </a:lnTo>
                  <a:lnTo>
                    <a:pt x="138" y="29"/>
                  </a:lnTo>
                  <a:lnTo>
                    <a:pt x="134" y="27"/>
                  </a:lnTo>
                  <a:lnTo>
                    <a:pt x="144" y="13"/>
                  </a:lnTo>
                  <a:lnTo>
                    <a:pt x="142" y="13"/>
                  </a:lnTo>
                  <a:lnTo>
                    <a:pt x="140" y="11"/>
                  </a:lnTo>
                  <a:lnTo>
                    <a:pt x="144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0" name="Freeform 577"/>
            <p:cNvSpPr>
              <a:spLocks/>
            </p:cNvSpPr>
            <p:nvPr/>
          </p:nvSpPr>
          <p:spPr bwMode="auto">
            <a:xfrm>
              <a:off x="3391781" y="6091136"/>
              <a:ext cx="170777" cy="94840"/>
            </a:xfrm>
            <a:custGeom>
              <a:avLst/>
              <a:gdLst>
                <a:gd name="T0" fmla="*/ 1 w 200"/>
                <a:gd name="T1" fmla="*/ 0 h 156"/>
                <a:gd name="T2" fmla="*/ 1 w 200"/>
                <a:gd name="T3" fmla="*/ 0 h 156"/>
                <a:gd name="T4" fmla="*/ 1 w 200"/>
                <a:gd name="T5" fmla="*/ 0 h 156"/>
                <a:gd name="T6" fmla="*/ 0 w 200"/>
                <a:gd name="T7" fmla="*/ 0 h 156"/>
                <a:gd name="T8" fmla="*/ 1 w 200"/>
                <a:gd name="T9" fmla="*/ 0 h 156"/>
                <a:gd name="T10" fmla="*/ 1 w 200"/>
                <a:gd name="T11" fmla="*/ 0 h 156"/>
                <a:gd name="T12" fmla="*/ 1 w 200"/>
                <a:gd name="T13" fmla="*/ 0 h 156"/>
                <a:gd name="T14" fmla="*/ 1 w 200"/>
                <a:gd name="T15" fmla="*/ 0 h 156"/>
                <a:gd name="T16" fmla="*/ 1 w 200"/>
                <a:gd name="T17" fmla="*/ 0 h 156"/>
                <a:gd name="T18" fmla="*/ 1 w 200"/>
                <a:gd name="T19" fmla="*/ 0 h 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0"/>
                <a:gd name="T31" fmla="*/ 0 h 156"/>
                <a:gd name="T32" fmla="*/ 200 w 200"/>
                <a:gd name="T33" fmla="*/ 156 h 1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0" h="156">
                  <a:moveTo>
                    <a:pt x="198" y="140"/>
                  </a:moveTo>
                  <a:lnTo>
                    <a:pt x="200" y="140"/>
                  </a:lnTo>
                  <a:lnTo>
                    <a:pt x="10" y="0"/>
                  </a:lnTo>
                  <a:lnTo>
                    <a:pt x="0" y="14"/>
                  </a:lnTo>
                  <a:lnTo>
                    <a:pt x="190" y="154"/>
                  </a:lnTo>
                  <a:lnTo>
                    <a:pt x="194" y="156"/>
                  </a:lnTo>
                  <a:lnTo>
                    <a:pt x="190" y="154"/>
                  </a:lnTo>
                  <a:lnTo>
                    <a:pt x="192" y="156"/>
                  </a:lnTo>
                  <a:lnTo>
                    <a:pt x="194" y="156"/>
                  </a:lnTo>
                  <a:lnTo>
                    <a:pt x="198" y="1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1" name="Freeform 578"/>
            <p:cNvSpPr>
              <a:spLocks/>
            </p:cNvSpPr>
            <p:nvPr/>
          </p:nvSpPr>
          <p:spPr bwMode="auto">
            <a:xfrm>
              <a:off x="3554865" y="6175438"/>
              <a:ext cx="93850" cy="28979"/>
            </a:xfrm>
            <a:custGeom>
              <a:avLst/>
              <a:gdLst>
                <a:gd name="T0" fmla="*/ 1 w 111"/>
                <a:gd name="T1" fmla="*/ 1 h 44"/>
                <a:gd name="T2" fmla="*/ 1 w 111"/>
                <a:gd name="T3" fmla="*/ 1 h 44"/>
                <a:gd name="T4" fmla="*/ 1 w 111"/>
                <a:gd name="T5" fmla="*/ 0 h 44"/>
                <a:gd name="T6" fmla="*/ 0 w 111"/>
                <a:gd name="T7" fmla="*/ 1 h 44"/>
                <a:gd name="T8" fmla="*/ 1 w 111"/>
                <a:gd name="T9" fmla="*/ 1 h 44"/>
                <a:gd name="T10" fmla="*/ 1 w 111"/>
                <a:gd name="T11" fmla="*/ 1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44"/>
                <a:gd name="T20" fmla="*/ 111 w 111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44">
                  <a:moveTo>
                    <a:pt x="109" y="37"/>
                  </a:moveTo>
                  <a:lnTo>
                    <a:pt x="111" y="29"/>
                  </a:lnTo>
                  <a:lnTo>
                    <a:pt x="4" y="0"/>
                  </a:lnTo>
                  <a:lnTo>
                    <a:pt x="0" y="16"/>
                  </a:lnTo>
                  <a:lnTo>
                    <a:pt x="108" y="44"/>
                  </a:lnTo>
                  <a:lnTo>
                    <a:pt x="10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2" name="Freeform 579"/>
            <p:cNvSpPr>
              <a:spLocks/>
            </p:cNvSpPr>
            <p:nvPr/>
          </p:nvSpPr>
          <p:spPr bwMode="auto">
            <a:xfrm>
              <a:off x="3770259" y="5968634"/>
              <a:ext cx="20001" cy="26344"/>
            </a:xfrm>
            <a:custGeom>
              <a:avLst/>
              <a:gdLst>
                <a:gd name="T0" fmla="*/ 1 w 24"/>
                <a:gd name="T1" fmla="*/ 0 h 46"/>
                <a:gd name="T2" fmla="*/ 0 w 24"/>
                <a:gd name="T3" fmla="*/ 0 h 46"/>
                <a:gd name="T4" fmla="*/ 1 w 24"/>
                <a:gd name="T5" fmla="*/ 0 h 46"/>
                <a:gd name="T6" fmla="*/ 1 w 24"/>
                <a:gd name="T7" fmla="*/ 0 h 46"/>
                <a:gd name="T8" fmla="*/ 1 w 2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6"/>
                <a:gd name="T17" fmla="*/ 24 w 2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6">
                  <a:moveTo>
                    <a:pt x="9" y="0"/>
                  </a:moveTo>
                  <a:lnTo>
                    <a:pt x="0" y="44"/>
                  </a:lnTo>
                  <a:lnTo>
                    <a:pt x="15" y="46"/>
                  </a:lnTo>
                  <a:lnTo>
                    <a:pt x="2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3" name="Freeform 580"/>
            <p:cNvSpPr>
              <a:spLocks/>
            </p:cNvSpPr>
            <p:nvPr/>
          </p:nvSpPr>
          <p:spPr bwMode="auto">
            <a:xfrm>
              <a:off x="3776413" y="5943607"/>
              <a:ext cx="23078" cy="26344"/>
            </a:xfrm>
            <a:custGeom>
              <a:avLst/>
              <a:gdLst>
                <a:gd name="T0" fmla="*/ 1 w 27"/>
                <a:gd name="T1" fmla="*/ 0 h 46"/>
                <a:gd name="T2" fmla="*/ 1 w 27"/>
                <a:gd name="T3" fmla="*/ 0 h 46"/>
                <a:gd name="T4" fmla="*/ 0 w 27"/>
                <a:gd name="T5" fmla="*/ 0 h 46"/>
                <a:gd name="T6" fmla="*/ 1 w 27"/>
                <a:gd name="T7" fmla="*/ 0 h 46"/>
                <a:gd name="T8" fmla="*/ 1 w 27"/>
                <a:gd name="T9" fmla="*/ 0 h 46"/>
                <a:gd name="T10" fmla="*/ 1 w 27"/>
                <a:gd name="T11" fmla="*/ 0 h 46"/>
                <a:gd name="T12" fmla="*/ 1 w 27"/>
                <a:gd name="T13" fmla="*/ 0 h 46"/>
                <a:gd name="T14" fmla="*/ 1 w 27"/>
                <a:gd name="T15" fmla="*/ 0 h 46"/>
                <a:gd name="T16" fmla="*/ 1 w 27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46"/>
                <a:gd name="T29" fmla="*/ 27 w 27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46">
                  <a:moveTo>
                    <a:pt x="10" y="1"/>
                  </a:moveTo>
                  <a:lnTo>
                    <a:pt x="10" y="0"/>
                  </a:lnTo>
                  <a:lnTo>
                    <a:pt x="0" y="42"/>
                  </a:lnTo>
                  <a:lnTo>
                    <a:pt x="15" y="46"/>
                  </a:lnTo>
                  <a:lnTo>
                    <a:pt x="27" y="3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1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4" name="Freeform 581"/>
            <p:cNvSpPr>
              <a:spLocks/>
            </p:cNvSpPr>
            <p:nvPr/>
          </p:nvSpPr>
          <p:spPr bwMode="auto">
            <a:xfrm>
              <a:off x="3785644" y="5923849"/>
              <a:ext cx="13847" cy="19758"/>
            </a:xfrm>
            <a:custGeom>
              <a:avLst/>
              <a:gdLst>
                <a:gd name="T0" fmla="*/ 1 w 17"/>
                <a:gd name="T1" fmla="*/ 1 h 30"/>
                <a:gd name="T2" fmla="*/ 1 w 17"/>
                <a:gd name="T3" fmla="*/ 1 h 30"/>
                <a:gd name="T4" fmla="*/ 0 w 17"/>
                <a:gd name="T5" fmla="*/ 1 h 30"/>
                <a:gd name="T6" fmla="*/ 1 w 17"/>
                <a:gd name="T7" fmla="*/ 1 h 30"/>
                <a:gd name="T8" fmla="*/ 1 w 17"/>
                <a:gd name="T9" fmla="*/ 1 h 30"/>
                <a:gd name="T10" fmla="*/ 1 w 17"/>
                <a:gd name="T11" fmla="*/ 0 h 30"/>
                <a:gd name="T12" fmla="*/ 1 w 17"/>
                <a:gd name="T13" fmla="*/ 1 h 30"/>
                <a:gd name="T14" fmla="*/ 1 w 17"/>
                <a:gd name="T15" fmla="*/ 0 h 30"/>
                <a:gd name="T16" fmla="*/ 1 w 17"/>
                <a:gd name="T17" fmla="*/ 1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30"/>
                <a:gd name="T29" fmla="*/ 17 w 17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30">
                  <a:moveTo>
                    <a:pt x="2" y="4"/>
                  </a:moveTo>
                  <a:lnTo>
                    <a:pt x="2" y="2"/>
                  </a:lnTo>
                  <a:lnTo>
                    <a:pt x="0" y="30"/>
                  </a:lnTo>
                  <a:lnTo>
                    <a:pt x="17" y="30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5" name="Freeform 582"/>
            <p:cNvSpPr>
              <a:spLocks/>
            </p:cNvSpPr>
            <p:nvPr/>
          </p:nvSpPr>
          <p:spPr bwMode="auto">
            <a:xfrm>
              <a:off x="3779490" y="5900139"/>
              <a:ext cx="20001" cy="27662"/>
            </a:xfrm>
            <a:custGeom>
              <a:avLst/>
              <a:gdLst>
                <a:gd name="T0" fmla="*/ 0 w 23"/>
                <a:gd name="T1" fmla="*/ 0 h 45"/>
                <a:gd name="T2" fmla="*/ 1 w 23"/>
                <a:gd name="T3" fmla="*/ 0 h 45"/>
                <a:gd name="T4" fmla="*/ 1 w 23"/>
                <a:gd name="T5" fmla="*/ 0 h 45"/>
                <a:gd name="T6" fmla="*/ 1 w 23"/>
                <a:gd name="T7" fmla="*/ 0 h 45"/>
                <a:gd name="T8" fmla="*/ 1 w 23"/>
                <a:gd name="T9" fmla="*/ 0 h 45"/>
                <a:gd name="T10" fmla="*/ 1 w 23"/>
                <a:gd name="T11" fmla="*/ 0 h 45"/>
                <a:gd name="T12" fmla="*/ 1 w 23"/>
                <a:gd name="T13" fmla="*/ 0 h 45"/>
                <a:gd name="T14" fmla="*/ 0 w 23"/>
                <a:gd name="T15" fmla="*/ 0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45"/>
                <a:gd name="T26" fmla="*/ 23 w 23"/>
                <a:gd name="T27" fmla="*/ 45 h 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45">
                  <a:moveTo>
                    <a:pt x="0" y="4"/>
                  </a:moveTo>
                  <a:lnTo>
                    <a:pt x="8" y="45"/>
                  </a:lnTo>
                  <a:lnTo>
                    <a:pt x="23" y="41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6" name="Freeform 583"/>
            <p:cNvSpPr>
              <a:spLocks/>
            </p:cNvSpPr>
            <p:nvPr/>
          </p:nvSpPr>
          <p:spPr bwMode="auto">
            <a:xfrm>
              <a:off x="3771798" y="5875112"/>
              <a:ext cx="20001" cy="27662"/>
            </a:xfrm>
            <a:custGeom>
              <a:avLst/>
              <a:gdLst>
                <a:gd name="T0" fmla="*/ 0 w 25"/>
                <a:gd name="T1" fmla="*/ 0 h 44"/>
                <a:gd name="T2" fmla="*/ 0 w 25"/>
                <a:gd name="T3" fmla="*/ 0 h 44"/>
                <a:gd name="T4" fmla="*/ 1 w 25"/>
                <a:gd name="T5" fmla="*/ 0 h 44"/>
                <a:gd name="T6" fmla="*/ 1 w 25"/>
                <a:gd name="T7" fmla="*/ 0 h 44"/>
                <a:gd name="T8" fmla="*/ 1 w 25"/>
                <a:gd name="T9" fmla="*/ 0 h 44"/>
                <a:gd name="T10" fmla="*/ 0 w 25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4"/>
                <a:gd name="T20" fmla="*/ 25 w 25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4">
                  <a:moveTo>
                    <a:pt x="0" y="6"/>
                  </a:moveTo>
                  <a:lnTo>
                    <a:pt x="0" y="4"/>
                  </a:lnTo>
                  <a:lnTo>
                    <a:pt x="10" y="44"/>
                  </a:lnTo>
                  <a:lnTo>
                    <a:pt x="25" y="40"/>
                  </a:lnTo>
                  <a:lnTo>
                    <a:pt x="1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7" name="Freeform 584"/>
            <p:cNvSpPr>
              <a:spLocks/>
            </p:cNvSpPr>
            <p:nvPr/>
          </p:nvSpPr>
          <p:spPr bwMode="auto">
            <a:xfrm>
              <a:off x="3767182" y="5865891"/>
              <a:ext cx="18462" cy="14489"/>
            </a:xfrm>
            <a:custGeom>
              <a:avLst/>
              <a:gdLst>
                <a:gd name="T0" fmla="*/ 1 w 21"/>
                <a:gd name="T1" fmla="*/ 1 h 21"/>
                <a:gd name="T2" fmla="*/ 0 w 21"/>
                <a:gd name="T3" fmla="*/ 1 h 21"/>
                <a:gd name="T4" fmla="*/ 1 w 21"/>
                <a:gd name="T5" fmla="*/ 1 h 21"/>
                <a:gd name="T6" fmla="*/ 1 w 21"/>
                <a:gd name="T7" fmla="*/ 1 h 21"/>
                <a:gd name="T8" fmla="*/ 1 w 21"/>
                <a:gd name="T9" fmla="*/ 0 h 21"/>
                <a:gd name="T10" fmla="*/ 1 w 21"/>
                <a:gd name="T11" fmla="*/ 1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21"/>
                <a:gd name="T20" fmla="*/ 21 w 21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21">
                  <a:moveTo>
                    <a:pt x="7" y="2"/>
                  </a:moveTo>
                  <a:lnTo>
                    <a:pt x="0" y="6"/>
                  </a:lnTo>
                  <a:lnTo>
                    <a:pt x="5" y="21"/>
                  </a:lnTo>
                  <a:lnTo>
                    <a:pt x="21" y="15"/>
                  </a:lnTo>
                  <a:lnTo>
                    <a:pt x="13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8" name="Freeform 585"/>
            <p:cNvSpPr>
              <a:spLocks/>
            </p:cNvSpPr>
            <p:nvPr/>
          </p:nvSpPr>
          <p:spPr bwMode="auto">
            <a:xfrm>
              <a:off x="3810261" y="6234712"/>
              <a:ext cx="21539" cy="17124"/>
            </a:xfrm>
            <a:custGeom>
              <a:avLst/>
              <a:gdLst>
                <a:gd name="T0" fmla="*/ 1 w 25"/>
                <a:gd name="T1" fmla="*/ 0 h 33"/>
                <a:gd name="T2" fmla="*/ 0 w 25"/>
                <a:gd name="T3" fmla="*/ 0 h 33"/>
                <a:gd name="T4" fmla="*/ 1 w 25"/>
                <a:gd name="T5" fmla="*/ 0 h 33"/>
                <a:gd name="T6" fmla="*/ 1 w 25"/>
                <a:gd name="T7" fmla="*/ 0 h 33"/>
                <a:gd name="T8" fmla="*/ 1 w 25"/>
                <a:gd name="T9" fmla="*/ 0 h 33"/>
                <a:gd name="T10" fmla="*/ 1 w 25"/>
                <a:gd name="T11" fmla="*/ 0 h 33"/>
                <a:gd name="T12" fmla="*/ 1 w 25"/>
                <a:gd name="T13" fmla="*/ 0 h 33"/>
                <a:gd name="T14" fmla="*/ 1 w 25"/>
                <a:gd name="T15" fmla="*/ 0 h 33"/>
                <a:gd name="T16" fmla="*/ 1 w 25"/>
                <a:gd name="T17" fmla="*/ 0 h 33"/>
                <a:gd name="T18" fmla="*/ 1 w 25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33"/>
                <a:gd name="T32" fmla="*/ 25 w 25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33">
                  <a:moveTo>
                    <a:pt x="2" y="14"/>
                  </a:moveTo>
                  <a:lnTo>
                    <a:pt x="0" y="12"/>
                  </a:lnTo>
                  <a:lnTo>
                    <a:pt x="12" y="33"/>
                  </a:lnTo>
                  <a:lnTo>
                    <a:pt x="25" y="25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9" name="Freeform 586"/>
            <p:cNvSpPr>
              <a:spLocks/>
            </p:cNvSpPr>
            <p:nvPr/>
          </p:nvSpPr>
          <p:spPr bwMode="auto">
            <a:xfrm>
              <a:off x="3791798" y="6222857"/>
              <a:ext cx="30771" cy="19758"/>
            </a:xfrm>
            <a:custGeom>
              <a:avLst/>
              <a:gdLst>
                <a:gd name="T0" fmla="*/ 1 w 35"/>
                <a:gd name="T1" fmla="*/ 0 h 31"/>
                <a:gd name="T2" fmla="*/ 0 w 35"/>
                <a:gd name="T3" fmla="*/ 0 h 31"/>
                <a:gd name="T4" fmla="*/ 1 w 35"/>
                <a:gd name="T5" fmla="*/ 0 h 31"/>
                <a:gd name="T6" fmla="*/ 1 w 35"/>
                <a:gd name="T7" fmla="*/ 0 h 31"/>
                <a:gd name="T8" fmla="*/ 1 w 35"/>
                <a:gd name="T9" fmla="*/ 0 h 31"/>
                <a:gd name="T10" fmla="*/ 1 w 35"/>
                <a:gd name="T11" fmla="*/ 0 h 31"/>
                <a:gd name="T12" fmla="*/ 1 w 35"/>
                <a:gd name="T13" fmla="*/ 0 h 31"/>
                <a:gd name="T14" fmla="*/ 1 w 35"/>
                <a:gd name="T15" fmla="*/ 0 h 31"/>
                <a:gd name="T16" fmla="*/ 1 w 35"/>
                <a:gd name="T17" fmla="*/ 0 h 31"/>
                <a:gd name="T18" fmla="*/ 1 w 35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31"/>
                <a:gd name="T32" fmla="*/ 35 w 35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31">
                  <a:moveTo>
                    <a:pt x="4" y="15"/>
                  </a:moveTo>
                  <a:lnTo>
                    <a:pt x="0" y="13"/>
                  </a:lnTo>
                  <a:lnTo>
                    <a:pt x="25" y="31"/>
                  </a:lnTo>
                  <a:lnTo>
                    <a:pt x="35" y="17"/>
                  </a:lnTo>
                  <a:lnTo>
                    <a:pt x="10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0" name="Freeform 587"/>
            <p:cNvSpPr>
              <a:spLocks/>
            </p:cNvSpPr>
            <p:nvPr/>
          </p:nvSpPr>
          <p:spPr bwMode="auto">
            <a:xfrm>
              <a:off x="3770259" y="6218906"/>
              <a:ext cx="27693" cy="14489"/>
            </a:xfrm>
            <a:custGeom>
              <a:avLst/>
              <a:gdLst>
                <a:gd name="T0" fmla="*/ 1 w 34"/>
                <a:gd name="T1" fmla="*/ 1 h 21"/>
                <a:gd name="T2" fmla="*/ 0 w 34"/>
                <a:gd name="T3" fmla="*/ 1 h 21"/>
                <a:gd name="T4" fmla="*/ 1 w 34"/>
                <a:gd name="T5" fmla="*/ 1 h 21"/>
                <a:gd name="T6" fmla="*/ 1 w 34"/>
                <a:gd name="T7" fmla="*/ 1 h 21"/>
                <a:gd name="T8" fmla="*/ 1 w 34"/>
                <a:gd name="T9" fmla="*/ 0 h 21"/>
                <a:gd name="T10" fmla="*/ 0 w 34"/>
                <a:gd name="T11" fmla="*/ 0 h 21"/>
                <a:gd name="T12" fmla="*/ 1 w 34"/>
                <a:gd name="T13" fmla="*/ 0 h 21"/>
                <a:gd name="T14" fmla="*/ 0 w 34"/>
                <a:gd name="T15" fmla="*/ 0 h 21"/>
                <a:gd name="T16" fmla="*/ 1 w 34"/>
                <a:gd name="T17" fmla="*/ 1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1"/>
                <a:gd name="T29" fmla="*/ 34 w 34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1">
                  <a:moveTo>
                    <a:pt x="1" y="18"/>
                  </a:moveTo>
                  <a:lnTo>
                    <a:pt x="0" y="18"/>
                  </a:lnTo>
                  <a:lnTo>
                    <a:pt x="32" y="21"/>
                  </a:lnTo>
                  <a:lnTo>
                    <a:pt x="34" y="6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1" name="Freeform 588"/>
            <p:cNvSpPr>
              <a:spLocks/>
            </p:cNvSpPr>
            <p:nvPr/>
          </p:nvSpPr>
          <p:spPr bwMode="auto">
            <a:xfrm>
              <a:off x="3705641" y="6218906"/>
              <a:ext cx="64618" cy="15807"/>
            </a:xfrm>
            <a:custGeom>
              <a:avLst/>
              <a:gdLst>
                <a:gd name="T0" fmla="*/ 0 w 78"/>
                <a:gd name="T1" fmla="*/ 1 h 23"/>
                <a:gd name="T2" fmla="*/ 1 w 78"/>
                <a:gd name="T3" fmla="*/ 1 h 23"/>
                <a:gd name="T4" fmla="*/ 1 w 78"/>
                <a:gd name="T5" fmla="*/ 1 h 23"/>
                <a:gd name="T6" fmla="*/ 1 w 78"/>
                <a:gd name="T7" fmla="*/ 0 h 23"/>
                <a:gd name="T8" fmla="*/ 1 w 78"/>
                <a:gd name="T9" fmla="*/ 1 h 23"/>
                <a:gd name="T10" fmla="*/ 1 w 78"/>
                <a:gd name="T11" fmla="*/ 1 h 23"/>
                <a:gd name="T12" fmla="*/ 0 w 78"/>
                <a:gd name="T13" fmla="*/ 1 h 23"/>
                <a:gd name="T14" fmla="*/ 1 w 78"/>
                <a:gd name="T15" fmla="*/ 1 h 23"/>
                <a:gd name="T16" fmla="*/ 1 w 78"/>
                <a:gd name="T17" fmla="*/ 1 h 23"/>
                <a:gd name="T18" fmla="*/ 0 w 78"/>
                <a:gd name="T19" fmla="*/ 1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23"/>
                <a:gd name="T32" fmla="*/ 78 w 78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23">
                  <a:moveTo>
                    <a:pt x="0" y="23"/>
                  </a:moveTo>
                  <a:lnTo>
                    <a:pt x="4" y="23"/>
                  </a:lnTo>
                  <a:lnTo>
                    <a:pt x="78" y="18"/>
                  </a:lnTo>
                  <a:lnTo>
                    <a:pt x="77" y="0"/>
                  </a:lnTo>
                  <a:lnTo>
                    <a:pt x="2" y="8"/>
                  </a:lnTo>
                  <a:lnTo>
                    <a:pt x="6" y="8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4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2" name="Freeform 589"/>
            <p:cNvSpPr>
              <a:spLocks/>
            </p:cNvSpPr>
            <p:nvPr/>
          </p:nvSpPr>
          <p:spPr bwMode="auto">
            <a:xfrm>
              <a:off x="3634869" y="6205734"/>
              <a:ext cx="75388" cy="28979"/>
            </a:xfrm>
            <a:custGeom>
              <a:avLst/>
              <a:gdLst>
                <a:gd name="T0" fmla="*/ 0 w 85"/>
                <a:gd name="T1" fmla="*/ 1 h 44"/>
                <a:gd name="T2" fmla="*/ 1 w 85"/>
                <a:gd name="T3" fmla="*/ 1 h 44"/>
                <a:gd name="T4" fmla="*/ 1 w 85"/>
                <a:gd name="T5" fmla="*/ 1 h 44"/>
                <a:gd name="T6" fmla="*/ 1 w 85"/>
                <a:gd name="T7" fmla="*/ 1 h 44"/>
                <a:gd name="T8" fmla="*/ 1 w 85"/>
                <a:gd name="T9" fmla="*/ 0 h 44"/>
                <a:gd name="T10" fmla="*/ 1 w 85"/>
                <a:gd name="T11" fmla="*/ 1 h 44"/>
                <a:gd name="T12" fmla="*/ 0 w 85"/>
                <a:gd name="T13" fmla="*/ 1 h 44"/>
                <a:gd name="T14" fmla="*/ 0 w 85"/>
                <a:gd name="T15" fmla="*/ 1 h 44"/>
                <a:gd name="T16" fmla="*/ 1 w 85"/>
                <a:gd name="T17" fmla="*/ 1 h 44"/>
                <a:gd name="T18" fmla="*/ 0 w 85"/>
                <a:gd name="T19" fmla="*/ 1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44"/>
                <a:gd name="T32" fmla="*/ 85 w 85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44">
                  <a:moveTo>
                    <a:pt x="0" y="6"/>
                  </a:moveTo>
                  <a:lnTo>
                    <a:pt x="6" y="14"/>
                  </a:lnTo>
                  <a:lnTo>
                    <a:pt x="79" y="44"/>
                  </a:lnTo>
                  <a:lnTo>
                    <a:pt x="85" y="29"/>
                  </a:lnTo>
                  <a:lnTo>
                    <a:pt x="12" y="0"/>
                  </a:lnTo>
                  <a:lnTo>
                    <a:pt x="17" y="8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3" name="Freeform 590"/>
            <p:cNvSpPr>
              <a:spLocks/>
            </p:cNvSpPr>
            <p:nvPr/>
          </p:nvSpPr>
          <p:spPr bwMode="auto">
            <a:xfrm>
              <a:off x="3634869" y="6195196"/>
              <a:ext cx="18462" cy="15807"/>
            </a:xfrm>
            <a:custGeom>
              <a:avLst/>
              <a:gdLst>
                <a:gd name="T0" fmla="*/ 1 w 21"/>
                <a:gd name="T1" fmla="*/ 0 h 27"/>
                <a:gd name="T2" fmla="*/ 1 w 21"/>
                <a:gd name="T3" fmla="*/ 0 h 27"/>
                <a:gd name="T4" fmla="*/ 0 w 21"/>
                <a:gd name="T5" fmla="*/ 0 h 27"/>
                <a:gd name="T6" fmla="*/ 1 w 21"/>
                <a:gd name="T7" fmla="*/ 0 h 27"/>
                <a:gd name="T8" fmla="*/ 1 w 21"/>
                <a:gd name="T9" fmla="*/ 0 h 27"/>
                <a:gd name="T10" fmla="*/ 1 w 21"/>
                <a:gd name="T11" fmla="*/ 0 h 27"/>
                <a:gd name="T12" fmla="*/ 1 w 21"/>
                <a:gd name="T13" fmla="*/ 0 h 27"/>
                <a:gd name="T14" fmla="*/ 1 w 21"/>
                <a:gd name="T15" fmla="*/ 0 h 27"/>
                <a:gd name="T16" fmla="*/ 1 w 21"/>
                <a:gd name="T17" fmla="*/ 0 h 27"/>
                <a:gd name="T18" fmla="*/ 1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6" y="0"/>
                  </a:moveTo>
                  <a:lnTo>
                    <a:pt x="6" y="4"/>
                  </a:lnTo>
                  <a:lnTo>
                    <a:pt x="0" y="25"/>
                  </a:lnTo>
                  <a:lnTo>
                    <a:pt x="17" y="27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4" name="Freeform 591"/>
            <p:cNvSpPr>
              <a:spLocks/>
            </p:cNvSpPr>
            <p:nvPr/>
          </p:nvSpPr>
          <p:spPr bwMode="auto">
            <a:xfrm>
              <a:off x="3644100" y="6138555"/>
              <a:ext cx="61541" cy="61909"/>
            </a:xfrm>
            <a:custGeom>
              <a:avLst/>
              <a:gdLst>
                <a:gd name="T0" fmla="*/ 1 w 71"/>
                <a:gd name="T1" fmla="*/ 0 h 104"/>
                <a:gd name="T2" fmla="*/ 1 w 71"/>
                <a:gd name="T3" fmla="*/ 0 h 104"/>
                <a:gd name="T4" fmla="*/ 0 w 71"/>
                <a:gd name="T5" fmla="*/ 0 h 104"/>
                <a:gd name="T6" fmla="*/ 1 w 71"/>
                <a:gd name="T7" fmla="*/ 0 h 104"/>
                <a:gd name="T8" fmla="*/ 1 w 71"/>
                <a:gd name="T9" fmla="*/ 0 h 104"/>
                <a:gd name="T10" fmla="*/ 1 w 71"/>
                <a:gd name="T11" fmla="*/ 0 h 104"/>
                <a:gd name="T12" fmla="*/ 1 w 71"/>
                <a:gd name="T13" fmla="*/ 0 h 104"/>
                <a:gd name="T14" fmla="*/ 1 w 71"/>
                <a:gd name="T15" fmla="*/ 0 h 104"/>
                <a:gd name="T16" fmla="*/ 1 w 71"/>
                <a:gd name="T17" fmla="*/ 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104"/>
                <a:gd name="T29" fmla="*/ 71 w 71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104">
                  <a:moveTo>
                    <a:pt x="59" y="0"/>
                  </a:moveTo>
                  <a:lnTo>
                    <a:pt x="57" y="2"/>
                  </a:lnTo>
                  <a:lnTo>
                    <a:pt x="0" y="94"/>
                  </a:lnTo>
                  <a:lnTo>
                    <a:pt x="13" y="104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59" y="0"/>
                  </a:lnTo>
                  <a:lnTo>
                    <a:pt x="57" y="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5" name="Freeform 592"/>
            <p:cNvSpPr>
              <a:spLocks/>
            </p:cNvSpPr>
            <p:nvPr/>
          </p:nvSpPr>
          <p:spPr bwMode="auto">
            <a:xfrm>
              <a:off x="3693333" y="6124066"/>
              <a:ext cx="33848" cy="21076"/>
            </a:xfrm>
            <a:custGeom>
              <a:avLst/>
              <a:gdLst>
                <a:gd name="T0" fmla="*/ 1 w 43"/>
                <a:gd name="T1" fmla="*/ 0 h 36"/>
                <a:gd name="T2" fmla="*/ 1 w 43"/>
                <a:gd name="T3" fmla="*/ 0 h 36"/>
                <a:gd name="T4" fmla="*/ 0 w 43"/>
                <a:gd name="T5" fmla="*/ 0 h 36"/>
                <a:gd name="T6" fmla="*/ 1 w 43"/>
                <a:gd name="T7" fmla="*/ 0 h 36"/>
                <a:gd name="T8" fmla="*/ 1 w 43"/>
                <a:gd name="T9" fmla="*/ 0 h 36"/>
                <a:gd name="T10" fmla="*/ 1 w 43"/>
                <a:gd name="T11" fmla="*/ 0 h 36"/>
                <a:gd name="T12" fmla="*/ 1 w 43"/>
                <a:gd name="T13" fmla="*/ 0 h 36"/>
                <a:gd name="T14" fmla="*/ 1 w 43"/>
                <a:gd name="T15" fmla="*/ 0 h 36"/>
                <a:gd name="T16" fmla="*/ 1 w 43"/>
                <a:gd name="T17" fmla="*/ 0 h 36"/>
                <a:gd name="T18" fmla="*/ 1 w 43"/>
                <a:gd name="T19" fmla="*/ 0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36"/>
                <a:gd name="T32" fmla="*/ 43 w 43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36">
                  <a:moveTo>
                    <a:pt x="27" y="4"/>
                  </a:moveTo>
                  <a:lnTo>
                    <a:pt x="31" y="0"/>
                  </a:lnTo>
                  <a:lnTo>
                    <a:pt x="0" y="23"/>
                  </a:lnTo>
                  <a:lnTo>
                    <a:pt x="10" y="36"/>
                  </a:lnTo>
                  <a:lnTo>
                    <a:pt x="41" y="13"/>
                  </a:lnTo>
                  <a:lnTo>
                    <a:pt x="43" y="10"/>
                  </a:lnTo>
                  <a:lnTo>
                    <a:pt x="41" y="13"/>
                  </a:lnTo>
                  <a:lnTo>
                    <a:pt x="43" y="11"/>
                  </a:lnTo>
                  <a:lnTo>
                    <a:pt x="43" y="10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6" name="Freeform 593"/>
            <p:cNvSpPr>
              <a:spLocks/>
            </p:cNvSpPr>
            <p:nvPr/>
          </p:nvSpPr>
          <p:spPr bwMode="auto">
            <a:xfrm>
              <a:off x="3714872" y="6071377"/>
              <a:ext cx="47694" cy="57958"/>
            </a:xfrm>
            <a:custGeom>
              <a:avLst/>
              <a:gdLst>
                <a:gd name="T0" fmla="*/ 1 w 56"/>
                <a:gd name="T1" fmla="*/ 0 h 100"/>
                <a:gd name="T2" fmla="*/ 1 w 56"/>
                <a:gd name="T3" fmla="*/ 0 h 100"/>
                <a:gd name="T4" fmla="*/ 0 w 56"/>
                <a:gd name="T5" fmla="*/ 0 h 100"/>
                <a:gd name="T6" fmla="*/ 1 w 56"/>
                <a:gd name="T7" fmla="*/ 0 h 100"/>
                <a:gd name="T8" fmla="*/ 1 w 56"/>
                <a:gd name="T9" fmla="*/ 0 h 100"/>
                <a:gd name="T10" fmla="*/ 1 w 56"/>
                <a:gd name="T11" fmla="*/ 0 h 100"/>
                <a:gd name="T12" fmla="*/ 1 w 56"/>
                <a:gd name="T13" fmla="*/ 0 h 100"/>
                <a:gd name="T14" fmla="*/ 1 w 56"/>
                <a:gd name="T15" fmla="*/ 0 h 100"/>
                <a:gd name="T16" fmla="*/ 1 w 56"/>
                <a:gd name="T17" fmla="*/ 0 h 100"/>
                <a:gd name="T18" fmla="*/ 1 w 56"/>
                <a:gd name="T19" fmla="*/ 0 h 1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100"/>
                <a:gd name="T32" fmla="*/ 56 w 56"/>
                <a:gd name="T33" fmla="*/ 100 h 1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100">
                  <a:moveTo>
                    <a:pt x="39" y="4"/>
                  </a:moveTo>
                  <a:lnTo>
                    <a:pt x="40" y="0"/>
                  </a:lnTo>
                  <a:lnTo>
                    <a:pt x="0" y="94"/>
                  </a:lnTo>
                  <a:lnTo>
                    <a:pt x="16" y="100"/>
                  </a:lnTo>
                  <a:lnTo>
                    <a:pt x="56" y="7"/>
                  </a:lnTo>
                  <a:lnTo>
                    <a:pt x="56" y="4"/>
                  </a:lnTo>
                  <a:lnTo>
                    <a:pt x="56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39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7" name="Freeform 594"/>
            <p:cNvSpPr>
              <a:spLocks/>
            </p:cNvSpPr>
            <p:nvPr/>
          </p:nvSpPr>
          <p:spPr bwMode="auto">
            <a:xfrm>
              <a:off x="3747181" y="6056888"/>
              <a:ext cx="15385" cy="15807"/>
            </a:xfrm>
            <a:custGeom>
              <a:avLst/>
              <a:gdLst>
                <a:gd name="T0" fmla="*/ 0 w 17"/>
                <a:gd name="T1" fmla="*/ 0 h 23"/>
                <a:gd name="T2" fmla="*/ 0 w 17"/>
                <a:gd name="T3" fmla="*/ 1 h 23"/>
                <a:gd name="T4" fmla="*/ 0 w 17"/>
                <a:gd name="T5" fmla="*/ 1 h 23"/>
                <a:gd name="T6" fmla="*/ 1 w 17"/>
                <a:gd name="T7" fmla="*/ 1 h 23"/>
                <a:gd name="T8" fmla="*/ 1 w 17"/>
                <a:gd name="T9" fmla="*/ 1 h 23"/>
                <a:gd name="T10" fmla="*/ 1 w 17"/>
                <a:gd name="T11" fmla="*/ 1 h 23"/>
                <a:gd name="T12" fmla="*/ 0 w 17"/>
                <a:gd name="T13" fmla="*/ 0 h 23"/>
                <a:gd name="T14" fmla="*/ 0 w 17"/>
                <a:gd name="T15" fmla="*/ 1 h 23"/>
                <a:gd name="T16" fmla="*/ 0 w 17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23"/>
                <a:gd name="T29" fmla="*/ 17 w 17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23">
                  <a:moveTo>
                    <a:pt x="0" y="0"/>
                  </a:moveTo>
                  <a:lnTo>
                    <a:pt x="0" y="1"/>
                  </a:lnTo>
                  <a:lnTo>
                    <a:pt x="0" y="23"/>
                  </a:lnTo>
                  <a:lnTo>
                    <a:pt x="17" y="23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8" name="Freeform 595"/>
            <p:cNvSpPr>
              <a:spLocks/>
            </p:cNvSpPr>
            <p:nvPr/>
          </p:nvSpPr>
          <p:spPr bwMode="auto">
            <a:xfrm>
              <a:off x="3747181" y="6021323"/>
              <a:ext cx="24616" cy="39517"/>
            </a:xfrm>
            <a:custGeom>
              <a:avLst/>
              <a:gdLst>
                <a:gd name="T0" fmla="*/ 1 w 30"/>
                <a:gd name="T1" fmla="*/ 0 h 67"/>
                <a:gd name="T2" fmla="*/ 0 w 30"/>
                <a:gd name="T3" fmla="*/ 0 h 67"/>
                <a:gd name="T4" fmla="*/ 1 w 30"/>
                <a:gd name="T5" fmla="*/ 0 h 67"/>
                <a:gd name="T6" fmla="*/ 1 w 30"/>
                <a:gd name="T7" fmla="*/ 0 h 67"/>
                <a:gd name="T8" fmla="*/ 1 w 30"/>
                <a:gd name="T9" fmla="*/ 0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67"/>
                <a:gd name="T17" fmla="*/ 30 w 30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67">
                  <a:moveTo>
                    <a:pt x="15" y="0"/>
                  </a:moveTo>
                  <a:lnTo>
                    <a:pt x="0" y="64"/>
                  </a:lnTo>
                  <a:lnTo>
                    <a:pt x="17" y="67"/>
                  </a:lnTo>
                  <a:lnTo>
                    <a:pt x="30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9" name="Freeform 596"/>
            <p:cNvSpPr>
              <a:spLocks/>
            </p:cNvSpPr>
            <p:nvPr/>
          </p:nvSpPr>
          <p:spPr bwMode="auto">
            <a:xfrm>
              <a:off x="3761028" y="5994979"/>
              <a:ext cx="21539" cy="27662"/>
            </a:xfrm>
            <a:custGeom>
              <a:avLst/>
              <a:gdLst>
                <a:gd name="T0" fmla="*/ 1 w 25"/>
                <a:gd name="T1" fmla="*/ 0 h 46"/>
                <a:gd name="T2" fmla="*/ 1 w 25"/>
                <a:gd name="T3" fmla="*/ 0 h 46"/>
                <a:gd name="T4" fmla="*/ 0 w 25"/>
                <a:gd name="T5" fmla="*/ 0 h 46"/>
                <a:gd name="T6" fmla="*/ 1 w 25"/>
                <a:gd name="T7" fmla="*/ 0 h 46"/>
                <a:gd name="T8" fmla="*/ 1 w 25"/>
                <a:gd name="T9" fmla="*/ 0 h 46"/>
                <a:gd name="T10" fmla="*/ 1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17" y="2"/>
                  </a:moveTo>
                  <a:lnTo>
                    <a:pt x="10" y="0"/>
                  </a:lnTo>
                  <a:lnTo>
                    <a:pt x="0" y="42"/>
                  </a:lnTo>
                  <a:lnTo>
                    <a:pt x="15" y="46"/>
                  </a:lnTo>
                  <a:lnTo>
                    <a:pt x="25" y="4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0" name="Freeform 597"/>
            <p:cNvSpPr>
              <a:spLocks/>
            </p:cNvSpPr>
            <p:nvPr/>
          </p:nvSpPr>
          <p:spPr bwMode="auto">
            <a:xfrm>
              <a:off x="4230279" y="6345359"/>
              <a:ext cx="15385" cy="10538"/>
            </a:xfrm>
            <a:custGeom>
              <a:avLst/>
              <a:gdLst>
                <a:gd name="T0" fmla="*/ 0 w 18"/>
                <a:gd name="T1" fmla="*/ 0 h 19"/>
                <a:gd name="T2" fmla="*/ 1 w 18"/>
                <a:gd name="T3" fmla="*/ 0 h 19"/>
                <a:gd name="T4" fmla="*/ 1 w 18"/>
                <a:gd name="T5" fmla="*/ 0 h 19"/>
                <a:gd name="T6" fmla="*/ 1 w 18"/>
                <a:gd name="T7" fmla="*/ 0 h 19"/>
                <a:gd name="T8" fmla="*/ 0 w 1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9"/>
                <a:gd name="T17" fmla="*/ 18 w 1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9">
                  <a:moveTo>
                    <a:pt x="0" y="11"/>
                  </a:moveTo>
                  <a:lnTo>
                    <a:pt x="8" y="19"/>
                  </a:lnTo>
                  <a:lnTo>
                    <a:pt x="18" y="5"/>
                  </a:lnTo>
                  <a:lnTo>
                    <a:pt x="1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1" name="Freeform 598"/>
            <p:cNvSpPr>
              <a:spLocks/>
            </p:cNvSpPr>
            <p:nvPr/>
          </p:nvSpPr>
          <p:spPr bwMode="auto">
            <a:xfrm>
              <a:off x="4210278" y="6330869"/>
              <a:ext cx="27693" cy="19758"/>
            </a:xfrm>
            <a:custGeom>
              <a:avLst/>
              <a:gdLst>
                <a:gd name="T0" fmla="*/ 0 w 34"/>
                <a:gd name="T1" fmla="*/ 0 h 32"/>
                <a:gd name="T2" fmla="*/ 1 w 34"/>
                <a:gd name="T3" fmla="*/ 0 h 32"/>
                <a:gd name="T4" fmla="*/ 1 w 34"/>
                <a:gd name="T5" fmla="*/ 0 h 32"/>
                <a:gd name="T6" fmla="*/ 1 w 34"/>
                <a:gd name="T7" fmla="*/ 0 h 32"/>
                <a:gd name="T8" fmla="*/ 1 w 34"/>
                <a:gd name="T9" fmla="*/ 0 h 32"/>
                <a:gd name="T10" fmla="*/ 0 w 3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32"/>
                <a:gd name="T20" fmla="*/ 34 w 3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32">
                  <a:moveTo>
                    <a:pt x="0" y="11"/>
                  </a:moveTo>
                  <a:lnTo>
                    <a:pt x="24" y="32"/>
                  </a:lnTo>
                  <a:lnTo>
                    <a:pt x="34" y="2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2" name="Freeform 599"/>
            <p:cNvSpPr>
              <a:spLocks/>
            </p:cNvSpPr>
            <p:nvPr/>
          </p:nvSpPr>
          <p:spPr bwMode="auto">
            <a:xfrm>
              <a:off x="4187200" y="6313746"/>
              <a:ext cx="32309" cy="23710"/>
            </a:xfrm>
            <a:custGeom>
              <a:avLst/>
              <a:gdLst>
                <a:gd name="T0" fmla="*/ 0 w 40"/>
                <a:gd name="T1" fmla="*/ 0 h 40"/>
                <a:gd name="T2" fmla="*/ 1 w 40"/>
                <a:gd name="T3" fmla="*/ 0 h 40"/>
                <a:gd name="T4" fmla="*/ 1 w 40"/>
                <a:gd name="T5" fmla="*/ 0 h 40"/>
                <a:gd name="T6" fmla="*/ 1 w 40"/>
                <a:gd name="T7" fmla="*/ 0 h 40"/>
                <a:gd name="T8" fmla="*/ 0 w 40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0"/>
                <a:gd name="T17" fmla="*/ 40 w 4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0">
                  <a:moveTo>
                    <a:pt x="0" y="11"/>
                  </a:moveTo>
                  <a:lnTo>
                    <a:pt x="29" y="40"/>
                  </a:lnTo>
                  <a:lnTo>
                    <a:pt x="40" y="29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3" name="Freeform 600"/>
            <p:cNvSpPr>
              <a:spLocks/>
            </p:cNvSpPr>
            <p:nvPr/>
          </p:nvSpPr>
          <p:spPr bwMode="auto">
            <a:xfrm>
              <a:off x="4154891" y="6290036"/>
              <a:ext cx="38463" cy="28979"/>
            </a:xfrm>
            <a:custGeom>
              <a:avLst/>
              <a:gdLst>
                <a:gd name="T0" fmla="*/ 0 w 46"/>
                <a:gd name="T1" fmla="*/ 0 h 52"/>
                <a:gd name="T2" fmla="*/ 1 w 46"/>
                <a:gd name="T3" fmla="*/ 0 h 52"/>
                <a:gd name="T4" fmla="*/ 1 w 46"/>
                <a:gd name="T5" fmla="*/ 0 h 52"/>
                <a:gd name="T6" fmla="*/ 1 w 46"/>
                <a:gd name="T7" fmla="*/ 0 h 52"/>
                <a:gd name="T8" fmla="*/ 0 w 46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0" y="10"/>
                  </a:moveTo>
                  <a:lnTo>
                    <a:pt x="35" y="52"/>
                  </a:lnTo>
                  <a:lnTo>
                    <a:pt x="46" y="41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4" name="Freeform 601"/>
            <p:cNvSpPr>
              <a:spLocks/>
            </p:cNvSpPr>
            <p:nvPr/>
          </p:nvSpPr>
          <p:spPr bwMode="auto">
            <a:xfrm>
              <a:off x="4142583" y="6275546"/>
              <a:ext cx="23078" cy="21076"/>
            </a:xfrm>
            <a:custGeom>
              <a:avLst/>
              <a:gdLst>
                <a:gd name="T0" fmla="*/ 1 w 27"/>
                <a:gd name="T1" fmla="*/ 1 h 31"/>
                <a:gd name="T2" fmla="*/ 0 w 27"/>
                <a:gd name="T3" fmla="*/ 1 h 31"/>
                <a:gd name="T4" fmla="*/ 1 w 27"/>
                <a:gd name="T5" fmla="*/ 1 h 31"/>
                <a:gd name="T6" fmla="*/ 1 w 27"/>
                <a:gd name="T7" fmla="*/ 1 h 31"/>
                <a:gd name="T8" fmla="*/ 1 w 27"/>
                <a:gd name="T9" fmla="*/ 1 h 31"/>
                <a:gd name="T10" fmla="*/ 1 w 27"/>
                <a:gd name="T11" fmla="*/ 0 h 31"/>
                <a:gd name="T12" fmla="*/ 1 w 27"/>
                <a:gd name="T13" fmla="*/ 1 h 31"/>
                <a:gd name="T14" fmla="*/ 1 w 27"/>
                <a:gd name="T15" fmla="*/ 0 h 31"/>
                <a:gd name="T16" fmla="*/ 1 w 27"/>
                <a:gd name="T17" fmla="*/ 0 h 31"/>
                <a:gd name="T18" fmla="*/ 1 w 27"/>
                <a:gd name="T19" fmla="*/ 1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1"/>
                <a:gd name="T32" fmla="*/ 27 w 27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1">
                  <a:moveTo>
                    <a:pt x="4" y="16"/>
                  </a:moveTo>
                  <a:lnTo>
                    <a:pt x="0" y="12"/>
                  </a:lnTo>
                  <a:lnTo>
                    <a:pt x="15" y="31"/>
                  </a:lnTo>
                  <a:lnTo>
                    <a:pt x="27" y="21"/>
                  </a:lnTo>
                  <a:lnTo>
                    <a:pt x="11" y="2"/>
                  </a:lnTo>
                  <a:lnTo>
                    <a:pt x="6" y="0"/>
                  </a:lnTo>
                  <a:lnTo>
                    <a:pt x="11" y="2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5" name="Freeform 602"/>
            <p:cNvSpPr>
              <a:spLocks/>
            </p:cNvSpPr>
            <p:nvPr/>
          </p:nvSpPr>
          <p:spPr bwMode="auto">
            <a:xfrm>
              <a:off x="4127197" y="6272912"/>
              <a:ext cx="21539" cy="13172"/>
            </a:xfrm>
            <a:custGeom>
              <a:avLst/>
              <a:gdLst>
                <a:gd name="T0" fmla="*/ 0 w 25"/>
                <a:gd name="T1" fmla="*/ 1 h 20"/>
                <a:gd name="T2" fmla="*/ 1 w 25"/>
                <a:gd name="T3" fmla="*/ 1 h 20"/>
                <a:gd name="T4" fmla="*/ 1 w 25"/>
                <a:gd name="T5" fmla="*/ 1 h 20"/>
                <a:gd name="T6" fmla="*/ 1 w 25"/>
                <a:gd name="T7" fmla="*/ 0 h 20"/>
                <a:gd name="T8" fmla="*/ 0 w 25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0"/>
                <a:gd name="T17" fmla="*/ 25 w 25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0">
                  <a:moveTo>
                    <a:pt x="0" y="16"/>
                  </a:moveTo>
                  <a:lnTo>
                    <a:pt x="23" y="20"/>
                  </a:lnTo>
                  <a:lnTo>
                    <a:pt x="25" y="4"/>
                  </a:lnTo>
                  <a:lnTo>
                    <a:pt x="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6" name="Freeform 603"/>
            <p:cNvSpPr>
              <a:spLocks/>
            </p:cNvSpPr>
            <p:nvPr/>
          </p:nvSpPr>
          <p:spPr bwMode="auto">
            <a:xfrm>
              <a:off x="4107197" y="6272912"/>
              <a:ext cx="21539" cy="9221"/>
            </a:xfrm>
            <a:custGeom>
              <a:avLst/>
              <a:gdLst>
                <a:gd name="T0" fmla="*/ 0 w 25"/>
                <a:gd name="T1" fmla="*/ 0 h 17"/>
                <a:gd name="T2" fmla="*/ 1 w 25"/>
                <a:gd name="T3" fmla="*/ 0 h 17"/>
                <a:gd name="T4" fmla="*/ 1 w 25"/>
                <a:gd name="T5" fmla="*/ 0 h 17"/>
                <a:gd name="T6" fmla="*/ 1 w 25"/>
                <a:gd name="T7" fmla="*/ 0 h 17"/>
                <a:gd name="T8" fmla="*/ 1 w 25"/>
                <a:gd name="T9" fmla="*/ 0 h 17"/>
                <a:gd name="T10" fmla="*/ 1 w 25"/>
                <a:gd name="T11" fmla="*/ 0 h 17"/>
                <a:gd name="T12" fmla="*/ 0 w 25"/>
                <a:gd name="T13" fmla="*/ 0 h 17"/>
                <a:gd name="T14" fmla="*/ 1 w 25"/>
                <a:gd name="T15" fmla="*/ 0 h 17"/>
                <a:gd name="T16" fmla="*/ 0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17"/>
                <a:gd name="T29" fmla="*/ 25 w 25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17">
                  <a:moveTo>
                    <a:pt x="0" y="15"/>
                  </a:moveTo>
                  <a:lnTo>
                    <a:pt x="2" y="15"/>
                  </a:lnTo>
                  <a:lnTo>
                    <a:pt x="23" y="17"/>
                  </a:lnTo>
                  <a:lnTo>
                    <a:pt x="25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7" name="Freeform 604"/>
            <p:cNvSpPr>
              <a:spLocks/>
            </p:cNvSpPr>
            <p:nvPr/>
          </p:nvSpPr>
          <p:spPr bwMode="auto">
            <a:xfrm>
              <a:off x="4085657" y="6267643"/>
              <a:ext cx="24616" cy="14489"/>
            </a:xfrm>
            <a:custGeom>
              <a:avLst/>
              <a:gdLst>
                <a:gd name="T0" fmla="*/ 0 w 30"/>
                <a:gd name="T1" fmla="*/ 0 h 23"/>
                <a:gd name="T2" fmla="*/ 1 w 30"/>
                <a:gd name="T3" fmla="*/ 0 h 23"/>
                <a:gd name="T4" fmla="*/ 1 w 30"/>
                <a:gd name="T5" fmla="*/ 0 h 23"/>
                <a:gd name="T6" fmla="*/ 1 w 30"/>
                <a:gd name="T7" fmla="*/ 0 h 23"/>
                <a:gd name="T8" fmla="*/ 0 w 30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3"/>
                <a:gd name="T17" fmla="*/ 30 w 30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3">
                  <a:moveTo>
                    <a:pt x="0" y="15"/>
                  </a:moveTo>
                  <a:lnTo>
                    <a:pt x="27" y="23"/>
                  </a:lnTo>
                  <a:lnTo>
                    <a:pt x="30" y="8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8" name="Freeform 605"/>
            <p:cNvSpPr>
              <a:spLocks/>
            </p:cNvSpPr>
            <p:nvPr/>
          </p:nvSpPr>
          <p:spPr bwMode="auto">
            <a:xfrm>
              <a:off x="4054887" y="6262374"/>
              <a:ext cx="32309" cy="14489"/>
            </a:xfrm>
            <a:custGeom>
              <a:avLst/>
              <a:gdLst>
                <a:gd name="T0" fmla="*/ 1 w 37"/>
                <a:gd name="T1" fmla="*/ 0 h 25"/>
                <a:gd name="T2" fmla="*/ 0 w 37"/>
                <a:gd name="T3" fmla="*/ 0 h 25"/>
                <a:gd name="T4" fmla="*/ 1 w 37"/>
                <a:gd name="T5" fmla="*/ 0 h 25"/>
                <a:gd name="T6" fmla="*/ 1 w 37"/>
                <a:gd name="T7" fmla="*/ 0 h 25"/>
                <a:gd name="T8" fmla="*/ 1 w 37"/>
                <a:gd name="T9" fmla="*/ 0 h 25"/>
                <a:gd name="T10" fmla="*/ 0 w 37"/>
                <a:gd name="T11" fmla="*/ 0 h 25"/>
                <a:gd name="T12" fmla="*/ 1 w 37"/>
                <a:gd name="T13" fmla="*/ 0 h 25"/>
                <a:gd name="T14" fmla="*/ 1 w 37"/>
                <a:gd name="T15" fmla="*/ 0 h 25"/>
                <a:gd name="T16" fmla="*/ 0 w 37"/>
                <a:gd name="T17" fmla="*/ 0 h 25"/>
                <a:gd name="T18" fmla="*/ 1 w 3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25"/>
                <a:gd name="T32" fmla="*/ 37 w 3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25">
                  <a:moveTo>
                    <a:pt x="2" y="18"/>
                  </a:moveTo>
                  <a:lnTo>
                    <a:pt x="0" y="18"/>
                  </a:lnTo>
                  <a:lnTo>
                    <a:pt x="33" y="25"/>
                  </a:lnTo>
                  <a:lnTo>
                    <a:pt x="37" y="10"/>
                  </a:lnTo>
                  <a:lnTo>
                    <a:pt x="4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9" name="Freeform 606"/>
            <p:cNvSpPr>
              <a:spLocks/>
            </p:cNvSpPr>
            <p:nvPr/>
          </p:nvSpPr>
          <p:spPr bwMode="auto">
            <a:xfrm>
              <a:off x="4030270" y="6262374"/>
              <a:ext cx="29232" cy="11855"/>
            </a:xfrm>
            <a:custGeom>
              <a:avLst/>
              <a:gdLst>
                <a:gd name="T0" fmla="*/ 0 w 34"/>
                <a:gd name="T1" fmla="*/ 0 h 21"/>
                <a:gd name="T2" fmla="*/ 1 w 34"/>
                <a:gd name="T3" fmla="*/ 0 h 21"/>
                <a:gd name="T4" fmla="*/ 1 w 34"/>
                <a:gd name="T5" fmla="*/ 0 h 21"/>
                <a:gd name="T6" fmla="*/ 1 w 34"/>
                <a:gd name="T7" fmla="*/ 0 h 21"/>
                <a:gd name="T8" fmla="*/ 0 w 34"/>
                <a:gd name="T9" fmla="*/ 0 h 21"/>
                <a:gd name="T10" fmla="*/ 1 w 34"/>
                <a:gd name="T11" fmla="*/ 0 h 21"/>
                <a:gd name="T12" fmla="*/ 0 w 34"/>
                <a:gd name="T13" fmla="*/ 0 h 21"/>
                <a:gd name="T14" fmla="*/ 1 w 34"/>
                <a:gd name="T15" fmla="*/ 0 h 21"/>
                <a:gd name="T16" fmla="*/ 0 w 34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1"/>
                <a:gd name="T29" fmla="*/ 34 w 34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1">
                  <a:moveTo>
                    <a:pt x="0" y="21"/>
                  </a:moveTo>
                  <a:lnTo>
                    <a:pt x="1" y="21"/>
                  </a:lnTo>
                  <a:lnTo>
                    <a:pt x="34" y="18"/>
                  </a:lnTo>
                  <a:lnTo>
                    <a:pt x="32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0" y="21"/>
                  </a:lnTo>
                  <a:lnTo>
                    <a:pt x="1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0" name="Freeform 607"/>
            <p:cNvSpPr>
              <a:spLocks/>
            </p:cNvSpPr>
            <p:nvPr/>
          </p:nvSpPr>
          <p:spPr bwMode="auto">
            <a:xfrm>
              <a:off x="3996423" y="6262374"/>
              <a:ext cx="35386" cy="11855"/>
            </a:xfrm>
            <a:custGeom>
              <a:avLst/>
              <a:gdLst>
                <a:gd name="T0" fmla="*/ 0 w 40"/>
                <a:gd name="T1" fmla="*/ 0 h 21"/>
                <a:gd name="T2" fmla="*/ 1 w 40"/>
                <a:gd name="T3" fmla="*/ 0 h 21"/>
                <a:gd name="T4" fmla="*/ 1 w 40"/>
                <a:gd name="T5" fmla="*/ 0 h 21"/>
                <a:gd name="T6" fmla="*/ 1 w 40"/>
                <a:gd name="T7" fmla="*/ 0 h 21"/>
                <a:gd name="T8" fmla="*/ 0 w 40"/>
                <a:gd name="T9" fmla="*/ 0 h 21"/>
                <a:gd name="T10" fmla="*/ 1 w 40"/>
                <a:gd name="T11" fmla="*/ 0 h 21"/>
                <a:gd name="T12" fmla="*/ 0 w 40"/>
                <a:gd name="T13" fmla="*/ 0 h 21"/>
                <a:gd name="T14" fmla="*/ 0 w 40"/>
                <a:gd name="T15" fmla="*/ 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21"/>
                <a:gd name="T26" fmla="*/ 40 w 40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21">
                  <a:moveTo>
                    <a:pt x="0" y="16"/>
                  </a:moveTo>
                  <a:lnTo>
                    <a:pt x="39" y="21"/>
                  </a:lnTo>
                  <a:lnTo>
                    <a:pt x="4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1" name="Freeform 608"/>
            <p:cNvSpPr>
              <a:spLocks/>
            </p:cNvSpPr>
            <p:nvPr/>
          </p:nvSpPr>
          <p:spPr bwMode="auto">
            <a:xfrm>
              <a:off x="3951805" y="6262374"/>
              <a:ext cx="44617" cy="10538"/>
            </a:xfrm>
            <a:custGeom>
              <a:avLst/>
              <a:gdLst>
                <a:gd name="T0" fmla="*/ 0 w 54"/>
                <a:gd name="T1" fmla="*/ 0 h 20"/>
                <a:gd name="T2" fmla="*/ 1 w 54"/>
                <a:gd name="T3" fmla="*/ 0 h 20"/>
                <a:gd name="T4" fmla="*/ 1 w 54"/>
                <a:gd name="T5" fmla="*/ 0 h 20"/>
                <a:gd name="T6" fmla="*/ 0 w 54"/>
                <a:gd name="T7" fmla="*/ 0 h 20"/>
                <a:gd name="T8" fmla="*/ 1 w 54"/>
                <a:gd name="T9" fmla="*/ 0 h 20"/>
                <a:gd name="T10" fmla="*/ 0 w 54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"/>
                <a:gd name="T19" fmla="*/ 0 h 20"/>
                <a:gd name="T20" fmla="*/ 54 w 54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" h="20">
                  <a:moveTo>
                    <a:pt x="0" y="18"/>
                  </a:moveTo>
                  <a:lnTo>
                    <a:pt x="54" y="20"/>
                  </a:lnTo>
                  <a:lnTo>
                    <a:pt x="54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2" name="Freeform 609"/>
            <p:cNvSpPr>
              <a:spLocks/>
            </p:cNvSpPr>
            <p:nvPr/>
          </p:nvSpPr>
          <p:spPr bwMode="auto">
            <a:xfrm>
              <a:off x="3902572" y="6258422"/>
              <a:ext cx="49233" cy="13172"/>
            </a:xfrm>
            <a:custGeom>
              <a:avLst/>
              <a:gdLst>
                <a:gd name="T0" fmla="*/ 0 w 59"/>
                <a:gd name="T1" fmla="*/ 0 h 23"/>
                <a:gd name="T2" fmla="*/ 1 w 59"/>
                <a:gd name="T3" fmla="*/ 0 h 23"/>
                <a:gd name="T4" fmla="*/ 1 w 59"/>
                <a:gd name="T5" fmla="*/ 0 h 23"/>
                <a:gd name="T6" fmla="*/ 1 w 59"/>
                <a:gd name="T7" fmla="*/ 0 h 23"/>
                <a:gd name="T8" fmla="*/ 0 w 59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23"/>
                <a:gd name="T17" fmla="*/ 59 w 59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23">
                  <a:moveTo>
                    <a:pt x="0" y="17"/>
                  </a:moveTo>
                  <a:lnTo>
                    <a:pt x="57" y="23"/>
                  </a:lnTo>
                  <a:lnTo>
                    <a:pt x="59" y="5"/>
                  </a:lnTo>
                  <a:lnTo>
                    <a:pt x="2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3" name="Freeform 610"/>
            <p:cNvSpPr>
              <a:spLocks/>
            </p:cNvSpPr>
            <p:nvPr/>
          </p:nvSpPr>
          <p:spPr bwMode="auto">
            <a:xfrm>
              <a:off x="3862571" y="6251836"/>
              <a:ext cx="43079" cy="15807"/>
            </a:xfrm>
            <a:custGeom>
              <a:avLst/>
              <a:gdLst>
                <a:gd name="T0" fmla="*/ 1 w 50"/>
                <a:gd name="T1" fmla="*/ 1 h 23"/>
                <a:gd name="T2" fmla="*/ 0 w 50"/>
                <a:gd name="T3" fmla="*/ 1 h 23"/>
                <a:gd name="T4" fmla="*/ 1 w 50"/>
                <a:gd name="T5" fmla="*/ 1 h 23"/>
                <a:gd name="T6" fmla="*/ 1 w 50"/>
                <a:gd name="T7" fmla="*/ 1 h 23"/>
                <a:gd name="T8" fmla="*/ 1 w 50"/>
                <a:gd name="T9" fmla="*/ 0 h 23"/>
                <a:gd name="T10" fmla="*/ 1 w 50"/>
                <a:gd name="T11" fmla="*/ 1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3"/>
                <a:gd name="T20" fmla="*/ 50 w 50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3">
                  <a:moveTo>
                    <a:pt x="2" y="17"/>
                  </a:moveTo>
                  <a:lnTo>
                    <a:pt x="0" y="17"/>
                  </a:lnTo>
                  <a:lnTo>
                    <a:pt x="48" y="23"/>
                  </a:lnTo>
                  <a:lnTo>
                    <a:pt x="50" y="6"/>
                  </a:lnTo>
                  <a:lnTo>
                    <a:pt x="2" y="0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4" name="Freeform 611"/>
            <p:cNvSpPr>
              <a:spLocks/>
            </p:cNvSpPr>
            <p:nvPr/>
          </p:nvSpPr>
          <p:spPr bwMode="auto">
            <a:xfrm>
              <a:off x="3830262" y="6251836"/>
              <a:ext cx="32309" cy="11855"/>
            </a:xfrm>
            <a:custGeom>
              <a:avLst/>
              <a:gdLst>
                <a:gd name="T0" fmla="*/ 0 w 39"/>
                <a:gd name="T1" fmla="*/ 1 h 17"/>
                <a:gd name="T2" fmla="*/ 1 w 39"/>
                <a:gd name="T3" fmla="*/ 1 h 17"/>
                <a:gd name="T4" fmla="*/ 1 w 39"/>
                <a:gd name="T5" fmla="*/ 1 h 17"/>
                <a:gd name="T6" fmla="*/ 1 w 39"/>
                <a:gd name="T7" fmla="*/ 0 h 17"/>
                <a:gd name="T8" fmla="*/ 1 w 39"/>
                <a:gd name="T9" fmla="*/ 0 h 17"/>
                <a:gd name="T10" fmla="*/ 1 w 39"/>
                <a:gd name="T11" fmla="*/ 1 h 17"/>
                <a:gd name="T12" fmla="*/ 0 w 39"/>
                <a:gd name="T13" fmla="*/ 1 h 17"/>
                <a:gd name="T14" fmla="*/ 1 w 39"/>
                <a:gd name="T15" fmla="*/ 1 h 17"/>
                <a:gd name="T16" fmla="*/ 1 w 39"/>
                <a:gd name="T17" fmla="*/ 1 h 17"/>
                <a:gd name="T18" fmla="*/ 0 w 39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17"/>
                <a:gd name="T32" fmla="*/ 39 w 39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17">
                  <a:moveTo>
                    <a:pt x="0" y="13"/>
                  </a:moveTo>
                  <a:lnTo>
                    <a:pt x="8" y="17"/>
                  </a:lnTo>
                  <a:lnTo>
                    <a:pt x="39" y="17"/>
                  </a:lnTo>
                  <a:lnTo>
                    <a:pt x="39" y="0"/>
                  </a:lnTo>
                  <a:lnTo>
                    <a:pt x="8" y="0"/>
                  </a:lnTo>
                  <a:lnTo>
                    <a:pt x="14" y="4"/>
                  </a:lnTo>
                  <a:lnTo>
                    <a:pt x="0" y="13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5" name="Freeform 612"/>
            <p:cNvSpPr>
              <a:spLocks/>
            </p:cNvSpPr>
            <p:nvPr/>
          </p:nvSpPr>
          <p:spPr bwMode="auto">
            <a:xfrm>
              <a:off x="3822569" y="6247885"/>
              <a:ext cx="20001" cy="14489"/>
            </a:xfrm>
            <a:custGeom>
              <a:avLst/>
              <a:gdLst>
                <a:gd name="T0" fmla="*/ 1 w 25"/>
                <a:gd name="T1" fmla="*/ 0 h 23"/>
                <a:gd name="T2" fmla="*/ 0 w 25"/>
                <a:gd name="T3" fmla="*/ 0 h 23"/>
                <a:gd name="T4" fmla="*/ 1 w 25"/>
                <a:gd name="T5" fmla="*/ 0 h 23"/>
                <a:gd name="T6" fmla="*/ 1 w 25"/>
                <a:gd name="T7" fmla="*/ 0 h 23"/>
                <a:gd name="T8" fmla="*/ 1 w 25"/>
                <a:gd name="T9" fmla="*/ 0 h 23"/>
                <a:gd name="T10" fmla="*/ 1 w 25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23"/>
                <a:gd name="T20" fmla="*/ 25 w 25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23">
                  <a:moveTo>
                    <a:pt x="8" y="6"/>
                  </a:moveTo>
                  <a:lnTo>
                    <a:pt x="0" y="10"/>
                  </a:lnTo>
                  <a:lnTo>
                    <a:pt x="11" y="23"/>
                  </a:lnTo>
                  <a:lnTo>
                    <a:pt x="25" y="14"/>
                  </a:lnTo>
                  <a:lnTo>
                    <a:pt x="13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6" name="Freeform 613"/>
            <p:cNvSpPr>
              <a:spLocks/>
            </p:cNvSpPr>
            <p:nvPr/>
          </p:nvSpPr>
          <p:spPr bwMode="auto">
            <a:xfrm>
              <a:off x="4494906" y="6458640"/>
              <a:ext cx="15385" cy="9221"/>
            </a:xfrm>
            <a:custGeom>
              <a:avLst/>
              <a:gdLst>
                <a:gd name="T0" fmla="*/ 0 w 18"/>
                <a:gd name="T1" fmla="*/ 0 h 17"/>
                <a:gd name="T2" fmla="*/ 1 w 18"/>
                <a:gd name="T3" fmla="*/ 0 h 17"/>
                <a:gd name="T4" fmla="*/ 1 w 18"/>
                <a:gd name="T5" fmla="*/ 0 h 17"/>
                <a:gd name="T6" fmla="*/ 1 w 18"/>
                <a:gd name="T7" fmla="*/ 0 h 17"/>
                <a:gd name="T8" fmla="*/ 1 w 18"/>
                <a:gd name="T9" fmla="*/ 0 h 17"/>
                <a:gd name="T10" fmla="*/ 1 w 18"/>
                <a:gd name="T11" fmla="*/ 0 h 17"/>
                <a:gd name="T12" fmla="*/ 0 w 18"/>
                <a:gd name="T13" fmla="*/ 0 h 17"/>
                <a:gd name="T14" fmla="*/ 1 w 18"/>
                <a:gd name="T15" fmla="*/ 0 h 17"/>
                <a:gd name="T16" fmla="*/ 1 w 18"/>
                <a:gd name="T17" fmla="*/ 0 h 17"/>
                <a:gd name="T18" fmla="*/ 0 w 18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7"/>
                <a:gd name="T32" fmla="*/ 18 w 18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7">
                  <a:moveTo>
                    <a:pt x="0" y="17"/>
                  </a:moveTo>
                  <a:lnTo>
                    <a:pt x="4" y="17"/>
                  </a:lnTo>
                  <a:lnTo>
                    <a:pt x="18" y="15"/>
                  </a:lnTo>
                  <a:lnTo>
                    <a:pt x="14" y="0"/>
                  </a:lnTo>
                  <a:lnTo>
                    <a:pt x="2" y="2"/>
                  </a:lnTo>
                  <a:lnTo>
                    <a:pt x="6" y="2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7" name="Freeform 614"/>
            <p:cNvSpPr>
              <a:spLocks/>
            </p:cNvSpPr>
            <p:nvPr/>
          </p:nvSpPr>
          <p:spPr bwMode="auto">
            <a:xfrm>
              <a:off x="4479520" y="6456005"/>
              <a:ext cx="20001" cy="11855"/>
            </a:xfrm>
            <a:custGeom>
              <a:avLst/>
              <a:gdLst>
                <a:gd name="T0" fmla="*/ 0 w 23"/>
                <a:gd name="T1" fmla="*/ 0 h 21"/>
                <a:gd name="T2" fmla="*/ 1 w 23"/>
                <a:gd name="T3" fmla="*/ 0 h 21"/>
                <a:gd name="T4" fmla="*/ 1 w 23"/>
                <a:gd name="T5" fmla="*/ 0 h 21"/>
                <a:gd name="T6" fmla="*/ 1 w 23"/>
                <a:gd name="T7" fmla="*/ 0 h 21"/>
                <a:gd name="T8" fmla="*/ 1 w 23"/>
                <a:gd name="T9" fmla="*/ 0 h 21"/>
                <a:gd name="T10" fmla="*/ 0 w 23"/>
                <a:gd name="T11" fmla="*/ 0 h 21"/>
                <a:gd name="T12" fmla="*/ 0 w 23"/>
                <a:gd name="T13" fmla="*/ 0 h 21"/>
                <a:gd name="T14" fmla="*/ 1 w 23"/>
                <a:gd name="T15" fmla="*/ 0 h 21"/>
                <a:gd name="T16" fmla="*/ 0 w 23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1"/>
                <a:gd name="T29" fmla="*/ 23 w 23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1">
                  <a:moveTo>
                    <a:pt x="0" y="13"/>
                  </a:moveTo>
                  <a:lnTo>
                    <a:pt x="2" y="15"/>
                  </a:lnTo>
                  <a:lnTo>
                    <a:pt x="17" y="21"/>
                  </a:lnTo>
                  <a:lnTo>
                    <a:pt x="23" y="6"/>
                  </a:lnTo>
                  <a:lnTo>
                    <a:pt x="8" y="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8" name="Freeform 615"/>
            <p:cNvSpPr>
              <a:spLocks/>
            </p:cNvSpPr>
            <p:nvPr/>
          </p:nvSpPr>
          <p:spPr bwMode="auto">
            <a:xfrm>
              <a:off x="4467212" y="6449419"/>
              <a:ext cx="20001" cy="14489"/>
            </a:xfrm>
            <a:custGeom>
              <a:avLst/>
              <a:gdLst>
                <a:gd name="T0" fmla="*/ 0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1 w 23"/>
                <a:gd name="T9" fmla="*/ 0 h 23"/>
                <a:gd name="T10" fmla="*/ 0 w 23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23"/>
                <a:gd name="T20" fmla="*/ 23 w 23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23">
                  <a:moveTo>
                    <a:pt x="0" y="14"/>
                  </a:moveTo>
                  <a:lnTo>
                    <a:pt x="15" y="23"/>
                  </a:lnTo>
                  <a:lnTo>
                    <a:pt x="23" y="10"/>
                  </a:lnTo>
                  <a:lnTo>
                    <a:pt x="7" y="0"/>
                  </a:lnTo>
                  <a:lnTo>
                    <a:pt x="9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9" name="Freeform 616"/>
            <p:cNvSpPr>
              <a:spLocks/>
            </p:cNvSpPr>
            <p:nvPr/>
          </p:nvSpPr>
          <p:spPr bwMode="auto">
            <a:xfrm>
              <a:off x="4448750" y="6440199"/>
              <a:ext cx="26155" cy="18441"/>
            </a:xfrm>
            <a:custGeom>
              <a:avLst/>
              <a:gdLst>
                <a:gd name="T0" fmla="*/ 0 w 32"/>
                <a:gd name="T1" fmla="*/ 0 h 29"/>
                <a:gd name="T2" fmla="*/ 1 w 32"/>
                <a:gd name="T3" fmla="*/ 0 h 29"/>
                <a:gd name="T4" fmla="*/ 1 w 32"/>
                <a:gd name="T5" fmla="*/ 0 h 29"/>
                <a:gd name="T6" fmla="*/ 1 w 32"/>
                <a:gd name="T7" fmla="*/ 0 h 29"/>
                <a:gd name="T8" fmla="*/ 1 w 32"/>
                <a:gd name="T9" fmla="*/ 0 h 29"/>
                <a:gd name="T10" fmla="*/ 1 w 32"/>
                <a:gd name="T11" fmla="*/ 0 h 29"/>
                <a:gd name="T12" fmla="*/ 0 w 32"/>
                <a:gd name="T13" fmla="*/ 0 h 29"/>
                <a:gd name="T14" fmla="*/ 1 w 32"/>
                <a:gd name="T15" fmla="*/ 0 h 29"/>
                <a:gd name="T16" fmla="*/ 0 w 32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9"/>
                <a:gd name="T29" fmla="*/ 32 w 32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9">
                  <a:moveTo>
                    <a:pt x="0" y="13"/>
                  </a:moveTo>
                  <a:lnTo>
                    <a:pt x="2" y="13"/>
                  </a:lnTo>
                  <a:lnTo>
                    <a:pt x="23" y="29"/>
                  </a:lnTo>
                  <a:lnTo>
                    <a:pt x="32" y="15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0" name="Freeform 617"/>
            <p:cNvSpPr>
              <a:spLocks/>
            </p:cNvSpPr>
            <p:nvPr/>
          </p:nvSpPr>
          <p:spPr bwMode="auto">
            <a:xfrm>
              <a:off x="4434903" y="6429661"/>
              <a:ext cx="23078" cy="19758"/>
            </a:xfrm>
            <a:custGeom>
              <a:avLst/>
              <a:gdLst>
                <a:gd name="T0" fmla="*/ 1 w 27"/>
                <a:gd name="T1" fmla="*/ 0 h 32"/>
                <a:gd name="T2" fmla="*/ 0 w 27"/>
                <a:gd name="T3" fmla="*/ 0 h 32"/>
                <a:gd name="T4" fmla="*/ 1 w 27"/>
                <a:gd name="T5" fmla="*/ 0 h 32"/>
                <a:gd name="T6" fmla="*/ 1 w 27"/>
                <a:gd name="T7" fmla="*/ 0 h 32"/>
                <a:gd name="T8" fmla="*/ 1 w 27"/>
                <a:gd name="T9" fmla="*/ 0 h 32"/>
                <a:gd name="T10" fmla="*/ 1 w 27"/>
                <a:gd name="T11" fmla="*/ 0 h 32"/>
                <a:gd name="T12" fmla="*/ 1 w 27"/>
                <a:gd name="T13" fmla="*/ 0 h 32"/>
                <a:gd name="T14" fmla="*/ 1 w 27"/>
                <a:gd name="T15" fmla="*/ 0 h 32"/>
                <a:gd name="T16" fmla="*/ 1 w 27"/>
                <a:gd name="T17" fmla="*/ 0 h 32"/>
                <a:gd name="T18" fmla="*/ 1 w 27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2"/>
                <a:gd name="T32" fmla="*/ 27 w 27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2">
                  <a:moveTo>
                    <a:pt x="4" y="17"/>
                  </a:moveTo>
                  <a:lnTo>
                    <a:pt x="0" y="13"/>
                  </a:lnTo>
                  <a:lnTo>
                    <a:pt x="16" y="32"/>
                  </a:lnTo>
                  <a:lnTo>
                    <a:pt x="27" y="21"/>
                  </a:lnTo>
                  <a:lnTo>
                    <a:pt x="12" y="4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1" name="Freeform 618"/>
            <p:cNvSpPr>
              <a:spLocks/>
            </p:cNvSpPr>
            <p:nvPr/>
          </p:nvSpPr>
          <p:spPr bwMode="auto">
            <a:xfrm>
              <a:off x="4417979" y="6425709"/>
              <a:ext cx="21539" cy="13172"/>
            </a:xfrm>
            <a:custGeom>
              <a:avLst/>
              <a:gdLst>
                <a:gd name="T0" fmla="*/ 0 w 29"/>
                <a:gd name="T1" fmla="*/ 0 h 23"/>
                <a:gd name="T2" fmla="*/ 0 w 29"/>
                <a:gd name="T3" fmla="*/ 0 h 23"/>
                <a:gd name="T4" fmla="*/ 0 w 29"/>
                <a:gd name="T5" fmla="*/ 0 h 23"/>
                <a:gd name="T6" fmla="*/ 0 w 29"/>
                <a:gd name="T7" fmla="*/ 0 h 23"/>
                <a:gd name="T8" fmla="*/ 0 w 29"/>
                <a:gd name="T9" fmla="*/ 0 h 23"/>
                <a:gd name="T10" fmla="*/ 0 w 29"/>
                <a:gd name="T11" fmla="*/ 0 h 23"/>
                <a:gd name="T12" fmla="*/ 0 w 29"/>
                <a:gd name="T13" fmla="*/ 0 h 23"/>
                <a:gd name="T14" fmla="*/ 0 w 29"/>
                <a:gd name="T15" fmla="*/ 0 h 23"/>
                <a:gd name="T16" fmla="*/ 0 w 29"/>
                <a:gd name="T17" fmla="*/ 0 h 23"/>
                <a:gd name="T18" fmla="*/ 0 w 2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23"/>
                <a:gd name="T32" fmla="*/ 29 w 2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23">
                  <a:moveTo>
                    <a:pt x="6" y="15"/>
                  </a:moveTo>
                  <a:lnTo>
                    <a:pt x="2" y="15"/>
                  </a:lnTo>
                  <a:lnTo>
                    <a:pt x="25" y="23"/>
                  </a:lnTo>
                  <a:lnTo>
                    <a:pt x="29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2" name="Freeform 619"/>
            <p:cNvSpPr>
              <a:spLocks/>
            </p:cNvSpPr>
            <p:nvPr/>
          </p:nvSpPr>
          <p:spPr bwMode="auto">
            <a:xfrm>
              <a:off x="4396440" y="6425709"/>
              <a:ext cx="26155" cy="14489"/>
            </a:xfrm>
            <a:custGeom>
              <a:avLst/>
              <a:gdLst>
                <a:gd name="T0" fmla="*/ 1 w 31"/>
                <a:gd name="T1" fmla="*/ 0 h 25"/>
                <a:gd name="T2" fmla="*/ 1 w 31"/>
                <a:gd name="T3" fmla="*/ 0 h 25"/>
                <a:gd name="T4" fmla="*/ 1 w 31"/>
                <a:gd name="T5" fmla="*/ 0 h 25"/>
                <a:gd name="T6" fmla="*/ 1 w 31"/>
                <a:gd name="T7" fmla="*/ 0 h 25"/>
                <a:gd name="T8" fmla="*/ 1 w 31"/>
                <a:gd name="T9" fmla="*/ 0 h 25"/>
                <a:gd name="T10" fmla="*/ 0 w 31"/>
                <a:gd name="T11" fmla="*/ 0 h 25"/>
                <a:gd name="T12" fmla="*/ 1 w 31"/>
                <a:gd name="T13" fmla="*/ 0 h 25"/>
                <a:gd name="T14" fmla="*/ 0 w 31"/>
                <a:gd name="T15" fmla="*/ 0 h 25"/>
                <a:gd name="T16" fmla="*/ 1 w 31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25"/>
                <a:gd name="T29" fmla="*/ 31 w 31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25">
                  <a:moveTo>
                    <a:pt x="10" y="25"/>
                  </a:moveTo>
                  <a:lnTo>
                    <a:pt x="8" y="25"/>
                  </a:lnTo>
                  <a:lnTo>
                    <a:pt x="31" y="15"/>
                  </a:lnTo>
                  <a:lnTo>
                    <a:pt x="25" y="0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10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3" name="Freeform 620"/>
            <p:cNvSpPr>
              <a:spLocks/>
            </p:cNvSpPr>
            <p:nvPr/>
          </p:nvSpPr>
          <p:spPr bwMode="auto">
            <a:xfrm>
              <a:off x="4390286" y="6430978"/>
              <a:ext cx="12308" cy="13172"/>
            </a:xfrm>
            <a:custGeom>
              <a:avLst/>
              <a:gdLst>
                <a:gd name="T0" fmla="*/ 0 w 17"/>
                <a:gd name="T1" fmla="*/ 0 h 22"/>
                <a:gd name="T2" fmla="*/ 0 w 17"/>
                <a:gd name="T3" fmla="*/ 0 h 22"/>
                <a:gd name="T4" fmla="*/ 0 w 17"/>
                <a:gd name="T5" fmla="*/ 0 h 22"/>
                <a:gd name="T6" fmla="*/ 0 w 17"/>
                <a:gd name="T7" fmla="*/ 0 h 22"/>
                <a:gd name="T8" fmla="*/ 0 w 17"/>
                <a:gd name="T9" fmla="*/ 0 h 22"/>
                <a:gd name="T10" fmla="*/ 0 w 17"/>
                <a:gd name="T11" fmla="*/ 0 h 22"/>
                <a:gd name="T12" fmla="*/ 0 w 17"/>
                <a:gd name="T13" fmla="*/ 0 h 22"/>
                <a:gd name="T14" fmla="*/ 0 w 17"/>
                <a:gd name="T15" fmla="*/ 0 h 22"/>
                <a:gd name="T16" fmla="*/ 0 w 17"/>
                <a:gd name="T17" fmla="*/ 0 h 22"/>
                <a:gd name="T18" fmla="*/ 0 w 17"/>
                <a:gd name="T19" fmla="*/ 0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22"/>
                <a:gd name="T32" fmla="*/ 17 w 17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22">
                  <a:moveTo>
                    <a:pt x="0" y="20"/>
                  </a:moveTo>
                  <a:lnTo>
                    <a:pt x="9" y="18"/>
                  </a:lnTo>
                  <a:lnTo>
                    <a:pt x="17" y="14"/>
                  </a:lnTo>
                  <a:lnTo>
                    <a:pt x="7" y="0"/>
                  </a:lnTo>
                  <a:lnTo>
                    <a:pt x="0" y="4"/>
                  </a:lnTo>
                  <a:lnTo>
                    <a:pt x="7" y="4"/>
                  </a:lnTo>
                  <a:lnTo>
                    <a:pt x="0" y="20"/>
                  </a:lnTo>
                  <a:lnTo>
                    <a:pt x="5" y="22"/>
                  </a:lnTo>
                  <a:lnTo>
                    <a:pt x="9" y="18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4" name="Freeform 621"/>
            <p:cNvSpPr>
              <a:spLocks/>
            </p:cNvSpPr>
            <p:nvPr/>
          </p:nvSpPr>
          <p:spPr bwMode="auto">
            <a:xfrm>
              <a:off x="4381055" y="6430978"/>
              <a:ext cx="15385" cy="13172"/>
            </a:xfrm>
            <a:custGeom>
              <a:avLst/>
              <a:gdLst>
                <a:gd name="T0" fmla="*/ 0 w 17"/>
                <a:gd name="T1" fmla="*/ 1 h 20"/>
                <a:gd name="T2" fmla="*/ 1 w 17"/>
                <a:gd name="T3" fmla="*/ 1 h 20"/>
                <a:gd name="T4" fmla="*/ 1 w 17"/>
                <a:gd name="T5" fmla="*/ 1 h 20"/>
                <a:gd name="T6" fmla="*/ 1 w 17"/>
                <a:gd name="T7" fmla="*/ 1 h 20"/>
                <a:gd name="T8" fmla="*/ 1 w 17"/>
                <a:gd name="T9" fmla="*/ 0 h 20"/>
                <a:gd name="T10" fmla="*/ 1 w 17"/>
                <a:gd name="T11" fmla="*/ 1 h 20"/>
                <a:gd name="T12" fmla="*/ 0 w 17"/>
                <a:gd name="T13" fmla="*/ 1 h 20"/>
                <a:gd name="T14" fmla="*/ 1 w 17"/>
                <a:gd name="T15" fmla="*/ 1 h 20"/>
                <a:gd name="T16" fmla="*/ 1 w 17"/>
                <a:gd name="T17" fmla="*/ 1 h 20"/>
                <a:gd name="T18" fmla="*/ 0 w 17"/>
                <a:gd name="T19" fmla="*/ 1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20"/>
                <a:gd name="T32" fmla="*/ 17 w 17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20">
                  <a:moveTo>
                    <a:pt x="0" y="12"/>
                  </a:moveTo>
                  <a:lnTo>
                    <a:pt x="4" y="16"/>
                  </a:lnTo>
                  <a:lnTo>
                    <a:pt x="10" y="20"/>
                  </a:lnTo>
                  <a:lnTo>
                    <a:pt x="17" y="4"/>
                  </a:lnTo>
                  <a:lnTo>
                    <a:pt x="11" y="0"/>
                  </a:lnTo>
                  <a:lnTo>
                    <a:pt x="15" y="4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5" name="Freeform 622"/>
            <p:cNvSpPr>
              <a:spLocks/>
            </p:cNvSpPr>
            <p:nvPr/>
          </p:nvSpPr>
          <p:spPr bwMode="auto">
            <a:xfrm>
              <a:off x="4374900" y="6425709"/>
              <a:ext cx="20001" cy="13172"/>
            </a:xfrm>
            <a:custGeom>
              <a:avLst/>
              <a:gdLst>
                <a:gd name="T0" fmla="*/ 1 w 21"/>
                <a:gd name="T1" fmla="*/ 0 h 23"/>
                <a:gd name="T2" fmla="*/ 0 w 21"/>
                <a:gd name="T3" fmla="*/ 0 h 23"/>
                <a:gd name="T4" fmla="*/ 1 w 21"/>
                <a:gd name="T5" fmla="*/ 0 h 23"/>
                <a:gd name="T6" fmla="*/ 1 w 21"/>
                <a:gd name="T7" fmla="*/ 0 h 23"/>
                <a:gd name="T8" fmla="*/ 1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1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4" y="15"/>
                  </a:moveTo>
                  <a:lnTo>
                    <a:pt x="0" y="11"/>
                  </a:lnTo>
                  <a:lnTo>
                    <a:pt x="6" y="23"/>
                  </a:lnTo>
                  <a:lnTo>
                    <a:pt x="21" y="15"/>
                  </a:lnTo>
                  <a:lnTo>
                    <a:pt x="16" y="4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6" name="Freeform 623"/>
            <p:cNvSpPr>
              <a:spLocks/>
            </p:cNvSpPr>
            <p:nvPr/>
          </p:nvSpPr>
          <p:spPr bwMode="auto">
            <a:xfrm>
              <a:off x="4364131" y="6420440"/>
              <a:ext cx="21539" cy="14489"/>
            </a:xfrm>
            <a:custGeom>
              <a:avLst/>
              <a:gdLst>
                <a:gd name="T0" fmla="*/ 0 w 27"/>
                <a:gd name="T1" fmla="*/ 0 h 25"/>
                <a:gd name="T2" fmla="*/ 1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0 w 27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5"/>
                <a:gd name="T17" fmla="*/ 27 w 27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5">
                  <a:moveTo>
                    <a:pt x="0" y="14"/>
                  </a:moveTo>
                  <a:lnTo>
                    <a:pt x="19" y="25"/>
                  </a:lnTo>
                  <a:lnTo>
                    <a:pt x="27" y="10"/>
                  </a:lnTo>
                  <a:lnTo>
                    <a:pt x="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7" name="Freeform 624"/>
            <p:cNvSpPr>
              <a:spLocks/>
            </p:cNvSpPr>
            <p:nvPr/>
          </p:nvSpPr>
          <p:spPr bwMode="auto">
            <a:xfrm>
              <a:off x="4345668" y="6411220"/>
              <a:ext cx="26155" cy="17124"/>
            </a:xfrm>
            <a:custGeom>
              <a:avLst/>
              <a:gdLst>
                <a:gd name="T0" fmla="*/ 0 w 29"/>
                <a:gd name="T1" fmla="*/ 1 h 25"/>
                <a:gd name="T2" fmla="*/ 1 w 29"/>
                <a:gd name="T3" fmla="*/ 1 h 25"/>
                <a:gd name="T4" fmla="*/ 1 w 29"/>
                <a:gd name="T5" fmla="*/ 1 h 25"/>
                <a:gd name="T6" fmla="*/ 1 w 29"/>
                <a:gd name="T7" fmla="*/ 1 h 25"/>
                <a:gd name="T8" fmla="*/ 1 w 29"/>
                <a:gd name="T9" fmla="*/ 0 h 25"/>
                <a:gd name="T10" fmla="*/ 1 w 29"/>
                <a:gd name="T11" fmla="*/ 0 h 25"/>
                <a:gd name="T12" fmla="*/ 0 w 29"/>
                <a:gd name="T13" fmla="*/ 1 h 25"/>
                <a:gd name="T14" fmla="*/ 1 w 29"/>
                <a:gd name="T15" fmla="*/ 1 h 25"/>
                <a:gd name="T16" fmla="*/ 0 w 29"/>
                <a:gd name="T17" fmla="*/ 1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5"/>
                <a:gd name="T29" fmla="*/ 29 w 2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5">
                  <a:moveTo>
                    <a:pt x="0" y="11"/>
                  </a:moveTo>
                  <a:lnTo>
                    <a:pt x="2" y="13"/>
                  </a:lnTo>
                  <a:lnTo>
                    <a:pt x="21" y="25"/>
                  </a:lnTo>
                  <a:lnTo>
                    <a:pt x="29" y="1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8" name="Freeform 625"/>
            <p:cNvSpPr>
              <a:spLocks/>
            </p:cNvSpPr>
            <p:nvPr/>
          </p:nvSpPr>
          <p:spPr bwMode="auto">
            <a:xfrm>
              <a:off x="4330283" y="6398048"/>
              <a:ext cx="26155" cy="22393"/>
            </a:xfrm>
            <a:custGeom>
              <a:avLst/>
              <a:gdLst>
                <a:gd name="T0" fmla="*/ 0 w 30"/>
                <a:gd name="T1" fmla="*/ 1 h 34"/>
                <a:gd name="T2" fmla="*/ 1 w 30"/>
                <a:gd name="T3" fmla="*/ 1 h 34"/>
                <a:gd name="T4" fmla="*/ 1 w 30"/>
                <a:gd name="T5" fmla="*/ 1 h 34"/>
                <a:gd name="T6" fmla="*/ 1 w 30"/>
                <a:gd name="T7" fmla="*/ 0 h 34"/>
                <a:gd name="T8" fmla="*/ 0 w 30"/>
                <a:gd name="T9" fmla="*/ 1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34"/>
                <a:gd name="T17" fmla="*/ 30 w 3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34">
                  <a:moveTo>
                    <a:pt x="0" y="9"/>
                  </a:moveTo>
                  <a:lnTo>
                    <a:pt x="19" y="34"/>
                  </a:lnTo>
                  <a:lnTo>
                    <a:pt x="30" y="23"/>
                  </a:lnTo>
                  <a:lnTo>
                    <a:pt x="1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9" name="Freeform 626"/>
            <p:cNvSpPr>
              <a:spLocks/>
            </p:cNvSpPr>
            <p:nvPr/>
          </p:nvSpPr>
          <p:spPr bwMode="auto">
            <a:xfrm>
              <a:off x="4314898" y="6384875"/>
              <a:ext cx="24616" cy="19758"/>
            </a:xfrm>
            <a:custGeom>
              <a:avLst/>
              <a:gdLst>
                <a:gd name="T0" fmla="*/ 1 w 29"/>
                <a:gd name="T1" fmla="*/ 0 h 32"/>
                <a:gd name="T2" fmla="*/ 0 w 29"/>
                <a:gd name="T3" fmla="*/ 0 h 32"/>
                <a:gd name="T4" fmla="*/ 1 w 29"/>
                <a:gd name="T5" fmla="*/ 0 h 32"/>
                <a:gd name="T6" fmla="*/ 1 w 29"/>
                <a:gd name="T7" fmla="*/ 0 h 32"/>
                <a:gd name="T8" fmla="*/ 1 w 29"/>
                <a:gd name="T9" fmla="*/ 0 h 32"/>
                <a:gd name="T10" fmla="*/ 1 w 29"/>
                <a:gd name="T11" fmla="*/ 0 h 32"/>
                <a:gd name="T12" fmla="*/ 1 w 29"/>
                <a:gd name="T13" fmla="*/ 0 h 32"/>
                <a:gd name="T14" fmla="*/ 1 w 29"/>
                <a:gd name="T15" fmla="*/ 0 h 32"/>
                <a:gd name="T16" fmla="*/ 1 w 29"/>
                <a:gd name="T17" fmla="*/ 0 h 32"/>
                <a:gd name="T18" fmla="*/ 1 w 29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2"/>
                <a:gd name="T32" fmla="*/ 29 w 29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2">
                  <a:moveTo>
                    <a:pt x="4" y="15"/>
                  </a:moveTo>
                  <a:lnTo>
                    <a:pt x="0" y="13"/>
                  </a:lnTo>
                  <a:lnTo>
                    <a:pt x="18" y="32"/>
                  </a:lnTo>
                  <a:lnTo>
                    <a:pt x="29" y="23"/>
                  </a:lnTo>
                  <a:lnTo>
                    <a:pt x="14" y="2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0" name="Freeform 627"/>
            <p:cNvSpPr>
              <a:spLocks/>
            </p:cNvSpPr>
            <p:nvPr/>
          </p:nvSpPr>
          <p:spPr bwMode="auto">
            <a:xfrm>
              <a:off x="4294897" y="6382241"/>
              <a:ext cx="26155" cy="9221"/>
            </a:xfrm>
            <a:custGeom>
              <a:avLst/>
              <a:gdLst>
                <a:gd name="T0" fmla="*/ 0 w 29"/>
                <a:gd name="T1" fmla="*/ 0 h 19"/>
                <a:gd name="T2" fmla="*/ 1 w 29"/>
                <a:gd name="T3" fmla="*/ 0 h 19"/>
                <a:gd name="T4" fmla="*/ 1 w 29"/>
                <a:gd name="T5" fmla="*/ 0 h 19"/>
                <a:gd name="T6" fmla="*/ 1 w 29"/>
                <a:gd name="T7" fmla="*/ 0 h 19"/>
                <a:gd name="T8" fmla="*/ 1 w 29"/>
                <a:gd name="T9" fmla="*/ 0 h 19"/>
                <a:gd name="T10" fmla="*/ 1 w 29"/>
                <a:gd name="T11" fmla="*/ 0 h 19"/>
                <a:gd name="T12" fmla="*/ 0 w 29"/>
                <a:gd name="T13" fmla="*/ 0 h 19"/>
                <a:gd name="T14" fmla="*/ 1 w 29"/>
                <a:gd name="T15" fmla="*/ 0 h 19"/>
                <a:gd name="T16" fmla="*/ 0 w 2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9"/>
                <a:gd name="T29" fmla="*/ 29 w 2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9">
                  <a:moveTo>
                    <a:pt x="0" y="13"/>
                  </a:moveTo>
                  <a:lnTo>
                    <a:pt x="2" y="15"/>
                  </a:lnTo>
                  <a:lnTo>
                    <a:pt x="25" y="19"/>
                  </a:lnTo>
                  <a:lnTo>
                    <a:pt x="29" y="4"/>
                  </a:lnTo>
                  <a:lnTo>
                    <a:pt x="6" y="0"/>
                  </a:lnTo>
                  <a:lnTo>
                    <a:pt x="8" y="0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1" name="Freeform 628"/>
            <p:cNvSpPr>
              <a:spLocks/>
            </p:cNvSpPr>
            <p:nvPr/>
          </p:nvSpPr>
          <p:spPr bwMode="auto">
            <a:xfrm>
              <a:off x="4279512" y="6375655"/>
              <a:ext cx="26155" cy="14489"/>
            </a:xfrm>
            <a:custGeom>
              <a:avLst/>
              <a:gdLst>
                <a:gd name="T0" fmla="*/ 0 w 29"/>
                <a:gd name="T1" fmla="*/ 0 h 25"/>
                <a:gd name="T2" fmla="*/ 1 w 29"/>
                <a:gd name="T3" fmla="*/ 0 h 25"/>
                <a:gd name="T4" fmla="*/ 1 w 29"/>
                <a:gd name="T5" fmla="*/ 0 h 25"/>
                <a:gd name="T6" fmla="*/ 1 w 29"/>
                <a:gd name="T7" fmla="*/ 0 h 25"/>
                <a:gd name="T8" fmla="*/ 1 w 29"/>
                <a:gd name="T9" fmla="*/ 0 h 25"/>
                <a:gd name="T10" fmla="*/ 1 w 29"/>
                <a:gd name="T11" fmla="*/ 0 h 25"/>
                <a:gd name="T12" fmla="*/ 0 w 29"/>
                <a:gd name="T13" fmla="*/ 0 h 25"/>
                <a:gd name="T14" fmla="*/ 1 w 29"/>
                <a:gd name="T15" fmla="*/ 0 h 25"/>
                <a:gd name="T16" fmla="*/ 0 w 29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5"/>
                <a:gd name="T29" fmla="*/ 29 w 2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5">
                  <a:moveTo>
                    <a:pt x="0" y="14"/>
                  </a:moveTo>
                  <a:lnTo>
                    <a:pt x="2" y="16"/>
                  </a:lnTo>
                  <a:lnTo>
                    <a:pt x="21" y="25"/>
                  </a:lnTo>
                  <a:lnTo>
                    <a:pt x="29" y="1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2" name="Freeform 629"/>
            <p:cNvSpPr>
              <a:spLocks/>
            </p:cNvSpPr>
            <p:nvPr/>
          </p:nvSpPr>
          <p:spPr bwMode="auto">
            <a:xfrm>
              <a:off x="4257972" y="6361166"/>
              <a:ext cx="32309" cy="23710"/>
            </a:xfrm>
            <a:custGeom>
              <a:avLst/>
              <a:gdLst>
                <a:gd name="T0" fmla="*/ 0 w 37"/>
                <a:gd name="T1" fmla="*/ 0 h 37"/>
                <a:gd name="T2" fmla="*/ 0 w 37"/>
                <a:gd name="T3" fmla="*/ 0 h 37"/>
                <a:gd name="T4" fmla="*/ 1 w 37"/>
                <a:gd name="T5" fmla="*/ 0 h 37"/>
                <a:gd name="T6" fmla="*/ 1 w 37"/>
                <a:gd name="T7" fmla="*/ 0 h 37"/>
                <a:gd name="T8" fmla="*/ 1 w 37"/>
                <a:gd name="T9" fmla="*/ 0 h 37"/>
                <a:gd name="T10" fmla="*/ 0 w 37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37"/>
                <a:gd name="T20" fmla="*/ 37 w 3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37">
                  <a:moveTo>
                    <a:pt x="0" y="14"/>
                  </a:moveTo>
                  <a:lnTo>
                    <a:pt x="0" y="12"/>
                  </a:lnTo>
                  <a:lnTo>
                    <a:pt x="25" y="37"/>
                  </a:lnTo>
                  <a:lnTo>
                    <a:pt x="37" y="25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3" name="Freeform 630"/>
            <p:cNvSpPr>
              <a:spLocks/>
            </p:cNvSpPr>
            <p:nvPr/>
          </p:nvSpPr>
          <p:spPr bwMode="auto">
            <a:xfrm>
              <a:off x="4236433" y="6346676"/>
              <a:ext cx="32309" cy="23710"/>
            </a:xfrm>
            <a:custGeom>
              <a:avLst/>
              <a:gdLst>
                <a:gd name="T0" fmla="*/ 1 w 37"/>
                <a:gd name="T1" fmla="*/ 0 h 37"/>
                <a:gd name="T2" fmla="*/ 0 w 37"/>
                <a:gd name="T3" fmla="*/ 0 h 37"/>
                <a:gd name="T4" fmla="*/ 1 w 37"/>
                <a:gd name="T5" fmla="*/ 0 h 37"/>
                <a:gd name="T6" fmla="*/ 1 w 37"/>
                <a:gd name="T7" fmla="*/ 0 h 37"/>
                <a:gd name="T8" fmla="*/ 1 w 37"/>
                <a:gd name="T9" fmla="*/ 0 h 37"/>
                <a:gd name="T10" fmla="*/ 1 w 37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37"/>
                <a:gd name="T20" fmla="*/ 37 w 3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37">
                  <a:moveTo>
                    <a:pt x="4" y="6"/>
                  </a:moveTo>
                  <a:lnTo>
                    <a:pt x="0" y="14"/>
                  </a:lnTo>
                  <a:lnTo>
                    <a:pt x="25" y="37"/>
                  </a:lnTo>
                  <a:lnTo>
                    <a:pt x="37" y="23"/>
                  </a:lnTo>
                  <a:lnTo>
                    <a:pt x="10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4" name="Freeform 631"/>
            <p:cNvSpPr>
              <a:spLocks/>
            </p:cNvSpPr>
            <p:nvPr/>
          </p:nvSpPr>
          <p:spPr bwMode="auto">
            <a:xfrm>
              <a:off x="4822612" y="6345359"/>
              <a:ext cx="10770" cy="9221"/>
            </a:xfrm>
            <a:custGeom>
              <a:avLst/>
              <a:gdLst>
                <a:gd name="T0" fmla="*/ 0 w 12"/>
                <a:gd name="T1" fmla="*/ 0 h 17"/>
                <a:gd name="T2" fmla="*/ 1 w 12"/>
                <a:gd name="T3" fmla="*/ 0 h 17"/>
                <a:gd name="T4" fmla="*/ 1 w 12"/>
                <a:gd name="T5" fmla="*/ 0 h 17"/>
                <a:gd name="T6" fmla="*/ 1 w 12"/>
                <a:gd name="T7" fmla="*/ 0 h 17"/>
                <a:gd name="T8" fmla="*/ 1 w 12"/>
                <a:gd name="T9" fmla="*/ 0 h 17"/>
                <a:gd name="T10" fmla="*/ 0 w 12"/>
                <a:gd name="T11" fmla="*/ 0 h 17"/>
                <a:gd name="T12" fmla="*/ 1 w 12"/>
                <a:gd name="T13" fmla="*/ 0 h 17"/>
                <a:gd name="T14" fmla="*/ 0 w 12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7"/>
                <a:gd name="T26" fmla="*/ 12 w 1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7">
                  <a:moveTo>
                    <a:pt x="0" y="17"/>
                  </a:moveTo>
                  <a:lnTo>
                    <a:pt x="2" y="17"/>
                  </a:lnTo>
                  <a:lnTo>
                    <a:pt x="12" y="15"/>
                  </a:lnTo>
                  <a:lnTo>
                    <a:pt x="12" y="0"/>
                  </a:lnTo>
                  <a:lnTo>
                    <a:pt x="2" y="0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5" name="Freeform 632"/>
            <p:cNvSpPr>
              <a:spLocks/>
            </p:cNvSpPr>
            <p:nvPr/>
          </p:nvSpPr>
          <p:spPr bwMode="auto">
            <a:xfrm>
              <a:off x="4779533" y="6342724"/>
              <a:ext cx="43079" cy="11855"/>
            </a:xfrm>
            <a:custGeom>
              <a:avLst/>
              <a:gdLst>
                <a:gd name="T0" fmla="*/ 0 w 52"/>
                <a:gd name="T1" fmla="*/ 0 h 19"/>
                <a:gd name="T2" fmla="*/ 1 w 52"/>
                <a:gd name="T3" fmla="*/ 0 h 19"/>
                <a:gd name="T4" fmla="*/ 1 w 52"/>
                <a:gd name="T5" fmla="*/ 0 h 19"/>
                <a:gd name="T6" fmla="*/ 1 w 52"/>
                <a:gd name="T7" fmla="*/ 0 h 19"/>
                <a:gd name="T8" fmla="*/ 1 w 52"/>
                <a:gd name="T9" fmla="*/ 0 h 19"/>
                <a:gd name="T10" fmla="*/ 0 w 52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19"/>
                <a:gd name="T20" fmla="*/ 52 w 52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19">
                  <a:moveTo>
                    <a:pt x="0" y="15"/>
                  </a:moveTo>
                  <a:lnTo>
                    <a:pt x="50" y="19"/>
                  </a:lnTo>
                  <a:lnTo>
                    <a:pt x="5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6" name="Freeform 633"/>
            <p:cNvSpPr>
              <a:spLocks/>
            </p:cNvSpPr>
            <p:nvPr/>
          </p:nvSpPr>
          <p:spPr bwMode="auto">
            <a:xfrm>
              <a:off x="4702607" y="6328235"/>
              <a:ext cx="80003" cy="23710"/>
            </a:xfrm>
            <a:custGeom>
              <a:avLst/>
              <a:gdLst>
                <a:gd name="T0" fmla="*/ 1 w 98"/>
                <a:gd name="T1" fmla="*/ 0 h 38"/>
                <a:gd name="T2" fmla="*/ 0 w 98"/>
                <a:gd name="T3" fmla="*/ 0 h 38"/>
                <a:gd name="T4" fmla="*/ 1 w 98"/>
                <a:gd name="T5" fmla="*/ 0 h 38"/>
                <a:gd name="T6" fmla="*/ 1 w 98"/>
                <a:gd name="T7" fmla="*/ 0 h 38"/>
                <a:gd name="T8" fmla="*/ 1 w 98"/>
                <a:gd name="T9" fmla="*/ 0 h 38"/>
                <a:gd name="T10" fmla="*/ 0 w 98"/>
                <a:gd name="T11" fmla="*/ 0 h 38"/>
                <a:gd name="T12" fmla="*/ 1 w 98"/>
                <a:gd name="T13" fmla="*/ 0 h 38"/>
                <a:gd name="T14" fmla="*/ 1 w 98"/>
                <a:gd name="T15" fmla="*/ 0 h 38"/>
                <a:gd name="T16" fmla="*/ 0 w 98"/>
                <a:gd name="T17" fmla="*/ 0 h 38"/>
                <a:gd name="T18" fmla="*/ 1 w 98"/>
                <a:gd name="T19" fmla="*/ 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8"/>
                <a:gd name="T31" fmla="*/ 0 h 38"/>
                <a:gd name="T32" fmla="*/ 98 w 98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8" h="38">
                  <a:moveTo>
                    <a:pt x="4" y="15"/>
                  </a:moveTo>
                  <a:lnTo>
                    <a:pt x="0" y="15"/>
                  </a:lnTo>
                  <a:lnTo>
                    <a:pt x="94" y="38"/>
                  </a:lnTo>
                  <a:lnTo>
                    <a:pt x="98" y="23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7" name="Freeform 634"/>
            <p:cNvSpPr>
              <a:spLocks/>
            </p:cNvSpPr>
            <p:nvPr/>
          </p:nvSpPr>
          <p:spPr bwMode="auto">
            <a:xfrm>
              <a:off x="4673375" y="6328235"/>
              <a:ext cx="30771" cy="17124"/>
            </a:xfrm>
            <a:custGeom>
              <a:avLst/>
              <a:gdLst>
                <a:gd name="T0" fmla="*/ 1 w 37"/>
                <a:gd name="T1" fmla="*/ 1 h 25"/>
                <a:gd name="T2" fmla="*/ 1 w 37"/>
                <a:gd name="T3" fmla="*/ 1 h 25"/>
                <a:gd name="T4" fmla="*/ 1 w 37"/>
                <a:gd name="T5" fmla="*/ 1 h 25"/>
                <a:gd name="T6" fmla="*/ 1 w 37"/>
                <a:gd name="T7" fmla="*/ 0 h 25"/>
                <a:gd name="T8" fmla="*/ 0 w 37"/>
                <a:gd name="T9" fmla="*/ 1 h 25"/>
                <a:gd name="T10" fmla="*/ 0 w 37"/>
                <a:gd name="T11" fmla="*/ 1 h 25"/>
                <a:gd name="T12" fmla="*/ 0 w 37"/>
                <a:gd name="T13" fmla="*/ 1 h 25"/>
                <a:gd name="T14" fmla="*/ 0 w 37"/>
                <a:gd name="T15" fmla="*/ 1 h 25"/>
                <a:gd name="T16" fmla="*/ 1 w 37"/>
                <a:gd name="T17" fmla="*/ 1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25"/>
                <a:gd name="T29" fmla="*/ 37 w 37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25">
                  <a:moveTo>
                    <a:pt x="6" y="23"/>
                  </a:moveTo>
                  <a:lnTo>
                    <a:pt x="4" y="25"/>
                  </a:lnTo>
                  <a:lnTo>
                    <a:pt x="37" y="15"/>
                  </a:lnTo>
                  <a:lnTo>
                    <a:pt x="33" y="0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8" name="Freeform 635"/>
            <p:cNvSpPr>
              <a:spLocks/>
            </p:cNvSpPr>
            <p:nvPr/>
          </p:nvSpPr>
          <p:spPr bwMode="auto">
            <a:xfrm>
              <a:off x="4642604" y="6334821"/>
              <a:ext cx="33848" cy="17124"/>
            </a:xfrm>
            <a:custGeom>
              <a:avLst/>
              <a:gdLst>
                <a:gd name="T0" fmla="*/ 1 w 42"/>
                <a:gd name="T1" fmla="*/ 0 h 29"/>
                <a:gd name="T2" fmla="*/ 1 w 42"/>
                <a:gd name="T3" fmla="*/ 0 h 29"/>
                <a:gd name="T4" fmla="*/ 1 w 42"/>
                <a:gd name="T5" fmla="*/ 0 h 29"/>
                <a:gd name="T6" fmla="*/ 1 w 42"/>
                <a:gd name="T7" fmla="*/ 0 h 29"/>
                <a:gd name="T8" fmla="*/ 1 w 42"/>
                <a:gd name="T9" fmla="*/ 0 h 29"/>
                <a:gd name="T10" fmla="*/ 0 w 42"/>
                <a:gd name="T11" fmla="*/ 0 h 29"/>
                <a:gd name="T12" fmla="*/ 1 w 42"/>
                <a:gd name="T13" fmla="*/ 0 h 29"/>
                <a:gd name="T14" fmla="*/ 0 w 42"/>
                <a:gd name="T15" fmla="*/ 0 h 29"/>
                <a:gd name="T16" fmla="*/ 1 w 42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29"/>
                <a:gd name="T29" fmla="*/ 42 w 42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29">
                  <a:moveTo>
                    <a:pt x="10" y="27"/>
                  </a:moveTo>
                  <a:lnTo>
                    <a:pt x="8" y="29"/>
                  </a:lnTo>
                  <a:lnTo>
                    <a:pt x="42" y="14"/>
                  </a:lnTo>
                  <a:lnTo>
                    <a:pt x="36" y="0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10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9" name="Freeform 636"/>
            <p:cNvSpPr>
              <a:spLocks/>
            </p:cNvSpPr>
            <p:nvPr/>
          </p:nvSpPr>
          <p:spPr bwMode="auto">
            <a:xfrm>
              <a:off x="4614911" y="6345359"/>
              <a:ext cx="38463" cy="21076"/>
            </a:xfrm>
            <a:custGeom>
              <a:avLst/>
              <a:gdLst>
                <a:gd name="T0" fmla="*/ 1 w 39"/>
                <a:gd name="T1" fmla="*/ 0 h 36"/>
                <a:gd name="T2" fmla="*/ 1 w 39"/>
                <a:gd name="T3" fmla="*/ 0 h 36"/>
                <a:gd name="T4" fmla="*/ 1 w 39"/>
                <a:gd name="T5" fmla="*/ 0 h 36"/>
                <a:gd name="T6" fmla="*/ 1 w 39"/>
                <a:gd name="T7" fmla="*/ 0 h 36"/>
                <a:gd name="T8" fmla="*/ 1 w 39"/>
                <a:gd name="T9" fmla="*/ 0 h 36"/>
                <a:gd name="T10" fmla="*/ 0 w 39"/>
                <a:gd name="T11" fmla="*/ 0 h 36"/>
                <a:gd name="T12" fmla="*/ 1 w 39"/>
                <a:gd name="T13" fmla="*/ 0 h 36"/>
                <a:gd name="T14" fmla="*/ 0 w 39"/>
                <a:gd name="T15" fmla="*/ 0 h 36"/>
                <a:gd name="T16" fmla="*/ 1 w 39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36"/>
                <a:gd name="T29" fmla="*/ 39 w 39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36">
                  <a:moveTo>
                    <a:pt x="14" y="34"/>
                  </a:moveTo>
                  <a:lnTo>
                    <a:pt x="12" y="36"/>
                  </a:lnTo>
                  <a:lnTo>
                    <a:pt x="39" y="11"/>
                  </a:lnTo>
                  <a:lnTo>
                    <a:pt x="29" y="0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0" name="Freeform 637"/>
            <p:cNvSpPr>
              <a:spLocks/>
            </p:cNvSpPr>
            <p:nvPr/>
          </p:nvSpPr>
          <p:spPr bwMode="auto">
            <a:xfrm>
              <a:off x="4608757" y="6359848"/>
              <a:ext cx="21539" cy="17124"/>
            </a:xfrm>
            <a:custGeom>
              <a:avLst/>
              <a:gdLst>
                <a:gd name="T0" fmla="*/ 0 w 29"/>
                <a:gd name="T1" fmla="*/ 0 h 30"/>
                <a:gd name="T2" fmla="*/ 0 w 29"/>
                <a:gd name="T3" fmla="*/ 0 h 30"/>
                <a:gd name="T4" fmla="*/ 0 w 29"/>
                <a:gd name="T5" fmla="*/ 0 h 30"/>
                <a:gd name="T6" fmla="*/ 0 w 29"/>
                <a:gd name="T7" fmla="*/ 0 h 30"/>
                <a:gd name="T8" fmla="*/ 0 w 29"/>
                <a:gd name="T9" fmla="*/ 0 h 30"/>
                <a:gd name="T10" fmla="*/ 0 w 29"/>
                <a:gd name="T11" fmla="*/ 0 h 30"/>
                <a:gd name="T12" fmla="*/ 0 w 29"/>
                <a:gd name="T13" fmla="*/ 0 h 30"/>
                <a:gd name="T14" fmla="*/ 0 w 29"/>
                <a:gd name="T15" fmla="*/ 0 h 30"/>
                <a:gd name="T16" fmla="*/ 0 w 29"/>
                <a:gd name="T17" fmla="*/ 0 h 30"/>
                <a:gd name="T18" fmla="*/ 0 w 29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0"/>
                <a:gd name="T32" fmla="*/ 29 w 29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0">
                  <a:moveTo>
                    <a:pt x="15" y="25"/>
                  </a:moveTo>
                  <a:lnTo>
                    <a:pt x="13" y="30"/>
                  </a:lnTo>
                  <a:lnTo>
                    <a:pt x="29" y="9"/>
                  </a:lnTo>
                  <a:lnTo>
                    <a:pt x="15" y="0"/>
                  </a:lnTo>
                  <a:lnTo>
                    <a:pt x="2" y="21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1" name="Freeform 638"/>
            <p:cNvSpPr>
              <a:spLocks/>
            </p:cNvSpPr>
            <p:nvPr/>
          </p:nvSpPr>
          <p:spPr bwMode="auto">
            <a:xfrm>
              <a:off x="4608757" y="6373021"/>
              <a:ext cx="12308" cy="23710"/>
            </a:xfrm>
            <a:custGeom>
              <a:avLst/>
              <a:gdLst>
                <a:gd name="T0" fmla="*/ 0 w 17"/>
                <a:gd name="T1" fmla="*/ 1 h 36"/>
                <a:gd name="T2" fmla="*/ 0 w 17"/>
                <a:gd name="T3" fmla="*/ 0 h 36"/>
                <a:gd name="T4" fmla="*/ 0 w 17"/>
                <a:gd name="T5" fmla="*/ 0 h 36"/>
                <a:gd name="T6" fmla="*/ 0 w 17"/>
                <a:gd name="T7" fmla="*/ 1 h 36"/>
                <a:gd name="T8" fmla="*/ 0 w 17"/>
                <a:gd name="T9" fmla="*/ 1 h 36"/>
                <a:gd name="T10" fmla="*/ 0 w 17"/>
                <a:gd name="T11" fmla="*/ 1 h 36"/>
                <a:gd name="T12" fmla="*/ 0 w 17"/>
                <a:gd name="T13" fmla="*/ 1 h 36"/>
                <a:gd name="T14" fmla="*/ 0 w 17"/>
                <a:gd name="T15" fmla="*/ 1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36"/>
                <a:gd name="T26" fmla="*/ 17 w 17"/>
                <a:gd name="T27" fmla="*/ 36 h 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36">
                  <a:moveTo>
                    <a:pt x="17" y="34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2" y="34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2" y="36"/>
                  </a:lnTo>
                  <a:lnTo>
                    <a:pt x="17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2" name="Freeform 639"/>
            <p:cNvSpPr>
              <a:spLocks/>
            </p:cNvSpPr>
            <p:nvPr/>
          </p:nvSpPr>
          <p:spPr bwMode="auto">
            <a:xfrm>
              <a:off x="4608757" y="6395413"/>
              <a:ext cx="16924" cy="28979"/>
            </a:xfrm>
            <a:custGeom>
              <a:avLst/>
              <a:gdLst>
                <a:gd name="T0" fmla="*/ 0 w 23"/>
                <a:gd name="T1" fmla="*/ 0 h 46"/>
                <a:gd name="T2" fmla="*/ 0 w 23"/>
                <a:gd name="T3" fmla="*/ 0 h 46"/>
                <a:gd name="T4" fmla="*/ 0 w 23"/>
                <a:gd name="T5" fmla="*/ 0 h 46"/>
                <a:gd name="T6" fmla="*/ 0 w 23"/>
                <a:gd name="T7" fmla="*/ 0 h 46"/>
                <a:gd name="T8" fmla="*/ 0 w 23"/>
                <a:gd name="T9" fmla="*/ 0 h 46"/>
                <a:gd name="T10" fmla="*/ 0 w 23"/>
                <a:gd name="T11" fmla="*/ 0 h 46"/>
                <a:gd name="T12" fmla="*/ 0 w 23"/>
                <a:gd name="T13" fmla="*/ 0 h 46"/>
                <a:gd name="T14" fmla="*/ 0 w 23"/>
                <a:gd name="T15" fmla="*/ 0 h 46"/>
                <a:gd name="T16" fmla="*/ 0 w 23"/>
                <a:gd name="T17" fmla="*/ 0 h 46"/>
                <a:gd name="T18" fmla="*/ 0 w 23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46"/>
                <a:gd name="T32" fmla="*/ 23 w 23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46">
                  <a:moveTo>
                    <a:pt x="21" y="46"/>
                  </a:moveTo>
                  <a:lnTo>
                    <a:pt x="21" y="44"/>
                  </a:lnTo>
                  <a:lnTo>
                    <a:pt x="15" y="0"/>
                  </a:lnTo>
                  <a:lnTo>
                    <a:pt x="0" y="2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21" y="46"/>
                  </a:lnTo>
                  <a:lnTo>
                    <a:pt x="23" y="44"/>
                  </a:lnTo>
                  <a:lnTo>
                    <a:pt x="21" y="44"/>
                  </a:lnTo>
                  <a:lnTo>
                    <a:pt x="21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3" name="Freeform 640"/>
            <p:cNvSpPr>
              <a:spLocks/>
            </p:cNvSpPr>
            <p:nvPr/>
          </p:nvSpPr>
          <p:spPr bwMode="auto">
            <a:xfrm>
              <a:off x="4610295" y="6421758"/>
              <a:ext cx="15385" cy="22393"/>
            </a:xfrm>
            <a:custGeom>
              <a:avLst/>
              <a:gdLst>
                <a:gd name="T0" fmla="*/ 1 w 17"/>
                <a:gd name="T1" fmla="*/ 0 h 37"/>
                <a:gd name="T2" fmla="*/ 1 w 17"/>
                <a:gd name="T3" fmla="*/ 0 h 37"/>
                <a:gd name="T4" fmla="*/ 1 w 17"/>
                <a:gd name="T5" fmla="*/ 0 h 37"/>
                <a:gd name="T6" fmla="*/ 1 w 17"/>
                <a:gd name="T7" fmla="*/ 0 h 37"/>
                <a:gd name="T8" fmla="*/ 0 w 17"/>
                <a:gd name="T9" fmla="*/ 0 h 37"/>
                <a:gd name="T10" fmla="*/ 0 w 17"/>
                <a:gd name="T11" fmla="*/ 0 h 37"/>
                <a:gd name="T12" fmla="*/ 1 w 17"/>
                <a:gd name="T13" fmla="*/ 0 h 37"/>
                <a:gd name="T14" fmla="*/ 1 w 17"/>
                <a:gd name="T15" fmla="*/ 0 h 37"/>
                <a:gd name="T16" fmla="*/ 1 w 17"/>
                <a:gd name="T17" fmla="*/ 0 h 37"/>
                <a:gd name="T18" fmla="*/ 1 w 17"/>
                <a:gd name="T19" fmla="*/ 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37"/>
                <a:gd name="T32" fmla="*/ 17 w 17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37">
                  <a:moveTo>
                    <a:pt x="13" y="37"/>
                  </a:moveTo>
                  <a:lnTo>
                    <a:pt x="15" y="33"/>
                  </a:lnTo>
                  <a:lnTo>
                    <a:pt x="17" y="2"/>
                  </a:lnTo>
                  <a:lnTo>
                    <a:pt x="2" y="0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13" y="37"/>
                  </a:lnTo>
                  <a:lnTo>
                    <a:pt x="15" y="35"/>
                  </a:lnTo>
                  <a:lnTo>
                    <a:pt x="15" y="33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4" name="Freeform 641"/>
            <p:cNvSpPr>
              <a:spLocks/>
            </p:cNvSpPr>
            <p:nvPr/>
          </p:nvSpPr>
          <p:spPr bwMode="auto">
            <a:xfrm>
              <a:off x="4604141" y="6438881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1 w 21"/>
                <a:gd name="T7" fmla="*/ 0 h 25"/>
                <a:gd name="T8" fmla="*/ 0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8" y="25"/>
                  </a:moveTo>
                  <a:lnTo>
                    <a:pt x="11" y="21"/>
                  </a:lnTo>
                  <a:lnTo>
                    <a:pt x="21" y="1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25"/>
                  </a:lnTo>
                  <a:lnTo>
                    <a:pt x="10" y="23"/>
                  </a:lnTo>
                  <a:lnTo>
                    <a:pt x="11" y="21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5" name="Freeform 642"/>
            <p:cNvSpPr>
              <a:spLocks/>
            </p:cNvSpPr>
            <p:nvPr/>
          </p:nvSpPr>
          <p:spPr bwMode="auto">
            <a:xfrm>
              <a:off x="4581063" y="6444150"/>
              <a:ext cx="29232" cy="14489"/>
            </a:xfrm>
            <a:custGeom>
              <a:avLst/>
              <a:gdLst>
                <a:gd name="T0" fmla="*/ 1 w 35"/>
                <a:gd name="T1" fmla="*/ 1 h 21"/>
                <a:gd name="T2" fmla="*/ 1 w 35"/>
                <a:gd name="T3" fmla="*/ 1 h 21"/>
                <a:gd name="T4" fmla="*/ 1 w 35"/>
                <a:gd name="T5" fmla="*/ 0 h 21"/>
                <a:gd name="T6" fmla="*/ 0 w 35"/>
                <a:gd name="T7" fmla="*/ 1 h 21"/>
                <a:gd name="T8" fmla="*/ 1 w 35"/>
                <a:gd name="T9" fmla="*/ 1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1"/>
                <a:gd name="T17" fmla="*/ 35 w 35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1">
                  <a:moveTo>
                    <a:pt x="2" y="21"/>
                  </a:moveTo>
                  <a:lnTo>
                    <a:pt x="35" y="15"/>
                  </a:lnTo>
                  <a:lnTo>
                    <a:pt x="31" y="0"/>
                  </a:lnTo>
                  <a:lnTo>
                    <a:pt x="0" y="5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6" name="Freeform 643"/>
            <p:cNvSpPr>
              <a:spLocks/>
            </p:cNvSpPr>
            <p:nvPr/>
          </p:nvSpPr>
          <p:spPr bwMode="auto">
            <a:xfrm>
              <a:off x="4551831" y="6445468"/>
              <a:ext cx="30771" cy="13172"/>
            </a:xfrm>
            <a:custGeom>
              <a:avLst/>
              <a:gdLst>
                <a:gd name="T0" fmla="*/ 1 w 35"/>
                <a:gd name="T1" fmla="*/ 1 h 18"/>
                <a:gd name="T2" fmla="*/ 1 w 35"/>
                <a:gd name="T3" fmla="*/ 1 h 18"/>
                <a:gd name="T4" fmla="*/ 1 w 35"/>
                <a:gd name="T5" fmla="*/ 1 h 18"/>
                <a:gd name="T6" fmla="*/ 1 w 35"/>
                <a:gd name="T7" fmla="*/ 0 h 18"/>
                <a:gd name="T8" fmla="*/ 1 w 35"/>
                <a:gd name="T9" fmla="*/ 1 h 18"/>
                <a:gd name="T10" fmla="*/ 0 w 35"/>
                <a:gd name="T11" fmla="*/ 1 h 18"/>
                <a:gd name="T12" fmla="*/ 1 w 35"/>
                <a:gd name="T13" fmla="*/ 1 h 18"/>
                <a:gd name="T14" fmla="*/ 0 w 35"/>
                <a:gd name="T15" fmla="*/ 1 h 18"/>
                <a:gd name="T16" fmla="*/ 1 w 35"/>
                <a:gd name="T17" fmla="*/ 1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18"/>
                <a:gd name="T29" fmla="*/ 35 w 35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18">
                  <a:moveTo>
                    <a:pt x="4" y="18"/>
                  </a:moveTo>
                  <a:lnTo>
                    <a:pt x="2" y="18"/>
                  </a:lnTo>
                  <a:lnTo>
                    <a:pt x="35" y="16"/>
                  </a:lnTo>
                  <a:lnTo>
                    <a:pt x="33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7" name="Freeform 644"/>
            <p:cNvSpPr>
              <a:spLocks/>
            </p:cNvSpPr>
            <p:nvPr/>
          </p:nvSpPr>
          <p:spPr bwMode="auto">
            <a:xfrm>
              <a:off x="4524138" y="6449419"/>
              <a:ext cx="30771" cy="14489"/>
            </a:xfrm>
            <a:custGeom>
              <a:avLst/>
              <a:gdLst>
                <a:gd name="T0" fmla="*/ 1 w 38"/>
                <a:gd name="T1" fmla="*/ 0 h 27"/>
                <a:gd name="T2" fmla="*/ 1 w 38"/>
                <a:gd name="T3" fmla="*/ 0 h 27"/>
                <a:gd name="T4" fmla="*/ 1 w 38"/>
                <a:gd name="T5" fmla="*/ 0 h 27"/>
                <a:gd name="T6" fmla="*/ 1 w 38"/>
                <a:gd name="T7" fmla="*/ 0 h 27"/>
                <a:gd name="T8" fmla="*/ 0 w 38"/>
                <a:gd name="T9" fmla="*/ 0 h 27"/>
                <a:gd name="T10" fmla="*/ 1 w 38"/>
                <a:gd name="T11" fmla="*/ 0 h 27"/>
                <a:gd name="T12" fmla="*/ 1 w 38"/>
                <a:gd name="T13" fmla="*/ 0 h 27"/>
                <a:gd name="T14" fmla="*/ 1 w 38"/>
                <a:gd name="T15" fmla="*/ 0 h 27"/>
                <a:gd name="T16" fmla="*/ 1 w 38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7"/>
                <a:gd name="T29" fmla="*/ 38 w 38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7">
                  <a:moveTo>
                    <a:pt x="4" y="27"/>
                  </a:moveTo>
                  <a:lnTo>
                    <a:pt x="6" y="27"/>
                  </a:lnTo>
                  <a:lnTo>
                    <a:pt x="38" y="16"/>
                  </a:lnTo>
                  <a:lnTo>
                    <a:pt x="34" y="0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4" y="27"/>
                  </a:lnTo>
                  <a:lnTo>
                    <a:pt x="6" y="27"/>
                  </a:ln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8" name="Freeform 645"/>
            <p:cNvSpPr>
              <a:spLocks/>
            </p:cNvSpPr>
            <p:nvPr/>
          </p:nvSpPr>
          <p:spPr bwMode="auto">
            <a:xfrm>
              <a:off x="4507214" y="6456005"/>
              <a:ext cx="20001" cy="11855"/>
            </a:xfrm>
            <a:custGeom>
              <a:avLst/>
              <a:gdLst>
                <a:gd name="T0" fmla="*/ 1 w 25"/>
                <a:gd name="T1" fmla="*/ 0 h 19"/>
                <a:gd name="T2" fmla="*/ 1 w 25"/>
                <a:gd name="T3" fmla="*/ 0 h 19"/>
                <a:gd name="T4" fmla="*/ 1 w 25"/>
                <a:gd name="T5" fmla="*/ 0 h 19"/>
                <a:gd name="T6" fmla="*/ 1 w 25"/>
                <a:gd name="T7" fmla="*/ 0 h 19"/>
                <a:gd name="T8" fmla="*/ 0 w 25"/>
                <a:gd name="T9" fmla="*/ 0 h 19"/>
                <a:gd name="T10" fmla="*/ 1 w 25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19"/>
                <a:gd name="T20" fmla="*/ 25 w 25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19">
                  <a:moveTo>
                    <a:pt x="2" y="11"/>
                  </a:moveTo>
                  <a:lnTo>
                    <a:pt x="4" y="19"/>
                  </a:lnTo>
                  <a:lnTo>
                    <a:pt x="25" y="15"/>
                  </a:lnTo>
                  <a:lnTo>
                    <a:pt x="23" y="0"/>
                  </a:lnTo>
                  <a:lnTo>
                    <a:pt x="0" y="4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9" name="Freeform 646"/>
            <p:cNvSpPr>
              <a:spLocks/>
            </p:cNvSpPr>
            <p:nvPr/>
          </p:nvSpPr>
          <p:spPr bwMode="auto">
            <a:xfrm>
              <a:off x="4939540" y="6373021"/>
              <a:ext cx="20001" cy="17124"/>
            </a:xfrm>
            <a:custGeom>
              <a:avLst/>
              <a:gdLst>
                <a:gd name="T0" fmla="*/ 0 w 23"/>
                <a:gd name="T1" fmla="*/ 1 h 26"/>
                <a:gd name="T2" fmla="*/ 1 w 23"/>
                <a:gd name="T3" fmla="*/ 1 h 26"/>
                <a:gd name="T4" fmla="*/ 1 w 23"/>
                <a:gd name="T5" fmla="*/ 1 h 26"/>
                <a:gd name="T6" fmla="*/ 1 w 23"/>
                <a:gd name="T7" fmla="*/ 1 h 26"/>
                <a:gd name="T8" fmla="*/ 1 w 23"/>
                <a:gd name="T9" fmla="*/ 0 h 26"/>
                <a:gd name="T10" fmla="*/ 1 w 23"/>
                <a:gd name="T11" fmla="*/ 1 h 26"/>
                <a:gd name="T12" fmla="*/ 1 w 23"/>
                <a:gd name="T13" fmla="*/ 0 h 26"/>
                <a:gd name="T14" fmla="*/ 0 w 23"/>
                <a:gd name="T15" fmla="*/ 1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26"/>
                <a:gd name="T26" fmla="*/ 23 w 23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26">
                  <a:moveTo>
                    <a:pt x="0" y="9"/>
                  </a:moveTo>
                  <a:lnTo>
                    <a:pt x="10" y="26"/>
                  </a:lnTo>
                  <a:lnTo>
                    <a:pt x="23" y="19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0" name="Freeform 647"/>
            <p:cNvSpPr>
              <a:spLocks/>
            </p:cNvSpPr>
            <p:nvPr/>
          </p:nvSpPr>
          <p:spPr bwMode="auto">
            <a:xfrm>
              <a:off x="4922616" y="6350628"/>
              <a:ext cx="27693" cy="28979"/>
            </a:xfrm>
            <a:custGeom>
              <a:avLst/>
              <a:gdLst>
                <a:gd name="T0" fmla="*/ 1 w 35"/>
                <a:gd name="T1" fmla="*/ 0 h 46"/>
                <a:gd name="T2" fmla="*/ 0 w 35"/>
                <a:gd name="T3" fmla="*/ 0 h 46"/>
                <a:gd name="T4" fmla="*/ 1 w 35"/>
                <a:gd name="T5" fmla="*/ 0 h 46"/>
                <a:gd name="T6" fmla="*/ 1 w 35"/>
                <a:gd name="T7" fmla="*/ 0 h 46"/>
                <a:gd name="T8" fmla="*/ 1 w 35"/>
                <a:gd name="T9" fmla="*/ 0 h 46"/>
                <a:gd name="T10" fmla="*/ 1 w 35"/>
                <a:gd name="T11" fmla="*/ 0 h 46"/>
                <a:gd name="T12" fmla="*/ 1 w 35"/>
                <a:gd name="T13" fmla="*/ 0 h 46"/>
                <a:gd name="T14" fmla="*/ 1 w 35"/>
                <a:gd name="T15" fmla="*/ 0 h 46"/>
                <a:gd name="T16" fmla="*/ 1 w 35"/>
                <a:gd name="T17" fmla="*/ 0 h 46"/>
                <a:gd name="T18" fmla="*/ 1 w 35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46"/>
                <a:gd name="T32" fmla="*/ 35 w 35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46">
                  <a:moveTo>
                    <a:pt x="2" y="14"/>
                  </a:moveTo>
                  <a:lnTo>
                    <a:pt x="0" y="12"/>
                  </a:lnTo>
                  <a:lnTo>
                    <a:pt x="21" y="46"/>
                  </a:lnTo>
                  <a:lnTo>
                    <a:pt x="35" y="37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1" name="Freeform 648"/>
            <p:cNvSpPr>
              <a:spLocks/>
            </p:cNvSpPr>
            <p:nvPr/>
          </p:nvSpPr>
          <p:spPr bwMode="auto">
            <a:xfrm>
              <a:off x="4907231" y="6345359"/>
              <a:ext cx="21539" cy="14489"/>
            </a:xfrm>
            <a:custGeom>
              <a:avLst/>
              <a:gdLst>
                <a:gd name="T0" fmla="*/ 1 w 27"/>
                <a:gd name="T1" fmla="*/ 0 h 25"/>
                <a:gd name="T2" fmla="*/ 0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1 w 27"/>
                <a:gd name="T9" fmla="*/ 0 h 25"/>
                <a:gd name="T10" fmla="*/ 1 w 27"/>
                <a:gd name="T11" fmla="*/ 0 h 25"/>
                <a:gd name="T12" fmla="*/ 1 w 27"/>
                <a:gd name="T13" fmla="*/ 0 h 25"/>
                <a:gd name="T14" fmla="*/ 1 w 27"/>
                <a:gd name="T15" fmla="*/ 0 h 25"/>
                <a:gd name="T16" fmla="*/ 1 w 27"/>
                <a:gd name="T17" fmla="*/ 0 h 25"/>
                <a:gd name="T18" fmla="*/ 1 w 2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5"/>
                <a:gd name="T32" fmla="*/ 27 w 2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5">
                  <a:moveTo>
                    <a:pt x="4" y="17"/>
                  </a:moveTo>
                  <a:lnTo>
                    <a:pt x="0" y="15"/>
                  </a:lnTo>
                  <a:lnTo>
                    <a:pt x="19" y="25"/>
                  </a:lnTo>
                  <a:lnTo>
                    <a:pt x="27" y="11"/>
                  </a:lnTo>
                  <a:lnTo>
                    <a:pt x="7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2" name="Freeform 649"/>
            <p:cNvSpPr>
              <a:spLocks/>
            </p:cNvSpPr>
            <p:nvPr/>
          </p:nvSpPr>
          <p:spPr bwMode="auto">
            <a:xfrm>
              <a:off x="4871845" y="6342724"/>
              <a:ext cx="40002" cy="11855"/>
            </a:xfrm>
            <a:custGeom>
              <a:avLst/>
              <a:gdLst>
                <a:gd name="T0" fmla="*/ 0 w 48"/>
                <a:gd name="T1" fmla="*/ 0 h 19"/>
                <a:gd name="T2" fmla="*/ 1 w 48"/>
                <a:gd name="T3" fmla="*/ 0 h 19"/>
                <a:gd name="T4" fmla="*/ 1 w 48"/>
                <a:gd name="T5" fmla="*/ 0 h 19"/>
                <a:gd name="T6" fmla="*/ 0 w 48"/>
                <a:gd name="T7" fmla="*/ 0 h 19"/>
                <a:gd name="T8" fmla="*/ 0 w 4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19"/>
                <a:gd name="T17" fmla="*/ 48 w 4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19">
                  <a:moveTo>
                    <a:pt x="0" y="17"/>
                  </a:moveTo>
                  <a:lnTo>
                    <a:pt x="48" y="19"/>
                  </a:lnTo>
                  <a:lnTo>
                    <a:pt x="48" y="2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3" name="Freeform 650"/>
            <p:cNvSpPr>
              <a:spLocks/>
            </p:cNvSpPr>
            <p:nvPr/>
          </p:nvSpPr>
          <p:spPr bwMode="auto">
            <a:xfrm>
              <a:off x="4833382" y="6342724"/>
              <a:ext cx="38463" cy="10538"/>
            </a:xfrm>
            <a:custGeom>
              <a:avLst/>
              <a:gdLst>
                <a:gd name="T0" fmla="*/ 0 w 44"/>
                <a:gd name="T1" fmla="*/ 0 h 17"/>
                <a:gd name="T2" fmla="*/ 1 w 44"/>
                <a:gd name="T3" fmla="*/ 0 h 17"/>
                <a:gd name="T4" fmla="*/ 1 w 44"/>
                <a:gd name="T5" fmla="*/ 0 h 17"/>
                <a:gd name="T6" fmla="*/ 1 w 44"/>
                <a:gd name="T7" fmla="*/ 0 h 17"/>
                <a:gd name="T8" fmla="*/ 0 w 44"/>
                <a:gd name="T9" fmla="*/ 0 h 17"/>
                <a:gd name="T10" fmla="*/ 0 w 44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7"/>
                <a:gd name="T20" fmla="*/ 44 w 44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7">
                  <a:moveTo>
                    <a:pt x="0" y="9"/>
                  </a:moveTo>
                  <a:lnTo>
                    <a:pt x="1" y="17"/>
                  </a:lnTo>
                  <a:lnTo>
                    <a:pt x="44" y="17"/>
                  </a:lnTo>
                  <a:lnTo>
                    <a:pt x="44" y="0"/>
                  </a:lnTo>
                  <a:lnTo>
                    <a:pt x="0" y="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4" name="Freeform 651"/>
            <p:cNvSpPr>
              <a:spLocks/>
            </p:cNvSpPr>
            <p:nvPr/>
          </p:nvSpPr>
          <p:spPr bwMode="auto">
            <a:xfrm>
              <a:off x="4954925" y="6390144"/>
              <a:ext cx="55387" cy="30296"/>
            </a:xfrm>
            <a:custGeom>
              <a:avLst/>
              <a:gdLst>
                <a:gd name="T0" fmla="*/ 0 w 69"/>
                <a:gd name="T1" fmla="*/ 0 h 50"/>
                <a:gd name="T2" fmla="*/ 1 w 69"/>
                <a:gd name="T3" fmla="*/ 0 h 50"/>
                <a:gd name="T4" fmla="*/ 1 w 69"/>
                <a:gd name="T5" fmla="*/ 0 h 50"/>
                <a:gd name="T6" fmla="*/ 1 w 69"/>
                <a:gd name="T7" fmla="*/ 0 h 50"/>
                <a:gd name="T8" fmla="*/ 1 w 69"/>
                <a:gd name="T9" fmla="*/ 0 h 50"/>
                <a:gd name="T10" fmla="*/ 1 w 69"/>
                <a:gd name="T11" fmla="*/ 0 h 50"/>
                <a:gd name="T12" fmla="*/ 0 w 69"/>
                <a:gd name="T13" fmla="*/ 0 h 50"/>
                <a:gd name="T14" fmla="*/ 1 w 69"/>
                <a:gd name="T15" fmla="*/ 0 h 50"/>
                <a:gd name="T16" fmla="*/ 0 w 69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9"/>
                <a:gd name="T28" fmla="*/ 0 h 50"/>
                <a:gd name="T29" fmla="*/ 69 w 69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9" h="50">
                  <a:moveTo>
                    <a:pt x="0" y="12"/>
                  </a:moveTo>
                  <a:lnTo>
                    <a:pt x="1" y="14"/>
                  </a:lnTo>
                  <a:lnTo>
                    <a:pt x="59" y="50"/>
                  </a:lnTo>
                  <a:lnTo>
                    <a:pt x="69" y="37"/>
                  </a:lnTo>
                  <a:lnTo>
                    <a:pt x="11" y="0"/>
                  </a:lnTo>
                  <a:lnTo>
                    <a:pt x="13" y="4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5" name="Freeform 652"/>
            <p:cNvSpPr>
              <a:spLocks/>
            </p:cNvSpPr>
            <p:nvPr/>
          </p:nvSpPr>
          <p:spPr bwMode="auto">
            <a:xfrm>
              <a:off x="4947233" y="6384875"/>
              <a:ext cx="15385" cy="11855"/>
            </a:xfrm>
            <a:custGeom>
              <a:avLst/>
              <a:gdLst>
                <a:gd name="T0" fmla="*/ 1 w 19"/>
                <a:gd name="T1" fmla="*/ 0 h 19"/>
                <a:gd name="T2" fmla="*/ 0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9"/>
                <a:gd name="T20" fmla="*/ 19 w 1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9">
                  <a:moveTo>
                    <a:pt x="7" y="4"/>
                  </a:moveTo>
                  <a:lnTo>
                    <a:pt x="0" y="7"/>
                  </a:lnTo>
                  <a:lnTo>
                    <a:pt x="6" y="19"/>
                  </a:lnTo>
                  <a:lnTo>
                    <a:pt x="19" y="11"/>
                  </a:lnTo>
                  <a:lnTo>
                    <a:pt x="13" y="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6" name="Freeform 653"/>
            <p:cNvSpPr>
              <a:spLocks/>
            </p:cNvSpPr>
            <p:nvPr/>
          </p:nvSpPr>
          <p:spPr bwMode="auto">
            <a:xfrm>
              <a:off x="5259554" y="6478398"/>
              <a:ext cx="63080" cy="39517"/>
            </a:xfrm>
            <a:custGeom>
              <a:avLst/>
              <a:gdLst>
                <a:gd name="T0" fmla="*/ 1 w 73"/>
                <a:gd name="T1" fmla="*/ 0 h 66"/>
                <a:gd name="T2" fmla="*/ 0 w 73"/>
                <a:gd name="T3" fmla="*/ 0 h 66"/>
                <a:gd name="T4" fmla="*/ 1 w 73"/>
                <a:gd name="T5" fmla="*/ 0 h 66"/>
                <a:gd name="T6" fmla="*/ 1 w 73"/>
                <a:gd name="T7" fmla="*/ 0 h 66"/>
                <a:gd name="T8" fmla="*/ 1 w 73"/>
                <a:gd name="T9" fmla="*/ 0 h 66"/>
                <a:gd name="T10" fmla="*/ 1 w 73"/>
                <a:gd name="T11" fmla="*/ 0 h 66"/>
                <a:gd name="T12" fmla="*/ 1 w 73"/>
                <a:gd name="T13" fmla="*/ 0 h 66"/>
                <a:gd name="T14" fmla="*/ 1 w 73"/>
                <a:gd name="T15" fmla="*/ 0 h 66"/>
                <a:gd name="T16" fmla="*/ 1 w 73"/>
                <a:gd name="T17" fmla="*/ 0 h 66"/>
                <a:gd name="T18" fmla="*/ 1 w 73"/>
                <a:gd name="T19" fmla="*/ 0 h 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"/>
                <a:gd name="T31" fmla="*/ 0 h 66"/>
                <a:gd name="T32" fmla="*/ 73 w 73"/>
                <a:gd name="T33" fmla="*/ 66 h 6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" h="66">
                  <a:moveTo>
                    <a:pt x="6" y="18"/>
                  </a:moveTo>
                  <a:lnTo>
                    <a:pt x="0" y="16"/>
                  </a:lnTo>
                  <a:lnTo>
                    <a:pt x="62" y="66"/>
                  </a:lnTo>
                  <a:lnTo>
                    <a:pt x="73" y="54"/>
                  </a:lnTo>
                  <a:lnTo>
                    <a:pt x="10" y="2"/>
                  </a:lnTo>
                  <a:lnTo>
                    <a:pt x="4" y="0"/>
                  </a:lnTo>
                  <a:lnTo>
                    <a:pt x="1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7" name="Freeform 654"/>
            <p:cNvSpPr>
              <a:spLocks/>
            </p:cNvSpPr>
            <p:nvPr/>
          </p:nvSpPr>
          <p:spPr bwMode="auto">
            <a:xfrm>
              <a:off x="5231860" y="6478398"/>
              <a:ext cx="30771" cy="11855"/>
            </a:xfrm>
            <a:custGeom>
              <a:avLst/>
              <a:gdLst>
                <a:gd name="T0" fmla="*/ 0 w 38"/>
                <a:gd name="T1" fmla="*/ 0 h 21"/>
                <a:gd name="T2" fmla="*/ 1 w 38"/>
                <a:gd name="T3" fmla="*/ 0 h 21"/>
                <a:gd name="T4" fmla="*/ 1 w 38"/>
                <a:gd name="T5" fmla="*/ 0 h 21"/>
                <a:gd name="T6" fmla="*/ 1 w 38"/>
                <a:gd name="T7" fmla="*/ 0 h 21"/>
                <a:gd name="T8" fmla="*/ 0 w 38"/>
                <a:gd name="T9" fmla="*/ 0 h 21"/>
                <a:gd name="T10" fmla="*/ 0 w 38"/>
                <a:gd name="T11" fmla="*/ 0 h 21"/>
                <a:gd name="T12" fmla="*/ 1 w 38"/>
                <a:gd name="T13" fmla="*/ 0 h 21"/>
                <a:gd name="T14" fmla="*/ 0 w 38"/>
                <a:gd name="T15" fmla="*/ 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21"/>
                <a:gd name="T26" fmla="*/ 38 w 38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21">
                  <a:moveTo>
                    <a:pt x="0" y="21"/>
                  </a:moveTo>
                  <a:lnTo>
                    <a:pt x="2" y="21"/>
                  </a:lnTo>
                  <a:lnTo>
                    <a:pt x="38" y="18"/>
                  </a:lnTo>
                  <a:lnTo>
                    <a:pt x="36" y="0"/>
                  </a:lnTo>
                  <a:lnTo>
                    <a:pt x="0" y="6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8" name="Freeform 655"/>
            <p:cNvSpPr>
              <a:spLocks/>
            </p:cNvSpPr>
            <p:nvPr/>
          </p:nvSpPr>
          <p:spPr bwMode="auto">
            <a:xfrm>
              <a:off x="5194936" y="6481033"/>
              <a:ext cx="36925" cy="11855"/>
            </a:xfrm>
            <a:custGeom>
              <a:avLst/>
              <a:gdLst>
                <a:gd name="T0" fmla="*/ 0 w 46"/>
                <a:gd name="T1" fmla="*/ 0 h 19"/>
                <a:gd name="T2" fmla="*/ 1 w 46"/>
                <a:gd name="T3" fmla="*/ 0 h 19"/>
                <a:gd name="T4" fmla="*/ 1 w 46"/>
                <a:gd name="T5" fmla="*/ 0 h 19"/>
                <a:gd name="T6" fmla="*/ 1 w 46"/>
                <a:gd name="T7" fmla="*/ 0 h 19"/>
                <a:gd name="T8" fmla="*/ 1 w 46"/>
                <a:gd name="T9" fmla="*/ 0 h 19"/>
                <a:gd name="T10" fmla="*/ 1 w 46"/>
                <a:gd name="T11" fmla="*/ 0 h 19"/>
                <a:gd name="T12" fmla="*/ 0 w 46"/>
                <a:gd name="T13" fmla="*/ 0 h 19"/>
                <a:gd name="T14" fmla="*/ 1 w 46"/>
                <a:gd name="T15" fmla="*/ 0 h 19"/>
                <a:gd name="T16" fmla="*/ 0 w 46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19"/>
                <a:gd name="T29" fmla="*/ 46 w 46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19">
                  <a:moveTo>
                    <a:pt x="0" y="19"/>
                  </a:moveTo>
                  <a:lnTo>
                    <a:pt x="2" y="19"/>
                  </a:lnTo>
                  <a:lnTo>
                    <a:pt x="46" y="15"/>
                  </a:lnTo>
                  <a:lnTo>
                    <a:pt x="46" y="0"/>
                  </a:lnTo>
                  <a:lnTo>
                    <a:pt x="2" y="2"/>
                  </a:lnTo>
                  <a:lnTo>
                    <a:pt x="3" y="2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9" name="Freeform 656"/>
            <p:cNvSpPr>
              <a:spLocks/>
            </p:cNvSpPr>
            <p:nvPr/>
          </p:nvSpPr>
          <p:spPr bwMode="auto">
            <a:xfrm>
              <a:off x="5141087" y="6474446"/>
              <a:ext cx="53848" cy="18441"/>
            </a:xfrm>
            <a:custGeom>
              <a:avLst/>
              <a:gdLst>
                <a:gd name="T0" fmla="*/ 0 w 63"/>
                <a:gd name="T1" fmla="*/ 0 h 30"/>
                <a:gd name="T2" fmla="*/ 1 w 63"/>
                <a:gd name="T3" fmla="*/ 0 h 30"/>
                <a:gd name="T4" fmla="*/ 1 w 63"/>
                <a:gd name="T5" fmla="*/ 0 h 30"/>
                <a:gd name="T6" fmla="*/ 1 w 63"/>
                <a:gd name="T7" fmla="*/ 0 h 30"/>
                <a:gd name="T8" fmla="*/ 1 w 63"/>
                <a:gd name="T9" fmla="*/ 0 h 30"/>
                <a:gd name="T10" fmla="*/ 1 w 63"/>
                <a:gd name="T11" fmla="*/ 0 h 30"/>
                <a:gd name="T12" fmla="*/ 0 w 63"/>
                <a:gd name="T13" fmla="*/ 0 h 30"/>
                <a:gd name="T14" fmla="*/ 1 w 63"/>
                <a:gd name="T15" fmla="*/ 0 h 30"/>
                <a:gd name="T16" fmla="*/ 1 w 63"/>
                <a:gd name="T17" fmla="*/ 0 h 30"/>
                <a:gd name="T18" fmla="*/ 0 w 63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"/>
                <a:gd name="T31" fmla="*/ 0 h 30"/>
                <a:gd name="T32" fmla="*/ 63 w 63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" h="30">
                  <a:moveTo>
                    <a:pt x="0" y="13"/>
                  </a:moveTo>
                  <a:lnTo>
                    <a:pt x="6" y="15"/>
                  </a:lnTo>
                  <a:lnTo>
                    <a:pt x="60" y="30"/>
                  </a:lnTo>
                  <a:lnTo>
                    <a:pt x="63" y="13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6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0" name="Freeform 657"/>
            <p:cNvSpPr>
              <a:spLocks/>
            </p:cNvSpPr>
            <p:nvPr/>
          </p:nvSpPr>
          <p:spPr bwMode="auto">
            <a:xfrm>
              <a:off x="5134933" y="6467860"/>
              <a:ext cx="18462" cy="13172"/>
            </a:xfrm>
            <a:custGeom>
              <a:avLst/>
              <a:gdLst>
                <a:gd name="T0" fmla="*/ 1 w 24"/>
                <a:gd name="T1" fmla="*/ 0 h 25"/>
                <a:gd name="T2" fmla="*/ 0 w 24"/>
                <a:gd name="T3" fmla="*/ 0 h 25"/>
                <a:gd name="T4" fmla="*/ 1 w 24"/>
                <a:gd name="T5" fmla="*/ 0 h 25"/>
                <a:gd name="T6" fmla="*/ 1 w 24"/>
                <a:gd name="T7" fmla="*/ 0 h 25"/>
                <a:gd name="T8" fmla="*/ 1 w 24"/>
                <a:gd name="T9" fmla="*/ 0 h 25"/>
                <a:gd name="T10" fmla="*/ 1 w 24"/>
                <a:gd name="T11" fmla="*/ 0 h 25"/>
                <a:gd name="T12" fmla="*/ 1 w 24"/>
                <a:gd name="T13" fmla="*/ 0 h 25"/>
                <a:gd name="T14" fmla="*/ 1 w 24"/>
                <a:gd name="T15" fmla="*/ 0 h 25"/>
                <a:gd name="T16" fmla="*/ 1 w 24"/>
                <a:gd name="T17" fmla="*/ 0 h 25"/>
                <a:gd name="T18" fmla="*/ 1 w 24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5"/>
                <a:gd name="T32" fmla="*/ 24 w 24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5">
                  <a:moveTo>
                    <a:pt x="2" y="13"/>
                  </a:moveTo>
                  <a:lnTo>
                    <a:pt x="0" y="12"/>
                  </a:lnTo>
                  <a:lnTo>
                    <a:pt x="10" y="25"/>
                  </a:lnTo>
                  <a:lnTo>
                    <a:pt x="24" y="1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1" name="Freeform 658"/>
            <p:cNvSpPr>
              <a:spLocks/>
            </p:cNvSpPr>
            <p:nvPr/>
          </p:nvSpPr>
          <p:spPr bwMode="auto">
            <a:xfrm>
              <a:off x="5114932" y="6458640"/>
              <a:ext cx="26155" cy="17124"/>
            </a:xfrm>
            <a:custGeom>
              <a:avLst/>
              <a:gdLst>
                <a:gd name="T0" fmla="*/ 0 w 34"/>
                <a:gd name="T1" fmla="*/ 0 h 30"/>
                <a:gd name="T2" fmla="*/ 0 w 34"/>
                <a:gd name="T3" fmla="*/ 0 h 30"/>
                <a:gd name="T4" fmla="*/ 1 w 34"/>
                <a:gd name="T5" fmla="*/ 0 h 30"/>
                <a:gd name="T6" fmla="*/ 1 w 34"/>
                <a:gd name="T7" fmla="*/ 0 h 30"/>
                <a:gd name="T8" fmla="*/ 1 w 34"/>
                <a:gd name="T9" fmla="*/ 0 h 30"/>
                <a:gd name="T10" fmla="*/ 0 w 34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30"/>
                <a:gd name="T20" fmla="*/ 34 w 34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30">
                  <a:moveTo>
                    <a:pt x="0" y="13"/>
                  </a:moveTo>
                  <a:lnTo>
                    <a:pt x="0" y="11"/>
                  </a:lnTo>
                  <a:lnTo>
                    <a:pt x="26" y="30"/>
                  </a:lnTo>
                  <a:lnTo>
                    <a:pt x="34" y="17"/>
                  </a:lnTo>
                  <a:lnTo>
                    <a:pt x="9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2" name="Freeform 659"/>
            <p:cNvSpPr>
              <a:spLocks/>
            </p:cNvSpPr>
            <p:nvPr/>
          </p:nvSpPr>
          <p:spPr bwMode="auto">
            <a:xfrm>
              <a:off x="5091854" y="6444150"/>
              <a:ext cx="27693" cy="19758"/>
            </a:xfrm>
            <a:custGeom>
              <a:avLst/>
              <a:gdLst>
                <a:gd name="T0" fmla="*/ 0 w 36"/>
                <a:gd name="T1" fmla="*/ 0 h 32"/>
                <a:gd name="T2" fmla="*/ 1 w 36"/>
                <a:gd name="T3" fmla="*/ 0 h 32"/>
                <a:gd name="T4" fmla="*/ 1 w 36"/>
                <a:gd name="T5" fmla="*/ 0 h 32"/>
                <a:gd name="T6" fmla="*/ 1 w 36"/>
                <a:gd name="T7" fmla="*/ 0 h 32"/>
                <a:gd name="T8" fmla="*/ 1 w 36"/>
                <a:gd name="T9" fmla="*/ 0 h 32"/>
                <a:gd name="T10" fmla="*/ 1 w 36"/>
                <a:gd name="T11" fmla="*/ 0 h 32"/>
                <a:gd name="T12" fmla="*/ 1 w 36"/>
                <a:gd name="T13" fmla="*/ 0 h 32"/>
                <a:gd name="T14" fmla="*/ 0 w 36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32"/>
                <a:gd name="T26" fmla="*/ 36 w 36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32">
                  <a:moveTo>
                    <a:pt x="0" y="13"/>
                  </a:moveTo>
                  <a:lnTo>
                    <a:pt x="27" y="32"/>
                  </a:lnTo>
                  <a:lnTo>
                    <a:pt x="36" y="19"/>
                  </a:lnTo>
                  <a:lnTo>
                    <a:pt x="9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3" name="Freeform 660"/>
            <p:cNvSpPr>
              <a:spLocks/>
            </p:cNvSpPr>
            <p:nvPr/>
          </p:nvSpPr>
          <p:spPr bwMode="auto">
            <a:xfrm>
              <a:off x="5058007" y="6430978"/>
              <a:ext cx="40002" cy="23710"/>
            </a:xfrm>
            <a:custGeom>
              <a:avLst/>
              <a:gdLst>
                <a:gd name="T0" fmla="*/ 0 w 48"/>
                <a:gd name="T1" fmla="*/ 1 h 36"/>
                <a:gd name="T2" fmla="*/ 1 w 48"/>
                <a:gd name="T3" fmla="*/ 1 h 36"/>
                <a:gd name="T4" fmla="*/ 1 w 48"/>
                <a:gd name="T5" fmla="*/ 1 h 36"/>
                <a:gd name="T6" fmla="*/ 1 w 48"/>
                <a:gd name="T7" fmla="*/ 0 h 36"/>
                <a:gd name="T8" fmla="*/ 0 w 48"/>
                <a:gd name="T9" fmla="*/ 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36"/>
                <a:gd name="T17" fmla="*/ 48 w 4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36">
                  <a:moveTo>
                    <a:pt x="0" y="13"/>
                  </a:moveTo>
                  <a:lnTo>
                    <a:pt x="41" y="36"/>
                  </a:lnTo>
                  <a:lnTo>
                    <a:pt x="48" y="23"/>
                  </a:lnTo>
                  <a:lnTo>
                    <a:pt x="8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4" name="Freeform 661"/>
            <p:cNvSpPr>
              <a:spLocks/>
            </p:cNvSpPr>
            <p:nvPr/>
          </p:nvSpPr>
          <p:spPr bwMode="auto">
            <a:xfrm>
              <a:off x="5013389" y="6415172"/>
              <a:ext cx="49233" cy="23710"/>
            </a:xfrm>
            <a:custGeom>
              <a:avLst/>
              <a:gdLst>
                <a:gd name="T0" fmla="*/ 0 w 58"/>
                <a:gd name="T1" fmla="*/ 0 h 38"/>
                <a:gd name="T2" fmla="*/ 1 w 58"/>
                <a:gd name="T3" fmla="*/ 0 h 38"/>
                <a:gd name="T4" fmla="*/ 1 w 58"/>
                <a:gd name="T5" fmla="*/ 0 h 38"/>
                <a:gd name="T6" fmla="*/ 1 w 58"/>
                <a:gd name="T7" fmla="*/ 0 h 38"/>
                <a:gd name="T8" fmla="*/ 0 w 58"/>
                <a:gd name="T9" fmla="*/ 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8"/>
                <a:gd name="T17" fmla="*/ 58 w 58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8">
                  <a:moveTo>
                    <a:pt x="0" y="13"/>
                  </a:moveTo>
                  <a:lnTo>
                    <a:pt x="50" y="38"/>
                  </a:lnTo>
                  <a:lnTo>
                    <a:pt x="58" y="25"/>
                  </a:lnTo>
                  <a:lnTo>
                    <a:pt x="8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5" name="Freeform 662"/>
            <p:cNvSpPr>
              <a:spLocks/>
            </p:cNvSpPr>
            <p:nvPr/>
          </p:nvSpPr>
          <p:spPr bwMode="auto">
            <a:xfrm>
              <a:off x="5002620" y="6411220"/>
              <a:ext cx="16924" cy="13172"/>
            </a:xfrm>
            <a:custGeom>
              <a:avLst/>
              <a:gdLst>
                <a:gd name="T0" fmla="*/ 1 w 21"/>
                <a:gd name="T1" fmla="*/ 0 h 21"/>
                <a:gd name="T2" fmla="*/ 0 w 21"/>
                <a:gd name="T3" fmla="*/ 0 h 21"/>
                <a:gd name="T4" fmla="*/ 1 w 21"/>
                <a:gd name="T5" fmla="*/ 0 h 21"/>
                <a:gd name="T6" fmla="*/ 1 w 21"/>
                <a:gd name="T7" fmla="*/ 0 h 21"/>
                <a:gd name="T8" fmla="*/ 1 w 21"/>
                <a:gd name="T9" fmla="*/ 0 h 21"/>
                <a:gd name="T10" fmla="*/ 1 w 21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21"/>
                <a:gd name="T20" fmla="*/ 21 w 21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21">
                  <a:moveTo>
                    <a:pt x="6" y="6"/>
                  </a:moveTo>
                  <a:lnTo>
                    <a:pt x="0" y="13"/>
                  </a:lnTo>
                  <a:lnTo>
                    <a:pt x="13" y="21"/>
                  </a:lnTo>
                  <a:lnTo>
                    <a:pt x="21" y="8"/>
                  </a:lnTo>
                  <a:lnTo>
                    <a:pt x="1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6" name="Freeform 663"/>
            <p:cNvSpPr>
              <a:spLocks/>
            </p:cNvSpPr>
            <p:nvPr/>
          </p:nvSpPr>
          <p:spPr bwMode="auto">
            <a:xfrm>
              <a:off x="6551917" y="6523184"/>
              <a:ext cx="27693" cy="22393"/>
            </a:xfrm>
            <a:custGeom>
              <a:avLst/>
              <a:gdLst>
                <a:gd name="T0" fmla="*/ 1 w 32"/>
                <a:gd name="T1" fmla="*/ 0 h 37"/>
                <a:gd name="T2" fmla="*/ 1 w 32"/>
                <a:gd name="T3" fmla="*/ 0 h 37"/>
                <a:gd name="T4" fmla="*/ 1 w 32"/>
                <a:gd name="T5" fmla="*/ 0 h 37"/>
                <a:gd name="T6" fmla="*/ 0 w 32"/>
                <a:gd name="T7" fmla="*/ 0 h 37"/>
                <a:gd name="T8" fmla="*/ 1 w 32"/>
                <a:gd name="T9" fmla="*/ 0 h 37"/>
                <a:gd name="T10" fmla="*/ 1 w 32"/>
                <a:gd name="T11" fmla="*/ 0 h 37"/>
                <a:gd name="T12" fmla="*/ 1 w 32"/>
                <a:gd name="T13" fmla="*/ 0 h 37"/>
                <a:gd name="T14" fmla="*/ 1 w 32"/>
                <a:gd name="T15" fmla="*/ 0 h 37"/>
                <a:gd name="T16" fmla="*/ 1 w 32"/>
                <a:gd name="T17" fmla="*/ 0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37"/>
                <a:gd name="T29" fmla="*/ 32 w 32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37">
                  <a:moveTo>
                    <a:pt x="32" y="23"/>
                  </a:moveTo>
                  <a:lnTo>
                    <a:pt x="32" y="25"/>
                  </a:lnTo>
                  <a:lnTo>
                    <a:pt x="11" y="0"/>
                  </a:lnTo>
                  <a:lnTo>
                    <a:pt x="0" y="10"/>
                  </a:lnTo>
                  <a:lnTo>
                    <a:pt x="21" y="35"/>
                  </a:lnTo>
                  <a:lnTo>
                    <a:pt x="23" y="37"/>
                  </a:lnTo>
                  <a:lnTo>
                    <a:pt x="21" y="35"/>
                  </a:lnTo>
                  <a:lnTo>
                    <a:pt x="23" y="37"/>
                  </a:lnTo>
                  <a:lnTo>
                    <a:pt x="3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7" name="Freeform 664"/>
            <p:cNvSpPr>
              <a:spLocks/>
            </p:cNvSpPr>
            <p:nvPr/>
          </p:nvSpPr>
          <p:spPr bwMode="auto">
            <a:xfrm>
              <a:off x="6573456" y="6537673"/>
              <a:ext cx="29232" cy="21076"/>
            </a:xfrm>
            <a:custGeom>
              <a:avLst/>
              <a:gdLst>
                <a:gd name="T0" fmla="*/ 1 w 36"/>
                <a:gd name="T1" fmla="*/ 0 h 35"/>
                <a:gd name="T2" fmla="*/ 1 w 36"/>
                <a:gd name="T3" fmla="*/ 0 h 35"/>
                <a:gd name="T4" fmla="*/ 0 w 36"/>
                <a:gd name="T5" fmla="*/ 0 h 35"/>
                <a:gd name="T6" fmla="*/ 1 w 36"/>
                <a:gd name="T7" fmla="*/ 0 h 35"/>
                <a:gd name="T8" fmla="*/ 1 w 36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5"/>
                <a:gd name="T17" fmla="*/ 36 w 36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5">
                  <a:moveTo>
                    <a:pt x="36" y="23"/>
                  </a:moveTo>
                  <a:lnTo>
                    <a:pt x="9" y="0"/>
                  </a:lnTo>
                  <a:lnTo>
                    <a:pt x="0" y="14"/>
                  </a:lnTo>
                  <a:lnTo>
                    <a:pt x="27" y="35"/>
                  </a:lnTo>
                  <a:lnTo>
                    <a:pt x="36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8" name="Freeform 665"/>
            <p:cNvSpPr>
              <a:spLocks/>
            </p:cNvSpPr>
            <p:nvPr/>
          </p:nvSpPr>
          <p:spPr bwMode="auto">
            <a:xfrm>
              <a:off x="6585765" y="6586410"/>
              <a:ext cx="21539" cy="15807"/>
            </a:xfrm>
            <a:custGeom>
              <a:avLst/>
              <a:gdLst>
                <a:gd name="T0" fmla="*/ 1 w 27"/>
                <a:gd name="T1" fmla="*/ 0 h 27"/>
                <a:gd name="T2" fmla="*/ 1 w 27"/>
                <a:gd name="T3" fmla="*/ 0 h 27"/>
                <a:gd name="T4" fmla="*/ 1 w 27"/>
                <a:gd name="T5" fmla="*/ 0 h 27"/>
                <a:gd name="T6" fmla="*/ 1 w 27"/>
                <a:gd name="T7" fmla="*/ 0 h 27"/>
                <a:gd name="T8" fmla="*/ 1 w 27"/>
                <a:gd name="T9" fmla="*/ 0 h 27"/>
                <a:gd name="T10" fmla="*/ 0 w 27"/>
                <a:gd name="T11" fmla="*/ 0 h 27"/>
                <a:gd name="T12" fmla="*/ 1 w 27"/>
                <a:gd name="T13" fmla="*/ 0 h 27"/>
                <a:gd name="T14" fmla="*/ 0 w 27"/>
                <a:gd name="T15" fmla="*/ 0 h 27"/>
                <a:gd name="T16" fmla="*/ 0 w 27"/>
                <a:gd name="T17" fmla="*/ 0 h 27"/>
                <a:gd name="T18" fmla="*/ 1 w 2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14" y="25"/>
                  </a:moveTo>
                  <a:lnTo>
                    <a:pt x="14" y="27"/>
                  </a:lnTo>
                  <a:lnTo>
                    <a:pt x="27" y="11"/>
                  </a:lnTo>
                  <a:lnTo>
                    <a:pt x="16" y="0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4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9" name="Freeform 666"/>
            <p:cNvSpPr>
              <a:spLocks/>
            </p:cNvSpPr>
            <p:nvPr/>
          </p:nvSpPr>
          <p:spPr bwMode="auto">
            <a:xfrm>
              <a:off x="6578072" y="6596948"/>
              <a:ext cx="18462" cy="14489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1 w 21"/>
                <a:gd name="T5" fmla="*/ 0 h 23"/>
                <a:gd name="T6" fmla="*/ 1 w 21"/>
                <a:gd name="T7" fmla="*/ 0 h 23"/>
                <a:gd name="T8" fmla="*/ 0 w 21"/>
                <a:gd name="T9" fmla="*/ 0 h 23"/>
                <a:gd name="T10" fmla="*/ 1 w 21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23"/>
                <a:gd name="T20" fmla="*/ 21 w 21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23">
                  <a:moveTo>
                    <a:pt x="5" y="17"/>
                  </a:moveTo>
                  <a:lnTo>
                    <a:pt x="13" y="23"/>
                  </a:lnTo>
                  <a:lnTo>
                    <a:pt x="21" y="8"/>
                  </a:lnTo>
                  <a:lnTo>
                    <a:pt x="7" y="0"/>
                  </a:lnTo>
                  <a:lnTo>
                    <a:pt x="0" y="13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0" name="Freeform 667"/>
            <p:cNvSpPr>
              <a:spLocks/>
            </p:cNvSpPr>
            <p:nvPr/>
          </p:nvSpPr>
          <p:spPr bwMode="auto">
            <a:xfrm>
              <a:off x="5305710" y="6512646"/>
              <a:ext cx="16924" cy="39517"/>
            </a:xfrm>
            <a:custGeom>
              <a:avLst/>
              <a:gdLst>
                <a:gd name="T0" fmla="*/ 0 w 23"/>
                <a:gd name="T1" fmla="*/ 0 h 65"/>
                <a:gd name="T2" fmla="*/ 0 w 23"/>
                <a:gd name="T3" fmla="*/ 0 h 65"/>
                <a:gd name="T4" fmla="*/ 0 w 23"/>
                <a:gd name="T5" fmla="*/ 0 h 65"/>
                <a:gd name="T6" fmla="*/ 0 w 23"/>
                <a:gd name="T7" fmla="*/ 0 h 65"/>
                <a:gd name="T8" fmla="*/ 0 w 23"/>
                <a:gd name="T9" fmla="*/ 0 h 65"/>
                <a:gd name="T10" fmla="*/ 0 w 23"/>
                <a:gd name="T11" fmla="*/ 0 h 65"/>
                <a:gd name="T12" fmla="*/ 0 w 23"/>
                <a:gd name="T13" fmla="*/ 0 h 65"/>
                <a:gd name="T14" fmla="*/ 0 w 23"/>
                <a:gd name="T15" fmla="*/ 0 h 65"/>
                <a:gd name="T16" fmla="*/ 0 w 23"/>
                <a:gd name="T17" fmla="*/ 0 h 65"/>
                <a:gd name="T18" fmla="*/ 0 w 23"/>
                <a:gd name="T19" fmla="*/ 0 h 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65"/>
                <a:gd name="T32" fmla="*/ 23 w 23"/>
                <a:gd name="T33" fmla="*/ 65 h 6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65">
                  <a:moveTo>
                    <a:pt x="15" y="57"/>
                  </a:moveTo>
                  <a:lnTo>
                    <a:pt x="17" y="61"/>
                  </a:lnTo>
                  <a:lnTo>
                    <a:pt x="23" y="2"/>
                  </a:lnTo>
                  <a:lnTo>
                    <a:pt x="8" y="0"/>
                  </a:lnTo>
                  <a:lnTo>
                    <a:pt x="2" y="59"/>
                  </a:lnTo>
                  <a:lnTo>
                    <a:pt x="2" y="65"/>
                  </a:lnTo>
                  <a:lnTo>
                    <a:pt x="2" y="59"/>
                  </a:lnTo>
                  <a:lnTo>
                    <a:pt x="0" y="63"/>
                  </a:lnTo>
                  <a:lnTo>
                    <a:pt x="2" y="65"/>
                  </a:lnTo>
                  <a:lnTo>
                    <a:pt x="15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1" name="Freeform 668"/>
            <p:cNvSpPr>
              <a:spLocks/>
            </p:cNvSpPr>
            <p:nvPr/>
          </p:nvSpPr>
          <p:spPr bwMode="auto">
            <a:xfrm>
              <a:off x="5305710" y="6546893"/>
              <a:ext cx="38463" cy="46103"/>
            </a:xfrm>
            <a:custGeom>
              <a:avLst/>
              <a:gdLst>
                <a:gd name="T0" fmla="*/ 1 w 46"/>
                <a:gd name="T1" fmla="*/ 0 h 75"/>
                <a:gd name="T2" fmla="*/ 1 w 46"/>
                <a:gd name="T3" fmla="*/ 0 h 75"/>
                <a:gd name="T4" fmla="*/ 0 w 46"/>
                <a:gd name="T5" fmla="*/ 0 h 75"/>
                <a:gd name="T6" fmla="*/ 1 w 46"/>
                <a:gd name="T7" fmla="*/ 0 h 75"/>
                <a:gd name="T8" fmla="*/ 1 w 46"/>
                <a:gd name="T9" fmla="*/ 0 h 75"/>
                <a:gd name="T10" fmla="*/ 1 w 46"/>
                <a:gd name="T11" fmla="*/ 0 h 75"/>
                <a:gd name="T12" fmla="*/ 1 w 46"/>
                <a:gd name="T13" fmla="*/ 0 h 75"/>
                <a:gd name="T14" fmla="*/ 1 w 46"/>
                <a:gd name="T15" fmla="*/ 0 h 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75"/>
                <a:gd name="T26" fmla="*/ 46 w 46"/>
                <a:gd name="T27" fmla="*/ 75 h 7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75">
                  <a:moveTo>
                    <a:pt x="46" y="68"/>
                  </a:moveTo>
                  <a:lnTo>
                    <a:pt x="13" y="0"/>
                  </a:lnTo>
                  <a:lnTo>
                    <a:pt x="0" y="8"/>
                  </a:lnTo>
                  <a:lnTo>
                    <a:pt x="31" y="75"/>
                  </a:lnTo>
                  <a:lnTo>
                    <a:pt x="33" y="75"/>
                  </a:lnTo>
                  <a:lnTo>
                    <a:pt x="31" y="75"/>
                  </a:lnTo>
                  <a:lnTo>
                    <a:pt x="33" y="75"/>
                  </a:lnTo>
                  <a:lnTo>
                    <a:pt x="46" y="6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2" name="Freeform 669"/>
            <p:cNvSpPr>
              <a:spLocks/>
            </p:cNvSpPr>
            <p:nvPr/>
          </p:nvSpPr>
          <p:spPr bwMode="auto">
            <a:xfrm>
              <a:off x="5333403" y="6587727"/>
              <a:ext cx="23078" cy="23710"/>
            </a:xfrm>
            <a:custGeom>
              <a:avLst/>
              <a:gdLst>
                <a:gd name="T0" fmla="*/ 1 w 28"/>
                <a:gd name="T1" fmla="*/ 1 h 36"/>
                <a:gd name="T2" fmla="*/ 1 w 28"/>
                <a:gd name="T3" fmla="*/ 1 h 36"/>
                <a:gd name="T4" fmla="*/ 1 w 28"/>
                <a:gd name="T5" fmla="*/ 0 h 36"/>
                <a:gd name="T6" fmla="*/ 0 w 28"/>
                <a:gd name="T7" fmla="*/ 1 h 36"/>
                <a:gd name="T8" fmla="*/ 1 w 28"/>
                <a:gd name="T9" fmla="*/ 1 h 36"/>
                <a:gd name="T10" fmla="*/ 1 w 28"/>
                <a:gd name="T11" fmla="*/ 1 h 36"/>
                <a:gd name="T12" fmla="*/ 1 w 28"/>
                <a:gd name="T13" fmla="*/ 1 h 36"/>
                <a:gd name="T14" fmla="*/ 1 w 28"/>
                <a:gd name="T15" fmla="*/ 1 h 36"/>
                <a:gd name="T16" fmla="*/ 1 w 28"/>
                <a:gd name="T17" fmla="*/ 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36"/>
                <a:gd name="T29" fmla="*/ 28 w 28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36">
                  <a:moveTo>
                    <a:pt x="28" y="26"/>
                  </a:moveTo>
                  <a:lnTo>
                    <a:pt x="28" y="28"/>
                  </a:lnTo>
                  <a:lnTo>
                    <a:pt x="13" y="0"/>
                  </a:lnTo>
                  <a:lnTo>
                    <a:pt x="0" y="7"/>
                  </a:lnTo>
                  <a:lnTo>
                    <a:pt x="13" y="34"/>
                  </a:lnTo>
                  <a:lnTo>
                    <a:pt x="13" y="36"/>
                  </a:lnTo>
                  <a:lnTo>
                    <a:pt x="13" y="34"/>
                  </a:lnTo>
                  <a:lnTo>
                    <a:pt x="13" y="3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3" name="Freeform 670"/>
            <p:cNvSpPr>
              <a:spLocks/>
            </p:cNvSpPr>
            <p:nvPr/>
          </p:nvSpPr>
          <p:spPr bwMode="auto">
            <a:xfrm>
              <a:off x="5344173" y="6604851"/>
              <a:ext cx="29232" cy="22393"/>
            </a:xfrm>
            <a:custGeom>
              <a:avLst/>
              <a:gdLst>
                <a:gd name="T0" fmla="*/ 1 w 33"/>
                <a:gd name="T1" fmla="*/ 0 h 39"/>
                <a:gd name="T2" fmla="*/ 1 w 33"/>
                <a:gd name="T3" fmla="*/ 0 h 39"/>
                <a:gd name="T4" fmla="*/ 1 w 33"/>
                <a:gd name="T5" fmla="*/ 0 h 39"/>
                <a:gd name="T6" fmla="*/ 0 w 33"/>
                <a:gd name="T7" fmla="*/ 0 h 39"/>
                <a:gd name="T8" fmla="*/ 1 w 33"/>
                <a:gd name="T9" fmla="*/ 0 h 39"/>
                <a:gd name="T10" fmla="*/ 1 w 33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39"/>
                <a:gd name="T20" fmla="*/ 33 w 33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39">
                  <a:moveTo>
                    <a:pt x="25" y="35"/>
                  </a:moveTo>
                  <a:lnTo>
                    <a:pt x="33" y="31"/>
                  </a:lnTo>
                  <a:lnTo>
                    <a:pt x="15" y="0"/>
                  </a:lnTo>
                  <a:lnTo>
                    <a:pt x="0" y="10"/>
                  </a:lnTo>
                  <a:lnTo>
                    <a:pt x="17" y="39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4" name="Freeform 671"/>
            <p:cNvSpPr>
              <a:spLocks/>
            </p:cNvSpPr>
            <p:nvPr/>
          </p:nvSpPr>
          <p:spPr bwMode="auto">
            <a:xfrm>
              <a:off x="5322633" y="6395413"/>
              <a:ext cx="21539" cy="10538"/>
            </a:xfrm>
            <a:custGeom>
              <a:avLst/>
              <a:gdLst>
                <a:gd name="T0" fmla="*/ 1 w 27"/>
                <a:gd name="T1" fmla="*/ 0 h 19"/>
                <a:gd name="T2" fmla="*/ 1 w 27"/>
                <a:gd name="T3" fmla="*/ 0 h 19"/>
                <a:gd name="T4" fmla="*/ 1 w 27"/>
                <a:gd name="T5" fmla="*/ 0 h 19"/>
                <a:gd name="T6" fmla="*/ 1 w 27"/>
                <a:gd name="T7" fmla="*/ 0 h 19"/>
                <a:gd name="T8" fmla="*/ 1 w 27"/>
                <a:gd name="T9" fmla="*/ 0 h 19"/>
                <a:gd name="T10" fmla="*/ 0 w 27"/>
                <a:gd name="T11" fmla="*/ 0 h 19"/>
                <a:gd name="T12" fmla="*/ 1 w 27"/>
                <a:gd name="T13" fmla="*/ 0 h 19"/>
                <a:gd name="T14" fmla="*/ 1 w 27"/>
                <a:gd name="T15" fmla="*/ 0 h 19"/>
                <a:gd name="T16" fmla="*/ 0 w 27"/>
                <a:gd name="T17" fmla="*/ 0 h 19"/>
                <a:gd name="T18" fmla="*/ 1 w 27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19"/>
                <a:gd name="T32" fmla="*/ 27 w 27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19">
                  <a:moveTo>
                    <a:pt x="17" y="12"/>
                  </a:moveTo>
                  <a:lnTo>
                    <a:pt x="10" y="19"/>
                  </a:lnTo>
                  <a:lnTo>
                    <a:pt x="27" y="15"/>
                  </a:lnTo>
                  <a:lnTo>
                    <a:pt x="25" y="0"/>
                  </a:lnTo>
                  <a:lnTo>
                    <a:pt x="8" y="4"/>
                  </a:lnTo>
                  <a:lnTo>
                    <a:pt x="0" y="12"/>
                  </a:lnTo>
                  <a:lnTo>
                    <a:pt x="8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5" name="Freeform 672"/>
            <p:cNvSpPr>
              <a:spLocks/>
            </p:cNvSpPr>
            <p:nvPr/>
          </p:nvSpPr>
          <p:spPr bwMode="auto">
            <a:xfrm>
              <a:off x="5310325" y="6401999"/>
              <a:ext cx="23078" cy="111964"/>
            </a:xfrm>
            <a:custGeom>
              <a:avLst/>
              <a:gdLst>
                <a:gd name="T0" fmla="*/ 1 w 30"/>
                <a:gd name="T1" fmla="*/ 0 h 184"/>
                <a:gd name="T2" fmla="*/ 1 w 30"/>
                <a:gd name="T3" fmla="*/ 0 h 184"/>
                <a:gd name="T4" fmla="*/ 1 w 30"/>
                <a:gd name="T5" fmla="*/ 0 h 184"/>
                <a:gd name="T6" fmla="*/ 1 w 30"/>
                <a:gd name="T7" fmla="*/ 0 h 184"/>
                <a:gd name="T8" fmla="*/ 0 w 30"/>
                <a:gd name="T9" fmla="*/ 0 h 184"/>
                <a:gd name="T10" fmla="*/ 1 w 30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84"/>
                <a:gd name="T20" fmla="*/ 30 w 30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84">
                  <a:moveTo>
                    <a:pt x="7" y="184"/>
                  </a:moveTo>
                  <a:lnTo>
                    <a:pt x="15" y="184"/>
                  </a:lnTo>
                  <a:lnTo>
                    <a:pt x="30" y="0"/>
                  </a:lnTo>
                  <a:lnTo>
                    <a:pt x="13" y="0"/>
                  </a:lnTo>
                  <a:lnTo>
                    <a:pt x="0" y="182"/>
                  </a:lnTo>
                  <a:lnTo>
                    <a:pt x="7" y="18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6" name="Freeform 673"/>
            <p:cNvSpPr>
              <a:spLocks/>
            </p:cNvSpPr>
            <p:nvPr/>
          </p:nvSpPr>
          <p:spPr bwMode="auto">
            <a:xfrm>
              <a:off x="5394944" y="6409903"/>
              <a:ext cx="113851" cy="106695"/>
            </a:xfrm>
            <a:custGeom>
              <a:avLst/>
              <a:gdLst>
                <a:gd name="T0" fmla="*/ 1 w 135"/>
                <a:gd name="T1" fmla="*/ 0 h 175"/>
                <a:gd name="T2" fmla="*/ 0 w 135"/>
                <a:gd name="T3" fmla="*/ 0 h 175"/>
                <a:gd name="T4" fmla="*/ 1 w 135"/>
                <a:gd name="T5" fmla="*/ 0 h 175"/>
                <a:gd name="T6" fmla="*/ 1 w 135"/>
                <a:gd name="T7" fmla="*/ 0 h 175"/>
                <a:gd name="T8" fmla="*/ 1 w 135"/>
                <a:gd name="T9" fmla="*/ 0 h 175"/>
                <a:gd name="T10" fmla="*/ 1 w 135"/>
                <a:gd name="T11" fmla="*/ 0 h 175"/>
                <a:gd name="T12" fmla="*/ 1 w 135"/>
                <a:gd name="T13" fmla="*/ 0 h 175"/>
                <a:gd name="T14" fmla="*/ 1 w 135"/>
                <a:gd name="T15" fmla="*/ 0 h 175"/>
                <a:gd name="T16" fmla="*/ 1 w 135"/>
                <a:gd name="T17" fmla="*/ 0 h 175"/>
                <a:gd name="T18" fmla="*/ 1 w 135"/>
                <a:gd name="T19" fmla="*/ 0 h 1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5"/>
                <a:gd name="T31" fmla="*/ 0 h 175"/>
                <a:gd name="T32" fmla="*/ 135 w 135"/>
                <a:gd name="T33" fmla="*/ 175 h 1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5" h="175">
                  <a:moveTo>
                    <a:pt x="4" y="15"/>
                  </a:moveTo>
                  <a:lnTo>
                    <a:pt x="0" y="12"/>
                  </a:lnTo>
                  <a:lnTo>
                    <a:pt x="123" y="175"/>
                  </a:lnTo>
                  <a:lnTo>
                    <a:pt x="135" y="165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7" name="Freeform 674"/>
            <p:cNvSpPr>
              <a:spLocks/>
            </p:cNvSpPr>
            <p:nvPr/>
          </p:nvSpPr>
          <p:spPr bwMode="auto">
            <a:xfrm>
              <a:off x="5365712" y="6401999"/>
              <a:ext cx="38463" cy="18441"/>
            </a:xfrm>
            <a:custGeom>
              <a:avLst/>
              <a:gdLst>
                <a:gd name="T0" fmla="*/ 0 w 42"/>
                <a:gd name="T1" fmla="*/ 1 h 28"/>
                <a:gd name="T2" fmla="*/ 1 w 42"/>
                <a:gd name="T3" fmla="*/ 1 h 28"/>
                <a:gd name="T4" fmla="*/ 1 w 42"/>
                <a:gd name="T5" fmla="*/ 1 h 28"/>
                <a:gd name="T6" fmla="*/ 1 w 42"/>
                <a:gd name="T7" fmla="*/ 0 h 28"/>
                <a:gd name="T8" fmla="*/ 0 w 42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28"/>
                <a:gd name="T17" fmla="*/ 42 w 42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28">
                  <a:moveTo>
                    <a:pt x="0" y="15"/>
                  </a:moveTo>
                  <a:lnTo>
                    <a:pt x="36" y="28"/>
                  </a:lnTo>
                  <a:lnTo>
                    <a:pt x="42" y="13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8" name="Freeform 675"/>
            <p:cNvSpPr>
              <a:spLocks/>
            </p:cNvSpPr>
            <p:nvPr/>
          </p:nvSpPr>
          <p:spPr bwMode="auto">
            <a:xfrm>
              <a:off x="5339557" y="6395413"/>
              <a:ext cx="33848" cy="15807"/>
            </a:xfrm>
            <a:custGeom>
              <a:avLst/>
              <a:gdLst>
                <a:gd name="T0" fmla="*/ 1 w 37"/>
                <a:gd name="T1" fmla="*/ 0 h 27"/>
                <a:gd name="T2" fmla="*/ 0 w 37"/>
                <a:gd name="T3" fmla="*/ 0 h 27"/>
                <a:gd name="T4" fmla="*/ 1 w 37"/>
                <a:gd name="T5" fmla="*/ 0 h 27"/>
                <a:gd name="T6" fmla="*/ 1 w 37"/>
                <a:gd name="T7" fmla="*/ 0 h 27"/>
                <a:gd name="T8" fmla="*/ 1 w 37"/>
                <a:gd name="T9" fmla="*/ 0 h 27"/>
                <a:gd name="T10" fmla="*/ 1 w 37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27"/>
                <a:gd name="T20" fmla="*/ 37 w 37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27">
                  <a:moveTo>
                    <a:pt x="4" y="8"/>
                  </a:moveTo>
                  <a:lnTo>
                    <a:pt x="0" y="15"/>
                  </a:lnTo>
                  <a:lnTo>
                    <a:pt x="33" y="27"/>
                  </a:lnTo>
                  <a:lnTo>
                    <a:pt x="37" y="12"/>
                  </a:lnTo>
                  <a:lnTo>
                    <a:pt x="6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9" name="Freeform 676"/>
            <p:cNvSpPr>
              <a:spLocks/>
            </p:cNvSpPr>
            <p:nvPr/>
          </p:nvSpPr>
          <p:spPr bwMode="auto">
            <a:xfrm>
              <a:off x="5785730" y="6363800"/>
              <a:ext cx="21539" cy="11855"/>
            </a:xfrm>
            <a:custGeom>
              <a:avLst/>
              <a:gdLst>
                <a:gd name="T0" fmla="*/ 1 w 27"/>
                <a:gd name="T1" fmla="*/ 1 h 17"/>
                <a:gd name="T2" fmla="*/ 1 w 27"/>
                <a:gd name="T3" fmla="*/ 1 h 17"/>
                <a:gd name="T4" fmla="*/ 1 w 27"/>
                <a:gd name="T5" fmla="*/ 1 h 17"/>
                <a:gd name="T6" fmla="*/ 1 w 27"/>
                <a:gd name="T7" fmla="*/ 0 h 17"/>
                <a:gd name="T8" fmla="*/ 1 w 27"/>
                <a:gd name="T9" fmla="*/ 1 h 17"/>
                <a:gd name="T10" fmla="*/ 0 w 27"/>
                <a:gd name="T11" fmla="*/ 1 h 17"/>
                <a:gd name="T12" fmla="*/ 1 w 27"/>
                <a:gd name="T13" fmla="*/ 1 h 17"/>
                <a:gd name="T14" fmla="*/ 1 w 27"/>
                <a:gd name="T15" fmla="*/ 1 h 17"/>
                <a:gd name="T16" fmla="*/ 0 w 27"/>
                <a:gd name="T17" fmla="*/ 1 h 17"/>
                <a:gd name="T18" fmla="*/ 1 w 27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17"/>
                <a:gd name="T32" fmla="*/ 27 w 2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17">
                  <a:moveTo>
                    <a:pt x="15" y="12"/>
                  </a:moveTo>
                  <a:lnTo>
                    <a:pt x="8" y="17"/>
                  </a:lnTo>
                  <a:lnTo>
                    <a:pt x="27" y="16"/>
                  </a:lnTo>
                  <a:lnTo>
                    <a:pt x="25" y="0"/>
                  </a:lnTo>
                  <a:lnTo>
                    <a:pt x="6" y="2"/>
                  </a:lnTo>
                  <a:lnTo>
                    <a:pt x="0" y="8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0" name="Freeform 677"/>
            <p:cNvSpPr>
              <a:spLocks/>
            </p:cNvSpPr>
            <p:nvPr/>
          </p:nvSpPr>
          <p:spPr bwMode="auto">
            <a:xfrm>
              <a:off x="5778038" y="6370386"/>
              <a:ext cx="20001" cy="14489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1 w 23"/>
                <a:gd name="T9" fmla="*/ 0 h 23"/>
                <a:gd name="T10" fmla="*/ 0 w 23"/>
                <a:gd name="T11" fmla="*/ 0 h 23"/>
                <a:gd name="T12" fmla="*/ 1 w 23"/>
                <a:gd name="T13" fmla="*/ 0 h 23"/>
                <a:gd name="T14" fmla="*/ 0 w 23"/>
                <a:gd name="T15" fmla="*/ 0 h 23"/>
                <a:gd name="T16" fmla="*/ 0 w 23"/>
                <a:gd name="T17" fmla="*/ 0 h 23"/>
                <a:gd name="T18" fmla="*/ 1 w 2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18" y="21"/>
                  </a:moveTo>
                  <a:lnTo>
                    <a:pt x="18" y="23"/>
                  </a:lnTo>
                  <a:lnTo>
                    <a:pt x="23" y="4"/>
                  </a:lnTo>
                  <a:lnTo>
                    <a:pt x="8" y="0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18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1" name="Freeform 678"/>
            <p:cNvSpPr>
              <a:spLocks/>
            </p:cNvSpPr>
            <p:nvPr/>
          </p:nvSpPr>
          <p:spPr bwMode="auto">
            <a:xfrm>
              <a:off x="5778038" y="6382241"/>
              <a:ext cx="16924" cy="14489"/>
            </a:xfrm>
            <a:custGeom>
              <a:avLst/>
              <a:gdLst>
                <a:gd name="T0" fmla="*/ 1 w 18"/>
                <a:gd name="T1" fmla="*/ 0 h 25"/>
                <a:gd name="T2" fmla="*/ 1 w 18"/>
                <a:gd name="T3" fmla="*/ 0 h 25"/>
                <a:gd name="T4" fmla="*/ 1 w 18"/>
                <a:gd name="T5" fmla="*/ 0 h 25"/>
                <a:gd name="T6" fmla="*/ 0 w 18"/>
                <a:gd name="T7" fmla="*/ 0 h 25"/>
                <a:gd name="T8" fmla="*/ 0 w 18"/>
                <a:gd name="T9" fmla="*/ 0 h 25"/>
                <a:gd name="T10" fmla="*/ 1 w 18"/>
                <a:gd name="T11" fmla="*/ 0 h 25"/>
                <a:gd name="T12" fmla="*/ 0 w 18"/>
                <a:gd name="T13" fmla="*/ 0 h 25"/>
                <a:gd name="T14" fmla="*/ 0 w 18"/>
                <a:gd name="T15" fmla="*/ 0 h 25"/>
                <a:gd name="T16" fmla="*/ 1 w 18"/>
                <a:gd name="T17" fmla="*/ 0 h 25"/>
                <a:gd name="T18" fmla="*/ 1 w 18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5"/>
                <a:gd name="T32" fmla="*/ 18 w 18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5">
                  <a:moveTo>
                    <a:pt x="18" y="19"/>
                  </a:moveTo>
                  <a:lnTo>
                    <a:pt x="18" y="23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18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2" name="Freeform 679"/>
            <p:cNvSpPr>
              <a:spLocks/>
            </p:cNvSpPr>
            <p:nvPr/>
          </p:nvSpPr>
          <p:spPr bwMode="auto">
            <a:xfrm>
              <a:off x="5781115" y="6391462"/>
              <a:ext cx="16924" cy="14489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1 w 21"/>
                <a:gd name="T5" fmla="*/ 0 h 23"/>
                <a:gd name="T6" fmla="*/ 0 w 21"/>
                <a:gd name="T7" fmla="*/ 0 h 23"/>
                <a:gd name="T8" fmla="*/ 1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1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18" y="23"/>
                  </a:moveTo>
                  <a:lnTo>
                    <a:pt x="19" y="14"/>
                  </a:lnTo>
                  <a:lnTo>
                    <a:pt x="16" y="0"/>
                  </a:lnTo>
                  <a:lnTo>
                    <a:pt x="0" y="6"/>
                  </a:lnTo>
                  <a:lnTo>
                    <a:pt x="4" y="19"/>
                  </a:lnTo>
                  <a:lnTo>
                    <a:pt x="6" y="10"/>
                  </a:lnTo>
                  <a:lnTo>
                    <a:pt x="18" y="23"/>
                  </a:lnTo>
                  <a:lnTo>
                    <a:pt x="21" y="19"/>
                  </a:lnTo>
                  <a:lnTo>
                    <a:pt x="19" y="14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3" name="Freeform 680"/>
            <p:cNvSpPr>
              <a:spLocks/>
            </p:cNvSpPr>
            <p:nvPr/>
          </p:nvSpPr>
          <p:spPr bwMode="auto">
            <a:xfrm>
              <a:off x="5778038" y="6400682"/>
              <a:ext cx="16924" cy="10538"/>
            </a:xfrm>
            <a:custGeom>
              <a:avLst/>
              <a:gdLst>
                <a:gd name="T0" fmla="*/ 1 w 22"/>
                <a:gd name="T1" fmla="*/ 0 h 19"/>
                <a:gd name="T2" fmla="*/ 1 w 22"/>
                <a:gd name="T3" fmla="*/ 0 h 19"/>
                <a:gd name="T4" fmla="*/ 1 w 22"/>
                <a:gd name="T5" fmla="*/ 0 h 19"/>
                <a:gd name="T6" fmla="*/ 1 w 22"/>
                <a:gd name="T7" fmla="*/ 0 h 19"/>
                <a:gd name="T8" fmla="*/ 1 w 22"/>
                <a:gd name="T9" fmla="*/ 0 h 19"/>
                <a:gd name="T10" fmla="*/ 0 w 22"/>
                <a:gd name="T11" fmla="*/ 0 h 19"/>
                <a:gd name="T12" fmla="*/ 1 w 22"/>
                <a:gd name="T13" fmla="*/ 0 h 19"/>
                <a:gd name="T14" fmla="*/ 1 w 22"/>
                <a:gd name="T15" fmla="*/ 0 h 19"/>
                <a:gd name="T16" fmla="*/ 0 w 22"/>
                <a:gd name="T17" fmla="*/ 0 h 19"/>
                <a:gd name="T18" fmla="*/ 1 w 22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19"/>
                <a:gd name="T32" fmla="*/ 22 w 22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19">
                  <a:moveTo>
                    <a:pt x="16" y="15"/>
                  </a:moveTo>
                  <a:lnTo>
                    <a:pt x="14" y="19"/>
                  </a:lnTo>
                  <a:lnTo>
                    <a:pt x="22" y="13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9"/>
                  </a:lnTo>
                  <a:lnTo>
                    <a:pt x="4" y="6"/>
                  </a:lnTo>
                  <a:lnTo>
                    <a:pt x="2" y="7"/>
                  </a:lnTo>
                  <a:lnTo>
                    <a:pt x="0" y="9"/>
                  </a:lnTo>
                  <a:lnTo>
                    <a:pt x="1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4" name="Freeform 681"/>
            <p:cNvSpPr>
              <a:spLocks/>
            </p:cNvSpPr>
            <p:nvPr/>
          </p:nvSpPr>
          <p:spPr bwMode="auto">
            <a:xfrm>
              <a:off x="5773422" y="6405951"/>
              <a:ext cx="20001" cy="11855"/>
            </a:xfrm>
            <a:custGeom>
              <a:avLst/>
              <a:gdLst>
                <a:gd name="T0" fmla="*/ 1 w 21"/>
                <a:gd name="T1" fmla="*/ 0 h 20"/>
                <a:gd name="T2" fmla="*/ 1 w 21"/>
                <a:gd name="T3" fmla="*/ 0 h 20"/>
                <a:gd name="T4" fmla="*/ 1 w 21"/>
                <a:gd name="T5" fmla="*/ 0 h 20"/>
                <a:gd name="T6" fmla="*/ 1 w 21"/>
                <a:gd name="T7" fmla="*/ 0 h 20"/>
                <a:gd name="T8" fmla="*/ 0 w 21"/>
                <a:gd name="T9" fmla="*/ 0 h 20"/>
                <a:gd name="T10" fmla="*/ 1 w 21"/>
                <a:gd name="T11" fmla="*/ 0 h 20"/>
                <a:gd name="T12" fmla="*/ 1 w 21"/>
                <a:gd name="T13" fmla="*/ 0 h 20"/>
                <a:gd name="T14" fmla="*/ 1 w 21"/>
                <a:gd name="T15" fmla="*/ 0 h 20"/>
                <a:gd name="T16" fmla="*/ 1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13" y="20"/>
                  </a:moveTo>
                  <a:lnTo>
                    <a:pt x="15" y="20"/>
                  </a:lnTo>
                  <a:lnTo>
                    <a:pt x="21" y="6"/>
                  </a:lnTo>
                  <a:lnTo>
                    <a:pt x="5" y="0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3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5" name="Freeform 682"/>
            <p:cNvSpPr>
              <a:spLocks/>
            </p:cNvSpPr>
            <p:nvPr/>
          </p:nvSpPr>
          <p:spPr bwMode="auto">
            <a:xfrm>
              <a:off x="5765729" y="6411220"/>
              <a:ext cx="16924" cy="14489"/>
            </a:xfrm>
            <a:custGeom>
              <a:avLst/>
              <a:gdLst>
                <a:gd name="T0" fmla="*/ 0 w 23"/>
                <a:gd name="T1" fmla="*/ 0 h 25"/>
                <a:gd name="T2" fmla="*/ 0 w 23"/>
                <a:gd name="T3" fmla="*/ 0 h 25"/>
                <a:gd name="T4" fmla="*/ 0 w 23"/>
                <a:gd name="T5" fmla="*/ 0 h 25"/>
                <a:gd name="T6" fmla="*/ 0 w 23"/>
                <a:gd name="T7" fmla="*/ 0 h 25"/>
                <a:gd name="T8" fmla="*/ 0 w 23"/>
                <a:gd name="T9" fmla="*/ 0 h 25"/>
                <a:gd name="T10" fmla="*/ 0 w 23"/>
                <a:gd name="T11" fmla="*/ 0 h 25"/>
                <a:gd name="T12" fmla="*/ 0 w 23"/>
                <a:gd name="T13" fmla="*/ 0 h 25"/>
                <a:gd name="T14" fmla="*/ 0 w 23"/>
                <a:gd name="T15" fmla="*/ 0 h 25"/>
                <a:gd name="T16" fmla="*/ 0 w 23"/>
                <a:gd name="T17" fmla="*/ 0 h 25"/>
                <a:gd name="T18" fmla="*/ 0 w 23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5"/>
                <a:gd name="T32" fmla="*/ 23 w 23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5">
                  <a:moveTo>
                    <a:pt x="12" y="25"/>
                  </a:moveTo>
                  <a:lnTo>
                    <a:pt x="13" y="23"/>
                  </a:lnTo>
                  <a:lnTo>
                    <a:pt x="23" y="1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2" y="10"/>
                  </a:lnTo>
                  <a:lnTo>
                    <a:pt x="12" y="25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2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6" name="Freeform 683"/>
            <p:cNvSpPr>
              <a:spLocks/>
            </p:cNvSpPr>
            <p:nvPr/>
          </p:nvSpPr>
          <p:spPr bwMode="auto">
            <a:xfrm>
              <a:off x="5754960" y="6417806"/>
              <a:ext cx="20001" cy="13172"/>
            </a:xfrm>
            <a:custGeom>
              <a:avLst/>
              <a:gdLst>
                <a:gd name="T0" fmla="*/ 1 w 25"/>
                <a:gd name="T1" fmla="*/ 0 h 24"/>
                <a:gd name="T2" fmla="*/ 1 w 25"/>
                <a:gd name="T3" fmla="*/ 0 h 24"/>
                <a:gd name="T4" fmla="*/ 1 w 25"/>
                <a:gd name="T5" fmla="*/ 0 h 24"/>
                <a:gd name="T6" fmla="*/ 1 w 25"/>
                <a:gd name="T7" fmla="*/ 0 h 24"/>
                <a:gd name="T8" fmla="*/ 0 w 25"/>
                <a:gd name="T9" fmla="*/ 0 h 24"/>
                <a:gd name="T10" fmla="*/ 1 w 25"/>
                <a:gd name="T11" fmla="*/ 0 h 24"/>
                <a:gd name="T12" fmla="*/ 1 w 25"/>
                <a:gd name="T13" fmla="*/ 0 h 24"/>
                <a:gd name="T14" fmla="*/ 1 w 25"/>
                <a:gd name="T15" fmla="*/ 0 h 24"/>
                <a:gd name="T16" fmla="*/ 1 w 25"/>
                <a:gd name="T17" fmla="*/ 0 h 24"/>
                <a:gd name="T18" fmla="*/ 1 w 25"/>
                <a:gd name="T19" fmla="*/ 0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4"/>
                <a:gd name="T32" fmla="*/ 25 w 25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4">
                  <a:moveTo>
                    <a:pt x="2" y="24"/>
                  </a:moveTo>
                  <a:lnTo>
                    <a:pt x="9" y="23"/>
                  </a:lnTo>
                  <a:lnTo>
                    <a:pt x="25" y="15"/>
                  </a:lnTo>
                  <a:lnTo>
                    <a:pt x="15" y="0"/>
                  </a:lnTo>
                  <a:lnTo>
                    <a:pt x="0" y="9"/>
                  </a:lnTo>
                  <a:lnTo>
                    <a:pt x="7" y="9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9" y="23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7" name="Freeform 684"/>
            <p:cNvSpPr>
              <a:spLocks/>
            </p:cNvSpPr>
            <p:nvPr/>
          </p:nvSpPr>
          <p:spPr bwMode="auto">
            <a:xfrm>
              <a:off x="5742651" y="6420440"/>
              <a:ext cx="16924" cy="10538"/>
            </a:xfrm>
            <a:custGeom>
              <a:avLst/>
              <a:gdLst>
                <a:gd name="T0" fmla="*/ 0 w 19"/>
                <a:gd name="T1" fmla="*/ 0 h 19"/>
                <a:gd name="T2" fmla="*/ 1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w 19"/>
                <a:gd name="T13" fmla="*/ 0 h 19"/>
                <a:gd name="T14" fmla="*/ 1 w 19"/>
                <a:gd name="T15" fmla="*/ 0 h 19"/>
                <a:gd name="T16" fmla="*/ 0 w 1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0" y="14"/>
                  </a:moveTo>
                  <a:lnTo>
                    <a:pt x="2" y="16"/>
                  </a:lnTo>
                  <a:lnTo>
                    <a:pt x="14" y="19"/>
                  </a:lnTo>
                  <a:lnTo>
                    <a:pt x="19" y="4"/>
                  </a:lnTo>
                  <a:lnTo>
                    <a:pt x="8" y="0"/>
                  </a:lnTo>
                  <a:lnTo>
                    <a:pt x="10" y="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8" name="Freeform 685"/>
            <p:cNvSpPr>
              <a:spLocks/>
            </p:cNvSpPr>
            <p:nvPr/>
          </p:nvSpPr>
          <p:spPr bwMode="auto">
            <a:xfrm>
              <a:off x="5722651" y="6408585"/>
              <a:ext cx="29232" cy="21076"/>
            </a:xfrm>
            <a:custGeom>
              <a:avLst/>
              <a:gdLst>
                <a:gd name="T0" fmla="*/ 1 w 37"/>
                <a:gd name="T1" fmla="*/ 0 h 33"/>
                <a:gd name="T2" fmla="*/ 0 w 37"/>
                <a:gd name="T3" fmla="*/ 0 h 33"/>
                <a:gd name="T4" fmla="*/ 1 w 37"/>
                <a:gd name="T5" fmla="*/ 0 h 33"/>
                <a:gd name="T6" fmla="*/ 1 w 37"/>
                <a:gd name="T7" fmla="*/ 0 h 33"/>
                <a:gd name="T8" fmla="*/ 1 w 37"/>
                <a:gd name="T9" fmla="*/ 0 h 33"/>
                <a:gd name="T10" fmla="*/ 1 w 37"/>
                <a:gd name="T11" fmla="*/ 0 h 33"/>
                <a:gd name="T12" fmla="*/ 1 w 37"/>
                <a:gd name="T13" fmla="*/ 0 h 33"/>
                <a:gd name="T14" fmla="*/ 1 w 37"/>
                <a:gd name="T15" fmla="*/ 0 h 33"/>
                <a:gd name="T16" fmla="*/ 1 w 37"/>
                <a:gd name="T17" fmla="*/ 0 h 33"/>
                <a:gd name="T18" fmla="*/ 1 w 37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33"/>
                <a:gd name="T32" fmla="*/ 37 w 37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33">
                  <a:moveTo>
                    <a:pt x="4" y="15"/>
                  </a:moveTo>
                  <a:lnTo>
                    <a:pt x="0" y="14"/>
                  </a:lnTo>
                  <a:lnTo>
                    <a:pt x="27" y="33"/>
                  </a:lnTo>
                  <a:lnTo>
                    <a:pt x="37" y="19"/>
                  </a:lnTo>
                  <a:lnTo>
                    <a:pt x="10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9" name="Freeform 686"/>
            <p:cNvSpPr>
              <a:spLocks/>
            </p:cNvSpPr>
            <p:nvPr/>
          </p:nvSpPr>
          <p:spPr bwMode="auto">
            <a:xfrm>
              <a:off x="5702650" y="6405951"/>
              <a:ext cx="24616" cy="14489"/>
            </a:xfrm>
            <a:custGeom>
              <a:avLst/>
              <a:gdLst>
                <a:gd name="T0" fmla="*/ 1 w 29"/>
                <a:gd name="T1" fmla="*/ 1 h 19"/>
                <a:gd name="T2" fmla="*/ 1 w 29"/>
                <a:gd name="T3" fmla="*/ 1 h 19"/>
                <a:gd name="T4" fmla="*/ 1 w 29"/>
                <a:gd name="T5" fmla="*/ 1 h 19"/>
                <a:gd name="T6" fmla="*/ 1 w 29"/>
                <a:gd name="T7" fmla="*/ 1 h 19"/>
                <a:gd name="T8" fmla="*/ 1 w 29"/>
                <a:gd name="T9" fmla="*/ 0 h 19"/>
                <a:gd name="T10" fmla="*/ 0 w 29"/>
                <a:gd name="T11" fmla="*/ 1 h 19"/>
                <a:gd name="T12" fmla="*/ 1 w 29"/>
                <a:gd name="T13" fmla="*/ 0 h 19"/>
                <a:gd name="T14" fmla="*/ 1 w 29"/>
                <a:gd name="T15" fmla="*/ 0 h 19"/>
                <a:gd name="T16" fmla="*/ 0 w 29"/>
                <a:gd name="T17" fmla="*/ 1 h 19"/>
                <a:gd name="T18" fmla="*/ 1 w 29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19"/>
                <a:gd name="T32" fmla="*/ 29 w 29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19">
                  <a:moveTo>
                    <a:pt x="12" y="14"/>
                  </a:moveTo>
                  <a:lnTo>
                    <a:pt x="4" y="18"/>
                  </a:lnTo>
                  <a:lnTo>
                    <a:pt x="27" y="19"/>
                  </a:lnTo>
                  <a:lnTo>
                    <a:pt x="29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0" name="Freeform 687"/>
            <p:cNvSpPr>
              <a:spLocks/>
            </p:cNvSpPr>
            <p:nvPr/>
          </p:nvSpPr>
          <p:spPr bwMode="auto">
            <a:xfrm>
              <a:off x="5691880" y="6408585"/>
              <a:ext cx="20001" cy="15807"/>
            </a:xfrm>
            <a:custGeom>
              <a:avLst/>
              <a:gdLst>
                <a:gd name="T0" fmla="*/ 1 w 25"/>
                <a:gd name="T1" fmla="*/ 0 h 25"/>
                <a:gd name="T2" fmla="*/ 1 w 25"/>
                <a:gd name="T3" fmla="*/ 0 h 25"/>
                <a:gd name="T4" fmla="*/ 1 w 25"/>
                <a:gd name="T5" fmla="*/ 0 h 25"/>
                <a:gd name="T6" fmla="*/ 1 w 25"/>
                <a:gd name="T7" fmla="*/ 0 h 25"/>
                <a:gd name="T8" fmla="*/ 0 w 25"/>
                <a:gd name="T9" fmla="*/ 0 h 25"/>
                <a:gd name="T10" fmla="*/ 0 w 25"/>
                <a:gd name="T11" fmla="*/ 0 h 25"/>
                <a:gd name="T12" fmla="*/ 0 w 25"/>
                <a:gd name="T13" fmla="*/ 0 h 25"/>
                <a:gd name="T14" fmla="*/ 0 w 25"/>
                <a:gd name="T15" fmla="*/ 0 h 25"/>
                <a:gd name="T16" fmla="*/ 0 w 25"/>
                <a:gd name="T17" fmla="*/ 0 h 25"/>
                <a:gd name="T18" fmla="*/ 1 w 25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5"/>
                <a:gd name="T32" fmla="*/ 25 w 25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5">
                  <a:moveTo>
                    <a:pt x="15" y="21"/>
                  </a:moveTo>
                  <a:lnTo>
                    <a:pt x="13" y="25"/>
                  </a:lnTo>
                  <a:lnTo>
                    <a:pt x="25" y="10"/>
                  </a:lnTo>
                  <a:lnTo>
                    <a:pt x="13" y="0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5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1" name="Freeform 688"/>
            <p:cNvSpPr>
              <a:spLocks/>
            </p:cNvSpPr>
            <p:nvPr/>
          </p:nvSpPr>
          <p:spPr bwMode="auto">
            <a:xfrm>
              <a:off x="5682649" y="6420440"/>
              <a:ext cx="20001" cy="14489"/>
            </a:xfrm>
            <a:custGeom>
              <a:avLst/>
              <a:gdLst>
                <a:gd name="T0" fmla="*/ 1 w 23"/>
                <a:gd name="T1" fmla="*/ 0 h 25"/>
                <a:gd name="T2" fmla="*/ 1 w 23"/>
                <a:gd name="T3" fmla="*/ 0 h 25"/>
                <a:gd name="T4" fmla="*/ 1 w 23"/>
                <a:gd name="T5" fmla="*/ 0 h 25"/>
                <a:gd name="T6" fmla="*/ 1 w 23"/>
                <a:gd name="T7" fmla="*/ 0 h 25"/>
                <a:gd name="T8" fmla="*/ 0 w 23"/>
                <a:gd name="T9" fmla="*/ 0 h 25"/>
                <a:gd name="T10" fmla="*/ 1 w 23"/>
                <a:gd name="T11" fmla="*/ 0 h 25"/>
                <a:gd name="T12" fmla="*/ 0 w 23"/>
                <a:gd name="T13" fmla="*/ 0 h 25"/>
                <a:gd name="T14" fmla="*/ 0 w 23"/>
                <a:gd name="T15" fmla="*/ 0 h 25"/>
                <a:gd name="T16" fmla="*/ 1 w 23"/>
                <a:gd name="T17" fmla="*/ 0 h 25"/>
                <a:gd name="T18" fmla="*/ 1 w 23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5"/>
                <a:gd name="T32" fmla="*/ 23 w 23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5">
                  <a:moveTo>
                    <a:pt x="15" y="16"/>
                  </a:moveTo>
                  <a:lnTo>
                    <a:pt x="15" y="23"/>
                  </a:lnTo>
                  <a:lnTo>
                    <a:pt x="23" y="4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" y="25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2" y="25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2" name="Freeform 689"/>
            <p:cNvSpPr>
              <a:spLocks/>
            </p:cNvSpPr>
            <p:nvPr/>
          </p:nvSpPr>
          <p:spPr bwMode="auto">
            <a:xfrm>
              <a:off x="5684187" y="6429661"/>
              <a:ext cx="21539" cy="10538"/>
            </a:xfrm>
            <a:custGeom>
              <a:avLst/>
              <a:gdLst>
                <a:gd name="T0" fmla="*/ 1 w 23"/>
                <a:gd name="T1" fmla="*/ 0 h 19"/>
                <a:gd name="T2" fmla="*/ 1 w 23"/>
                <a:gd name="T3" fmla="*/ 0 h 19"/>
                <a:gd name="T4" fmla="*/ 1 w 23"/>
                <a:gd name="T5" fmla="*/ 0 h 19"/>
                <a:gd name="T6" fmla="*/ 0 w 23"/>
                <a:gd name="T7" fmla="*/ 0 h 19"/>
                <a:gd name="T8" fmla="*/ 1 w 23"/>
                <a:gd name="T9" fmla="*/ 0 h 19"/>
                <a:gd name="T10" fmla="*/ 1 w 23"/>
                <a:gd name="T11" fmla="*/ 0 h 19"/>
                <a:gd name="T12" fmla="*/ 1 w 23"/>
                <a:gd name="T13" fmla="*/ 0 h 19"/>
                <a:gd name="T14" fmla="*/ 1 w 23"/>
                <a:gd name="T15" fmla="*/ 0 h 19"/>
                <a:gd name="T16" fmla="*/ 1 w 23"/>
                <a:gd name="T17" fmla="*/ 0 h 19"/>
                <a:gd name="T18" fmla="*/ 1 w 23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19"/>
                <a:gd name="T32" fmla="*/ 23 w 23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19">
                  <a:moveTo>
                    <a:pt x="23" y="13"/>
                  </a:moveTo>
                  <a:lnTo>
                    <a:pt x="21" y="9"/>
                  </a:lnTo>
                  <a:lnTo>
                    <a:pt x="13" y="0"/>
                  </a:lnTo>
                  <a:lnTo>
                    <a:pt x="0" y="9"/>
                  </a:lnTo>
                  <a:lnTo>
                    <a:pt x="10" y="19"/>
                  </a:lnTo>
                  <a:lnTo>
                    <a:pt x="8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3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3" name="Freeform 690"/>
            <p:cNvSpPr>
              <a:spLocks/>
            </p:cNvSpPr>
            <p:nvPr/>
          </p:nvSpPr>
          <p:spPr bwMode="auto">
            <a:xfrm>
              <a:off x="5691880" y="6436247"/>
              <a:ext cx="16924" cy="17124"/>
            </a:xfrm>
            <a:custGeom>
              <a:avLst/>
              <a:gdLst>
                <a:gd name="T0" fmla="*/ 1 w 19"/>
                <a:gd name="T1" fmla="*/ 1 h 25"/>
                <a:gd name="T2" fmla="*/ 1 w 19"/>
                <a:gd name="T3" fmla="*/ 1 h 25"/>
                <a:gd name="T4" fmla="*/ 1 w 19"/>
                <a:gd name="T5" fmla="*/ 0 h 25"/>
                <a:gd name="T6" fmla="*/ 0 w 19"/>
                <a:gd name="T7" fmla="*/ 1 h 25"/>
                <a:gd name="T8" fmla="*/ 1 w 19"/>
                <a:gd name="T9" fmla="*/ 1 h 25"/>
                <a:gd name="T10" fmla="*/ 1 w 19"/>
                <a:gd name="T11" fmla="*/ 1 h 25"/>
                <a:gd name="T12" fmla="*/ 1 w 19"/>
                <a:gd name="T13" fmla="*/ 1 h 25"/>
                <a:gd name="T14" fmla="*/ 1 w 19"/>
                <a:gd name="T15" fmla="*/ 1 h 25"/>
                <a:gd name="T16" fmla="*/ 1 w 19"/>
                <a:gd name="T17" fmla="*/ 1 h 25"/>
                <a:gd name="T18" fmla="*/ 1 w 19"/>
                <a:gd name="T19" fmla="*/ 1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5"/>
                <a:gd name="T32" fmla="*/ 19 w 19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5">
                  <a:moveTo>
                    <a:pt x="15" y="25"/>
                  </a:moveTo>
                  <a:lnTo>
                    <a:pt x="19" y="17"/>
                  </a:lnTo>
                  <a:lnTo>
                    <a:pt x="15" y="0"/>
                  </a:lnTo>
                  <a:lnTo>
                    <a:pt x="0" y="2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5" y="25"/>
                  </a:lnTo>
                  <a:lnTo>
                    <a:pt x="19" y="21"/>
                  </a:lnTo>
                  <a:lnTo>
                    <a:pt x="19" y="17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4" name="Freeform 691"/>
            <p:cNvSpPr>
              <a:spLocks/>
            </p:cNvSpPr>
            <p:nvPr/>
          </p:nvSpPr>
          <p:spPr bwMode="auto">
            <a:xfrm>
              <a:off x="5679572" y="6444150"/>
              <a:ext cx="26155" cy="17124"/>
            </a:xfrm>
            <a:custGeom>
              <a:avLst/>
              <a:gdLst>
                <a:gd name="T0" fmla="*/ 1 w 31"/>
                <a:gd name="T1" fmla="*/ 0 h 28"/>
                <a:gd name="T2" fmla="*/ 1 w 31"/>
                <a:gd name="T3" fmla="*/ 0 h 28"/>
                <a:gd name="T4" fmla="*/ 1 w 31"/>
                <a:gd name="T5" fmla="*/ 0 h 28"/>
                <a:gd name="T6" fmla="*/ 1 w 31"/>
                <a:gd name="T7" fmla="*/ 0 h 28"/>
                <a:gd name="T8" fmla="*/ 1 w 31"/>
                <a:gd name="T9" fmla="*/ 0 h 28"/>
                <a:gd name="T10" fmla="*/ 0 w 31"/>
                <a:gd name="T11" fmla="*/ 0 h 28"/>
                <a:gd name="T12" fmla="*/ 1 w 31"/>
                <a:gd name="T13" fmla="*/ 0 h 28"/>
                <a:gd name="T14" fmla="*/ 0 w 31"/>
                <a:gd name="T15" fmla="*/ 0 h 28"/>
                <a:gd name="T16" fmla="*/ 0 w 31"/>
                <a:gd name="T17" fmla="*/ 0 h 28"/>
                <a:gd name="T18" fmla="*/ 1 w 31"/>
                <a:gd name="T19" fmla="*/ 0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8"/>
                <a:gd name="T32" fmla="*/ 31 w 31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8">
                  <a:moveTo>
                    <a:pt x="16" y="21"/>
                  </a:moveTo>
                  <a:lnTo>
                    <a:pt x="14" y="28"/>
                  </a:lnTo>
                  <a:lnTo>
                    <a:pt x="31" y="13"/>
                  </a:lnTo>
                  <a:lnTo>
                    <a:pt x="21" y="0"/>
                  </a:lnTo>
                  <a:lnTo>
                    <a:pt x="2" y="15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5" name="Freeform 692"/>
            <p:cNvSpPr>
              <a:spLocks/>
            </p:cNvSpPr>
            <p:nvPr/>
          </p:nvSpPr>
          <p:spPr bwMode="auto">
            <a:xfrm>
              <a:off x="5679572" y="6458640"/>
              <a:ext cx="16924" cy="13172"/>
            </a:xfrm>
            <a:custGeom>
              <a:avLst/>
              <a:gdLst>
                <a:gd name="T0" fmla="*/ 1 w 20"/>
                <a:gd name="T1" fmla="*/ 0 h 27"/>
                <a:gd name="T2" fmla="*/ 1 w 20"/>
                <a:gd name="T3" fmla="*/ 0 h 27"/>
                <a:gd name="T4" fmla="*/ 1 w 20"/>
                <a:gd name="T5" fmla="*/ 0 h 27"/>
                <a:gd name="T6" fmla="*/ 0 w 20"/>
                <a:gd name="T7" fmla="*/ 0 h 27"/>
                <a:gd name="T8" fmla="*/ 1 w 20"/>
                <a:gd name="T9" fmla="*/ 0 h 27"/>
                <a:gd name="T10" fmla="*/ 1 w 20"/>
                <a:gd name="T11" fmla="*/ 0 h 27"/>
                <a:gd name="T12" fmla="*/ 1 w 20"/>
                <a:gd name="T13" fmla="*/ 0 h 27"/>
                <a:gd name="T14" fmla="*/ 1 w 20"/>
                <a:gd name="T15" fmla="*/ 0 h 27"/>
                <a:gd name="T16" fmla="*/ 1 w 20"/>
                <a:gd name="T17" fmla="*/ 0 h 27"/>
                <a:gd name="T18" fmla="*/ 1 w 20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27"/>
                <a:gd name="T32" fmla="*/ 20 w 20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27">
                  <a:moveTo>
                    <a:pt x="20" y="27"/>
                  </a:moveTo>
                  <a:lnTo>
                    <a:pt x="20" y="23"/>
                  </a:lnTo>
                  <a:lnTo>
                    <a:pt x="16" y="0"/>
                  </a:lnTo>
                  <a:lnTo>
                    <a:pt x="0" y="2"/>
                  </a:lnTo>
                  <a:lnTo>
                    <a:pt x="2" y="25"/>
                  </a:lnTo>
                  <a:lnTo>
                    <a:pt x="4" y="21"/>
                  </a:lnTo>
                  <a:lnTo>
                    <a:pt x="20" y="27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6" name="Freeform 693"/>
            <p:cNvSpPr>
              <a:spLocks/>
            </p:cNvSpPr>
            <p:nvPr/>
          </p:nvSpPr>
          <p:spPr bwMode="auto">
            <a:xfrm>
              <a:off x="5676495" y="6470495"/>
              <a:ext cx="20001" cy="17124"/>
            </a:xfrm>
            <a:custGeom>
              <a:avLst/>
              <a:gdLst>
                <a:gd name="T0" fmla="*/ 1 w 23"/>
                <a:gd name="T1" fmla="*/ 0 h 29"/>
                <a:gd name="T2" fmla="*/ 1 w 23"/>
                <a:gd name="T3" fmla="*/ 0 h 29"/>
                <a:gd name="T4" fmla="*/ 1 w 23"/>
                <a:gd name="T5" fmla="*/ 0 h 29"/>
                <a:gd name="T6" fmla="*/ 1 w 23"/>
                <a:gd name="T7" fmla="*/ 0 h 29"/>
                <a:gd name="T8" fmla="*/ 0 w 23"/>
                <a:gd name="T9" fmla="*/ 0 h 29"/>
                <a:gd name="T10" fmla="*/ 0 w 23"/>
                <a:gd name="T11" fmla="*/ 0 h 29"/>
                <a:gd name="T12" fmla="*/ 1 w 23"/>
                <a:gd name="T13" fmla="*/ 0 h 29"/>
                <a:gd name="T14" fmla="*/ 1 w 23"/>
                <a:gd name="T15" fmla="*/ 0 h 29"/>
                <a:gd name="T16" fmla="*/ 1 w 23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9"/>
                <a:gd name="T29" fmla="*/ 23 w 23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9">
                  <a:moveTo>
                    <a:pt x="15" y="29"/>
                  </a:moveTo>
                  <a:lnTo>
                    <a:pt x="15" y="27"/>
                  </a:lnTo>
                  <a:lnTo>
                    <a:pt x="23" y="6"/>
                  </a:lnTo>
                  <a:lnTo>
                    <a:pt x="7" y="0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5" y="29"/>
                  </a:lnTo>
                  <a:lnTo>
                    <a:pt x="15" y="27"/>
                  </a:lnTo>
                  <a:lnTo>
                    <a:pt x="15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7" name="Freeform 694"/>
            <p:cNvSpPr>
              <a:spLocks/>
            </p:cNvSpPr>
            <p:nvPr/>
          </p:nvSpPr>
          <p:spPr bwMode="auto">
            <a:xfrm>
              <a:off x="5667264" y="6481033"/>
              <a:ext cx="20001" cy="21076"/>
            </a:xfrm>
            <a:custGeom>
              <a:avLst/>
              <a:gdLst>
                <a:gd name="T0" fmla="*/ 1 w 25"/>
                <a:gd name="T1" fmla="*/ 0 h 33"/>
                <a:gd name="T2" fmla="*/ 1 w 25"/>
                <a:gd name="T3" fmla="*/ 0 h 33"/>
                <a:gd name="T4" fmla="*/ 1 w 25"/>
                <a:gd name="T5" fmla="*/ 0 h 33"/>
                <a:gd name="T6" fmla="*/ 1 w 25"/>
                <a:gd name="T7" fmla="*/ 0 h 33"/>
                <a:gd name="T8" fmla="*/ 0 w 25"/>
                <a:gd name="T9" fmla="*/ 0 h 33"/>
                <a:gd name="T10" fmla="*/ 0 w 25"/>
                <a:gd name="T11" fmla="*/ 0 h 33"/>
                <a:gd name="T12" fmla="*/ 1 w 25"/>
                <a:gd name="T13" fmla="*/ 0 h 33"/>
                <a:gd name="T14" fmla="*/ 1 w 25"/>
                <a:gd name="T15" fmla="*/ 0 h 33"/>
                <a:gd name="T16" fmla="*/ 1 w 25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33"/>
                <a:gd name="T29" fmla="*/ 25 w 25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33">
                  <a:moveTo>
                    <a:pt x="13" y="33"/>
                  </a:moveTo>
                  <a:lnTo>
                    <a:pt x="13" y="31"/>
                  </a:lnTo>
                  <a:lnTo>
                    <a:pt x="25" y="8"/>
                  </a:lnTo>
                  <a:lnTo>
                    <a:pt x="10" y="0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8" name="Freeform 695"/>
            <p:cNvSpPr>
              <a:spLocks/>
            </p:cNvSpPr>
            <p:nvPr/>
          </p:nvSpPr>
          <p:spPr bwMode="auto">
            <a:xfrm>
              <a:off x="5662648" y="6496839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1 w 21"/>
                <a:gd name="T7" fmla="*/ 0 h 25"/>
                <a:gd name="T8" fmla="*/ 0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4" y="21"/>
                  </a:moveTo>
                  <a:lnTo>
                    <a:pt x="14" y="19"/>
                  </a:lnTo>
                  <a:lnTo>
                    <a:pt x="21" y="10"/>
                  </a:lnTo>
                  <a:lnTo>
                    <a:pt x="8" y="0"/>
                  </a:lnTo>
                  <a:lnTo>
                    <a:pt x="0" y="10"/>
                  </a:lnTo>
                  <a:lnTo>
                    <a:pt x="10" y="8"/>
                  </a:lnTo>
                  <a:lnTo>
                    <a:pt x="4" y="21"/>
                  </a:lnTo>
                  <a:lnTo>
                    <a:pt x="10" y="25"/>
                  </a:lnTo>
                  <a:lnTo>
                    <a:pt x="14" y="19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9" name="Freeform 696"/>
            <p:cNvSpPr>
              <a:spLocks/>
            </p:cNvSpPr>
            <p:nvPr/>
          </p:nvSpPr>
          <p:spPr bwMode="auto">
            <a:xfrm>
              <a:off x="5653417" y="6496839"/>
              <a:ext cx="16924" cy="11855"/>
            </a:xfrm>
            <a:custGeom>
              <a:avLst/>
              <a:gdLst>
                <a:gd name="T0" fmla="*/ 0 w 19"/>
                <a:gd name="T1" fmla="*/ 0 h 19"/>
                <a:gd name="T2" fmla="*/ 1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w 19"/>
                <a:gd name="T13" fmla="*/ 0 h 19"/>
                <a:gd name="T14" fmla="*/ 1 w 19"/>
                <a:gd name="T15" fmla="*/ 0 h 19"/>
                <a:gd name="T16" fmla="*/ 1 w 19"/>
                <a:gd name="T17" fmla="*/ 0 h 19"/>
                <a:gd name="T18" fmla="*/ 0 w 19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9"/>
                <a:gd name="T32" fmla="*/ 19 w 19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9">
                  <a:moveTo>
                    <a:pt x="0" y="13"/>
                  </a:moveTo>
                  <a:lnTo>
                    <a:pt x="2" y="15"/>
                  </a:lnTo>
                  <a:lnTo>
                    <a:pt x="13" y="19"/>
                  </a:lnTo>
                  <a:lnTo>
                    <a:pt x="19" y="6"/>
                  </a:lnTo>
                  <a:lnTo>
                    <a:pt x="9" y="0"/>
                  </a:lnTo>
                  <a:lnTo>
                    <a:pt x="11" y="2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0" name="Freeform 697"/>
            <p:cNvSpPr>
              <a:spLocks/>
            </p:cNvSpPr>
            <p:nvPr/>
          </p:nvSpPr>
          <p:spPr bwMode="auto">
            <a:xfrm>
              <a:off x="5642647" y="6488936"/>
              <a:ext cx="20001" cy="15807"/>
            </a:xfrm>
            <a:custGeom>
              <a:avLst/>
              <a:gdLst>
                <a:gd name="T0" fmla="*/ 0 w 27"/>
                <a:gd name="T1" fmla="*/ 0 h 28"/>
                <a:gd name="T2" fmla="*/ 0 w 27"/>
                <a:gd name="T3" fmla="*/ 0 h 28"/>
                <a:gd name="T4" fmla="*/ 0 w 27"/>
                <a:gd name="T5" fmla="*/ 0 h 28"/>
                <a:gd name="T6" fmla="*/ 0 w 27"/>
                <a:gd name="T7" fmla="*/ 0 h 28"/>
                <a:gd name="T8" fmla="*/ 0 w 27"/>
                <a:gd name="T9" fmla="*/ 0 h 28"/>
                <a:gd name="T10" fmla="*/ 0 w 27"/>
                <a:gd name="T11" fmla="*/ 0 h 28"/>
                <a:gd name="T12" fmla="*/ 0 w 27"/>
                <a:gd name="T13" fmla="*/ 0 h 28"/>
                <a:gd name="T14" fmla="*/ 0 w 27"/>
                <a:gd name="T15" fmla="*/ 0 h 28"/>
                <a:gd name="T16" fmla="*/ 0 w 27"/>
                <a:gd name="T17" fmla="*/ 0 h 28"/>
                <a:gd name="T18" fmla="*/ 0 w 27"/>
                <a:gd name="T19" fmla="*/ 0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8"/>
                <a:gd name="T32" fmla="*/ 27 w 27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8">
                  <a:moveTo>
                    <a:pt x="6" y="15"/>
                  </a:moveTo>
                  <a:lnTo>
                    <a:pt x="0" y="13"/>
                  </a:lnTo>
                  <a:lnTo>
                    <a:pt x="16" y="28"/>
                  </a:lnTo>
                  <a:lnTo>
                    <a:pt x="27" y="17"/>
                  </a:lnTo>
                  <a:lnTo>
                    <a:pt x="12" y="2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1" name="Freeform 698"/>
            <p:cNvSpPr>
              <a:spLocks/>
            </p:cNvSpPr>
            <p:nvPr/>
          </p:nvSpPr>
          <p:spPr bwMode="auto">
            <a:xfrm>
              <a:off x="5634955" y="6488936"/>
              <a:ext cx="12308" cy="7903"/>
            </a:xfrm>
            <a:custGeom>
              <a:avLst/>
              <a:gdLst>
                <a:gd name="T0" fmla="*/ 1 w 13"/>
                <a:gd name="T1" fmla="*/ 0 h 15"/>
                <a:gd name="T2" fmla="*/ 1 w 13"/>
                <a:gd name="T3" fmla="*/ 0 h 15"/>
                <a:gd name="T4" fmla="*/ 1 w 13"/>
                <a:gd name="T5" fmla="*/ 0 h 15"/>
                <a:gd name="T6" fmla="*/ 1 w 13"/>
                <a:gd name="T7" fmla="*/ 0 h 15"/>
                <a:gd name="T8" fmla="*/ 1 w 13"/>
                <a:gd name="T9" fmla="*/ 0 h 15"/>
                <a:gd name="T10" fmla="*/ 0 w 13"/>
                <a:gd name="T11" fmla="*/ 0 h 15"/>
                <a:gd name="T12" fmla="*/ 1 w 13"/>
                <a:gd name="T13" fmla="*/ 0 h 15"/>
                <a:gd name="T14" fmla="*/ 0 w 13"/>
                <a:gd name="T15" fmla="*/ 0 h 15"/>
                <a:gd name="T16" fmla="*/ 1 w 13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15"/>
                <a:gd name="T29" fmla="*/ 13 w 13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15">
                  <a:moveTo>
                    <a:pt x="3" y="15"/>
                  </a:moveTo>
                  <a:lnTo>
                    <a:pt x="2" y="15"/>
                  </a:lnTo>
                  <a:lnTo>
                    <a:pt x="13" y="15"/>
                  </a:lnTo>
                  <a:lnTo>
                    <a:pt x="1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2" name="Freeform 699"/>
            <p:cNvSpPr>
              <a:spLocks/>
            </p:cNvSpPr>
            <p:nvPr/>
          </p:nvSpPr>
          <p:spPr bwMode="auto">
            <a:xfrm>
              <a:off x="5618031" y="6488936"/>
              <a:ext cx="18462" cy="10538"/>
            </a:xfrm>
            <a:custGeom>
              <a:avLst/>
              <a:gdLst>
                <a:gd name="T0" fmla="*/ 1 w 23"/>
                <a:gd name="T1" fmla="*/ 0 h 19"/>
                <a:gd name="T2" fmla="*/ 1 w 23"/>
                <a:gd name="T3" fmla="*/ 0 h 19"/>
                <a:gd name="T4" fmla="*/ 1 w 23"/>
                <a:gd name="T5" fmla="*/ 0 h 19"/>
                <a:gd name="T6" fmla="*/ 1 w 23"/>
                <a:gd name="T7" fmla="*/ 0 h 19"/>
                <a:gd name="T8" fmla="*/ 0 w 23"/>
                <a:gd name="T9" fmla="*/ 0 h 19"/>
                <a:gd name="T10" fmla="*/ 1 w 23"/>
                <a:gd name="T11" fmla="*/ 0 h 19"/>
                <a:gd name="T12" fmla="*/ 1 w 23"/>
                <a:gd name="T13" fmla="*/ 0 h 19"/>
                <a:gd name="T14" fmla="*/ 1 w 23"/>
                <a:gd name="T15" fmla="*/ 0 h 19"/>
                <a:gd name="T16" fmla="*/ 1 w 23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19"/>
                <a:gd name="T29" fmla="*/ 23 w 23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19">
                  <a:moveTo>
                    <a:pt x="2" y="19"/>
                  </a:moveTo>
                  <a:lnTo>
                    <a:pt x="4" y="19"/>
                  </a:lnTo>
                  <a:lnTo>
                    <a:pt x="23" y="15"/>
                  </a:lnTo>
                  <a:lnTo>
                    <a:pt x="2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3" name="Freeform 700"/>
            <p:cNvSpPr>
              <a:spLocks/>
            </p:cNvSpPr>
            <p:nvPr/>
          </p:nvSpPr>
          <p:spPr bwMode="auto">
            <a:xfrm>
              <a:off x="5602645" y="6490253"/>
              <a:ext cx="15385" cy="9221"/>
            </a:xfrm>
            <a:custGeom>
              <a:avLst/>
              <a:gdLst>
                <a:gd name="T0" fmla="*/ 1 w 19"/>
                <a:gd name="T1" fmla="*/ 0 h 18"/>
                <a:gd name="T2" fmla="*/ 1 w 19"/>
                <a:gd name="T3" fmla="*/ 0 h 18"/>
                <a:gd name="T4" fmla="*/ 1 w 19"/>
                <a:gd name="T5" fmla="*/ 0 h 18"/>
                <a:gd name="T6" fmla="*/ 1 w 19"/>
                <a:gd name="T7" fmla="*/ 0 h 18"/>
                <a:gd name="T8" fmla="*/ 1 w 19"/>
                <a:gd name="T9" fmla="*/ 0 h 18"/>
                <a:gd name="T10" fmla="*/ 0 w 19"/>
                <a:gd name="T11" fmla="*/ 0 h 18"/>
                <a:gd name="T12" fmla="*/ 1 w 19"/>
                <a:gd name="T13" fmla="*/ 0 h 18"/>
                <a:gd name="T14" fmla="*/ 1 w 19"/>
                <a:gd name="T15" fmla="*/ 0 h 18"/>
                <a:gd name="T16" fmla="*/ 0 w 19"/>
                <a:gd name="T17" fmla="*/ 0 h 18"/>
                <a:gd name="T18" fmla="*/ 1 w 19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8"/>
                <a:gd name="T32" fmla="*/ 19 w 19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8">
                  <a:moveTo>
                    <a:pt x="8" y="16"/>
                  </a:moveTo>
                  <a:lnTo>
                    <a:pt x="4" y="18"/>
                  </a:lnTo>
                  <a:lnTo>
                    <a:pt x="19" y="16"/>
                  </a:lnTo>
                  <a:lnTo>
                    <a:pt x="19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4" name="Freeform 701"/>
            <p:cNvSpPr>
              <a:spLocks/>
            </p:cNvSpPr>
            <p:nvPr/>
          </p:nvSpPr>
          <p:spPr bwMode="auto">
            <a:xfrm>
              <a:off x="5590337" y="6491570"/>
              <a:ext cx="20001" cy="13172"/>
            </a:xfrm>
            <a:custGeom>
              <a:avLst/>
              <a:gdLst>
                <a:gd name="T0" fmla="*/ 1 w 23"/>
                <a:gd name="T1" fmla="*/ 0 h 21"/>
                <a:gd name="T2" fmla="*/ 1 w 23"/>
                <a:gd name="T3" fmla="*/ 0 h 21"/>
                <a:gd name="T4" fmla="*/ 1 w 23"/>
                <a:gd name="T5" fmla="*/ 0 h 21"/>
                <a:gd name="T6" fmla="*/ 1 w 23"/>
                <a:gd name="T7" fmla="*/ 0 h 21"/>
                <a:gd name="T8" fmla="*/ 1 w 23"/>
                <a:gd name="T9" fmla="*/ 0 h 21"/>
                <a:gd name="T10" fmla="*/ 0 w 23"/>
                <a:gd name="T11" fmla="*/ 0 h 21"/>
                <a:gd name="T12" fmla="*/ 1 w 23"/>
                <a:gd name="T13" fmla="*/ 0 h 21"/>
                <a:gd name="T14" fmla="*/ 1 w 23"/>
                <a:gd name="T15" fmla="*/ 0 h 21"/>
                <a:gd name="T16" fmla="*/ 0 w 23"/>
                <a:gd name="T17" fmla="*/ 0 h 21"/>
                <a:gd name="T18" fmla="*/ 1 w 23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1"/>
                <a:gd name="T32" fmla="*/ 23 w 23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1">
                  <a:moveTo>
                    <a:pt x="15" y="20"/>
                  </a:moveTo>
                  <a:lnTo>
                    <a:pt x="13" y="21"/>
                  </a:lnTo>
                  <a:lnTo>
                    <a:pt x="23" y="14"/>
                  </a:lnTo>
                  <a:lnTo>
                    <a:pt x="15" y="0"/>
                  </a:lnTo>
                  <a:lnTo>
                    <a:pt x="4" y="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15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5" name="Freeform 702"/>
            <p:cNvSpPr>
              <a:spLocks/>
            </p:cNvSpPr>
            <p:nvPr/>
          </p:nvSpPr>
          <p:spPr bwMode="auto">
            <a:xfrm>
              <a:off x="5585722" y="6498156"/>
              <a:ext cx="16924" cy="9221"/>
            </a:xfrm>
            <a:custGeom>
              <a:avLst/>
              <a:gdLst>
                <a:gd name="T0" fmla="*/ 1 w 19"/>
                <a:gd name="T1" fmla="*/ 0 h 15"/>
                <a:gd name="T2" fmla="*/ 1 w 19"/>
                <a:gd name="T3" fmla="*/ 0 h 15"/>
                <a:gd name="T4" fmla="*/ 1 w 19"/>
                <a:gd name="T5" fmla="*/ 0 h 15"/>
                <a:gd name="T6" fmla="*/ 1 w 19"/>
                <a:gd name="T7" fmla="*/ 0 h 15"/>
                <a:gd name="T8" fmla="*/ 0 w 19"/>
                <a:gd name="T9" fmla="*/ 0 h 15"/>
                <a:gd name="T10" fmla="*/ 1 w 19"/>
                <a:gd name="T11" fmla="*/ 0 h 15"/>
                <a:gd name="T12" fmla="*/ 1 w 19"/>
                <a:gd name="T13" fmla="*/ 0 h 15"/>
                <a:gd name="T14" fmla="*/ 1 w 19"/>
                <a:gd name="T15" fmla="*/ 0 h 15"/>
                <a:gd name="T16" fmla="*/ 1 w 19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5"/>
                <a:gd name="T29" fmla="*/ 19 w 19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5">
                  <a:moveTo>
                    <a:pt x="13" y="15"/>
                  </a:moveTo>
                  <a:lnTo>
                    <a:pt x="15" y="15"/>
                  </a:lnTo>
                  <a:lnTo>
                    <a:pt x="19" y="8"/>
                  </a:lnTo>
                  <a:lnTo>
                    <a:pt x="4" y="0"/>
                  </a:lnTo>
                  <a:lnTo>
                    <a:pt x="0" y="8"/>
                  </a:lnTo>
                  <a:lnTo>
                    <a:pt x="2" y="6"/>
                  </a:lnTo>
                  <a:lnTo>
                    <a:pt x="13" y="15"/>
                  </a:lnTo>
                  <a:lnTo>
                    <a:pt x="15" y="15"/>
                  </a:lnTo>
                  <a:lnTo>
                    <a:pt x="13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6" name="Freeform 703"/>
            <p:cNvSpPr>
              <a:spLocks/>
            </p:cNvSpPr>
            <p:nvPr/>
          </p:nvSpPr>
          <p:spPr bwMode="auto">
            <a:xfrm>
              <a:off x="5581106" y="6502108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1 w 21"/>
                <a:gd name="T7" fmla="*/ 0 h 25"/>
                <a:gd name="T8" fmla="*/ 0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6" y="25"/>
                  </a:moveTo>
                  <a:lnTo>
                    <a:pt x="14" y="21"/>
                  </a:lnTo>
                  <a:lnTo>
                    <a:pt x="21" y="9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8" y="7"/>
                  </a:lnTo>
                  <a:lnTo>
                    <a:pt x="6" y="25"/>
                  </a:lnTo>
                  <a:lnTo>
                    <a:pt x="10" y="25"/>
                  </a:lnTo>
                  <a:lnTo>
                    <a:pt x="14" y="21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7" name="Freeform 704"/>
            <p:cNvSpPr>
              <a:spLocks/>
            </p:cNvSpPr>
            <p:nvPr/>
          </p:nvSpPr>
          <p:spPr bwMode="auto">
            <a:xfrm>
              <a:off x="5573413" y="6507377"/>
              <a:ext cx="12308" cy="10538"/>
            </a:xfrm>
            <a:custGeom>
              <a:avLst/>
              <a:gdLst>
                <a:gd name="T0" fmla="*/ 0 w 17"/>
                <a:gd name="T1" fmla="*/ 0 h 18"/>
                <a:gd name="T2" fmla="*/ 0 w 17"/>
                <a:gd name="T3" fmla="*/ 0 h 18"/>
                <a:gd name="T4" fmla="*/ 0 w 17"/>
                <a:gd name="T5" fmla="*/ 0 h 18"/>
                <a:gd name="T6" fmla="*/ 0 w 17"/>
                <a:gd name="T7" fmla="*/ 0 h 18"/>
                <a:gd name="T8" fmla="*/ 0 w 17"/>
                <a:gd name="T9" fmla="*/ 0 h 18"/>
                <a:gd name="T10" fmla="*/ 0 w 17"/>
                <a:gd name="T11" fmla="*/ 0 h 18"/>
                <a:gd name="T12" fmla="*/ 0 w 17"/>
                <a:gd name="T13" fmla="*/ 0 h 18"/>
                <a:gd name="T14" fmla="*/ 0 w 17"/>
                <a:gd name="T15" fmla="*/ 0 h 18"/>
                <a:gd name="T16" fmla="*/ 0 w 17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8"/>
                <a:gd name="T29" fmla="*/ 17 w 17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8">
                  <a:moveTo>
                    <a:pt x="0" y="18"/>
                  </a:moveTo>
                  <a:lnTo>
                    <a:pt x="2" y="18"/>
                  </a:lnTo>
                  <a:lnTo>
                    <a:pt x="15" y="18"/>
                  </a:lnTo>
                  <a:lnTo>
                    <a:pt x="17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8" name="Freeform 705"/>
            <p:cNvSpPr>
              <a:spLocks/>
            </p:cNvSpPr>
            <p:nvPr/>
          </p:nvSpPr>
          <p:spPr bwMode="auto">
            <a:xfrm>
              <a:off x="5553413" y="6504742"/>
              <a:ext cx="21539" cy="13172"/>
            </a:xfrm>
            <a:custGeom>
              <a:avLst/>
              <a:gdLst>
                <a:gd name="T0" fmla="*/ 0 w 27"/>
                <a:gd name="T1" fmla="*/ 0 h 22"/>
                <a:gd name="T2" fmla="*/ 1 w 27"/>
                <a:gd name="T3" fmla="*/ 0 h 22"/>
                <a:gd name="T4" fmla="*/ 1 w 27"/>
                <a:gd name="T5" fmla="*/ 0 h 22"/>
                <a:gd name="T6" fmla="*/ 1 w 27"/>
                <a:gd name="T7" fmla="*/ 0 h 22"/>
                <a:gd name="T8" fmla="*/ 0 w 27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2"/>
                <a:gd name="T17" fmla="*/ 27 w 2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2">
                  <a:moveTo>
                    <a:pt x="0" y="16"/>
                  </a:moveTo>
                  <a:lnTo>
                    <a:pt x="23" y="22"/>
                  </a:lnTo>
                  <a:lnTo>
                    <a:pt x="27" y="4"/>
                  </a:lnTo>
                  <a:lnTo>
                    <a:pt x="3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9" name="Freeform 706"/>
            <p:cNvSpPr>
              <a:spLocks/>
            </p:cNvSpPr>
            <p:nvPr/>
          </p:nvSpPr>
          <p:spPr bwMode="auto">
            <a:xfrm>
              <a:off x="5538027" y="6502108"/>
              <a:ext cx="16924" cy="11855"/>
            </a:xfrm>
            <a:custGeom>
              <a:avLst/>
              <a:gdLst>
                <a:gd name="T0" fmla="*/ 1 w 19"/>
                <a:gd name="T1" fmla="*/ 0 h 19"/>
                <a:gd name="T2" fmla="*/ 0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1 w 19"/>
                <a:gd name="T13" fmla="*/ 0 h 19"/>
                <a:gd name="T14" fmla="*/ 1 w 19"/>
                <a:gd name="T15" fmla="*/ 0 h 19"/>
                <a:gd name="T16" fmla="*/ 1 w 1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2" y="15"/>
                  </a:moveTo>
                  <a:lnTo>
                    <a:pt x="0" y="15"/>
                  </a:lnTo>
                  <a:lnTo>
                    <a:pt x="16" y="19"/>
                  </a:lnTo>
                  <a:lnTo>
                    <a:pt x="19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0" name="Freeform 707"/>
            <p:cNvSpPr>
              <a:spLocks/>
            </p:cNvSpPr>
            <p:nvPr/>
          </p:nvSpPr>
          <p:spPr bwMode="auto">
            <a:xfrm>
              <a:off x="5518026" y="6502108"/>
              <a:ext cx="23078" cy="10538"/>
            </a:xfrm>
            <a:custGeom>
              <a:avLst/>
              <a:gdLst>
                <a:gd name="T0" fmla="*/ 1 w 27"/>
                <a:gd name="T1" fmla="*/ 1 h 15"/>
                <a:gd name="T2" fmla="*/ 1 w 27"/>
                <a:gd name="T3" fmla="*/ 1 h 15"/>
                <a:gd name="T4" fmla="*/ 1 w 27"/>
                <a:gd name="T5" fmla="*/ 1 h 15"/>
                <a:gd name="T6" fmla="*/ 1 w 27"/>
                <a:gd name="T7" fmla="*/ 0 h 15"/>
                <a:gd name="T8" fmla="*/ 1 w 27"/>
                <a:gd name="T9" fmla="*/ 0 h 15"/>
                <a:gd name="T10" fmla="*/ 0 w 27"/>
                <a:gd name="T11" fmla="*/ 0 h 15"/>
                <a:gd name="T12" fmla="*/ 1 w 27"/>
                <a:gd name="T13" fmla="*/ 0 h 15"/>
                <a:gd name="T14" fmla="*/ 1 w 27"/>
                <a:gd name="T15" fmla="*/ 0 h 15"/>
                <a:gd name="T16" fmla="*/ 0 w 27"/>
                <a:gd name="T17" fmla="*/ 0 h 15"/>
                <a:gd name="T18" fmla="*/ 1 w 27"/>
                <a:gd name="T19" fmla="*/ 1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15"/>
                <a:gd name="T32" fmla="*/ 27 w 27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15">
                  <a:moveTo>
                    <a:pt x="8" y="15"/>
                  </a:moveTo>
                  <a:lnTo>
                    <a:pt x="4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1" name="Freeform 708"/>
            <p:cNvSpPr>
              <a:spLocks/>
            </p:cNvSpPr>
            <p:nvPr/>
          </p:nvSpPr>
          <p:spPr bwMode="auto">
            <a:xfrm>
              <a:off x="5499564" y="6502108"/>
              <a:ext cx="26155" cy="15807"/>
            </a:xfrm>
            <a:custGeom>
              <a:avLst/>
              <a:gdLst>
                <a:gd name="T0" fmla="*/ 1 w 29"/>
                <a:gd name="T1" fmla="*/ 0 h 26"/>
                <a:gd name="T2" fmla="*/ 1 w 29"/>
                <a:gd name="T3" fmla="*/ 0 h 26"/>
                <a:gd name="T4" fmla="*/ 1 w 29"/>
                <a:gd name="T5" fmla="*/ 0 h 26"/>
                <a:gd name="T6" fmla="*/ 1 w 29"/>
                <a:gd name="T7" fmla="*/ 0 h 26"/>
                <a:gd name="T8" fmla="*/ 0 w 29"/>
                <a:gd name="T9" fmla="*/ 0 h 26"/>
                <a:gd name="T10" fmla="*/ 1 w 29"/>
                <a:gd name="T11" fmla="*/ 0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26"/>
                <a:gd name="T20" fmla="*/ 29 w 29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26">
                  <a:moveTo>
                    <a:pt x="4" y="19"/>
                  </a:moveTo>
                  <a:lnTo>
                    <a:pt x="8" y="26"/>
                  </a:lnTo>
                  <a:lnTo>
                    <a:pt x="29" y="15"/>
                  </a:lnTo>
                  <a:lnTo>
                    <a:pt x="21" y="0"/>
                  </a:lnTo>
                  <a:lnTo>
                    <a:pt x="0" y="11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2" name="Freeform 709"/>
            <p:cNvSpPr>
              <a:spLocks/>
            </p:cNvSpPr>
            <p:nvPr/>
          </p:nvSpPr>
          <p:spPr bwMode="auto">
            <a:xfrm>
              <a:off x="6005740" y="6598265"/>
              <a:ext cx="33848" cy="13172"/>
            </a:xfrm>
            <a:custGeom>
              <a:avLst/>
              <a:gdLst>
                <a:gd name="T0" fmla="*/ 0 w 38"/>
                <a:gd name="T1" fmla="*/ 1 h 19"/>
                <a:gd name="T2" fmla="*/ 1 w 38"/>
                <a:gd name="T3" fmla="*/ 1 h 19"/>
                <a:gd name="T4" fmla="*/ 1 w 38"/>
                <a:gd name="T5" fmla="*/ 1 h 19"/>
                <a:gd name="T6" fmla="*/ 1 w 38"/>
                <a:gd name="T7" fmla="*/ 0 h 19"/>
                <a:gd name="T8" fmla="*/ 1 w 38"/>
                <a:gd name="T9" fmla="*/ 1 h 19"/>
                <a:gd name="T10" fmla="*/ 1 w 38"/>
                <a:gd name="T11" fmla="*/ 1 h 19"/>
                <a:gd name="T12" fmla="*/ 0 w 38"/>
                <a:gd name="T13" fmla="*/ 1 h 19"/>
                <a:gd name="T14" fmla="*/ 1 w 38"/>
                <a:gd name="T15" fmla="*/ 1 h 19"/>
                <a:gd name="T16" fmla="*/ 1 w 38"/>
                <a:gd name="T17" fmla="*/ 1 h 19"/>
                <a:gd name="T18" fmla="*/ 0 w 38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19"/>
                <a:gd name="T32" fmla="*/ 38 w 38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19">
                  <a:moveTo>
                    <a:pt x="0" y="15"/>
                  </a:moveTo>
                  <a:lnTo>
                    <a:pt x="10" y="19"/>
                  </a:lnTo>
                  <a:lnTo>
                    <a:pt x="38" y="15"/>
                  </a:lnTo>
                  <a:lnTo>
                    <a:pt x="36" y="0"/>
                  </a:lnTo>
                  <a:lnTo>
                    <a:pt x="8" y="4"/>
                  </a:lnTo>
                  <a:lnTo>
                    <a:pt x="15" y="8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10" y="1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3" name="Freeform 710"/>
            <p:cNvSpPr>
              <a:spLocks/>
            </p:cNvSpPr>
            <p:nvPr/>
          </p:nvSpPr>
          <p:spPr bwMode="auto">
            <a:xfrm>
              <a:off x="5916505" y="6470495"/>
              <a:ext cx="101543" cy="135674"/>
            </a:xfrm>
            <a:custGeom>
              <a:avLst/>
              <a:gdLst>
                <a:gd name="T0" fmla="*/ 1 w 122"/>
                <a:gd name="T1" fmla="*/ 0 h 226"/>
                <a:gd name="T2" fmla="*/ 0 w 122"/>
                <a:gd name="T3" fmla="*/ 0 h 226"/>
                <a:gd name="T4" fmla="*/ 1 w 122"/>
                <a:gd name="T5" fmla="*/ 0 h 226"/>
                <a:gd name="T6" fmla="*/ 1 w 122"/>
                <a:gd name="T7" fmla="*/ 0 h 226"/>
                <a:gd name="T8" fmla="*/ 1 w 122"/>
                <a:gd name="T9" fmla="*/ 0 h 226"/>
                <a:gd name="T10" fmla="*/ 1 w 122"/>
                <a:gd name="T11" fmla="*/ 0 h 2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226"/>
                <a:gd name="T20" fmla="*/ 122 w 122"/>
                <a:gd name="T21" fmla="*/ 226 h 2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226">
                  <a:moveTo>
                    <a:pt x="7" y="4"/>
                  </a:moveTo>
                  <a:lnTo>
                    <a:pt x="0" y="7"/>
                  </a:lnTo>
                  <a:lnTo>
                    <a:pt x="107" y="226"/>
                  </a:lnTo>
                  <a:lnTo>
                    <a:pt x="122" y="219"/>
                  </a:lnTo>
                  <a:lnTo>
                    <a:pt x="13" y="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4" name="Freeform 711"/>
            <p:cNvSpPr>
              <a:spLocks/>
            </p:cNvSpPr>
            <p:nvPr/>
          </p:nvSpPr>
          <p:spPr bwMode="auto">
            <a:xfrm>
              <a:off x="6031895" y="6600899"/>
              <a:ext cx="64618" cy="96157"/>
            </a:xfrm>
            <a:custGeom>
              <a:avLst/>
              <a:gdLst>
                <a:gd name="T0" fmla="*/ 1 w 75"/>
                <a:gd name="T1" fmla="*/ 0 h 157"/>
                <a:gd name="T2" fmla="*/ 1 w 75"/>
                <a:gd name="T3" fmla="*/ 0 h 157"/>
                <a:gd name="T4" fmla="*/ 1 w 75"/>
                <a:gd name="T5" fmla="*/ 0 h 157"/>
                <a:gd name="T6" fmla="*/ 0 w 75"/>
                <a:gd name="T7" fmla="*/ 0 h 157"/>
                <a:gd name="T8" fmla="*/ 1 w 75"/>
                <a:gd name="T9" fmla="*/ 0 h 157"/>
                <a:gd name="T10" fmla="*/ 1 w 75"/>
                <a:gd name="T11" fmla="*/ 0 h 157"/>
                <a:gd name="T12" fmla="*/ 1 w 75"/>
                <a:gd name="T13" fmla="*/ 0 h 157"/>
                <a:gd name="T14" fmla="*/ 1 w 75"/>
                <a:gd name="T15" fmla="*/ 0 h 157"/>
                <a:gd name="T16" fmla="*/ 1 w 75"/>
                <a:gd name="T17" fmla="*/ 0 h 157"/>
                <a:gd name="T18" fmla="*/ 1 w 75"/>
                <a:gd name="T19" fmla="*/ 0 h 1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5"/>
                <a:gd name="T31" fmla="*/ 0 h 157"/>
                <a:gd name="T32" fmla="*/ 75 w 75"/>
                <a:gd name="T33" fmla="*/ 157 h 15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5" h="157">
                  <a:moveTo>
                    <a:pt x="69" y="157"/>
                  </a:moveTo>
                  <a:lnTo>
                    <a:pt x="73" y="148"/>
                  </a:lnTo>
                  <a:lnTo>
                    <a:pt x="15" y="0"/>
                  </a:lnTo>
                  <a:lnTo>
                    <a:pt x="0" y="5"/>
                  </a:lnTo>
                  <a:lnTo>
                    <a:pt x="57" y="153"/>
                  </a:lnTo>
                  <a:lnTo>
                    <a:pt x="61" y="144"/>
                  </a:lnTo>
                  <a:lnTo>
                    <a:pt x="69" y="157"/>
                  </a:lnTo>
                  <a:lnTo>
                    <a:pt x="75" y="153"/>
                  </a:lnTo>
                  <a:lnTo>
                    <a:pt x="73" y="148"/>
                  </a:lnTo>
                  <a:lnTo>
                    <a:pt x="69" y="15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5" name="Freeform 712"/>
            <p:cNvSpPr>
              <a:spLocks/>
            </p:cNvSpPr>
            <p:nvPr/>
          </p:nvSpPr>
          <p:spPr bwMode="auto">
            <a:xfrm>
              <a:off x="6062665" y="6686519"/>
              <a:ext cx="27693" cy="19758"/>
            </a:xfrm>
            <a:custGeom>
              <a:avLst/>
              <a:gdLst>
                <a:gd name="T0" fmla="*/ 1 w 33"/>
                <a:gd name="T1" fmla="*/ 1 h 30"/>
                <a:gd name="T2" fmla="*/ 1 w 33"/>
                <a:gd name="T3" fmla="*/ 1 h 30"/>
                <a:gd name="T4" fmla="*/ 1 w 33"/>
                <a:gd name="T5" fmla="*/ 1 h 30"/>
                <a:gd name="T6" fmla="*/ 1 w 33"/>
                <a:gd name="T7" fmla="*/ 0 h 30"/>
                <a:gd name="T8" fmla="*/ 0 w 33"/>
                <a:gd name="T9" fmla="*/ 1 h 30"/>
                <a:gd name="T10" fmla="*/ 1 w 33"/>
                <a:gd name="T11" fmla="*/ 1 h 30"/>
                <a:gd name="T12" fmla="*/ 1 w 33"/>
                <a:gd name="T13" fmla="*/ 1 h 30"/>
                <a:gd name="T14" fmla="*/ 1 w 33"/>
                <a:gd name="T15" fmla="*/ 1 h 30"/>
                <a:gd name="T16" fmla="*/ 1 w 33"/>
                <a:gd name="T17" fmla="*/ 1 h 30"/>
                <a:gd name="T18" fmla="*/ 1 w 33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0"/>
                <a:gd name="T32" fmla="*/ 33 w 33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0">
                  <a:moveTo>
                    <a:pt x="6" y="30"/>
                  </a:moveTo>
                  <a:lnTo>
                    <a:pt x="10" y="28"/>
                  </a:lnTo>
                  <a:lnTo>
                    <a:pt x="33" y="13"/>
                  </a:lnTo>
                  <a:lnTo>
                    <a:pt x="25" y="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0" y="28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6" name="Freeform 713"/>
            <p:cNvSpPr>
              <a:spLocks/>
            </p:cNvSpPr>
            <p:nvPr/>
          </p:nvSpPr>
          <p:spPr bwMode="auto">
            <a:xfrm>
              <a:off x="6027279" y="6697057"/>
              <a:ext cx="40002" cy="17124"/>
            </a:xfrm>
            <a:custGeom>
              <a:avLst/>
              <a:gdLst>
                <a:gd name="T0" fmla="*/ 0 w 46"/>
                <a:gd name="T1" fmla="*/ 0 h 29"/>
                <a:gd name="T2" fmla="*/ 1 w 46"/>
                <a:gd name="T3" fmla="*/ 0 h 29"/>
                <a:gd name="T4" fmla="*/ 1 w 46"/>
                <a:gd name="T5" fmla="*/ 0 h 29"/>
                <a:gd name="T6" fmla="*/ 1 w 46"/>
                <a:gd name="T7" fmla="*/ 0 h 29"/>
                <a:gd name="T8" fmla="*/ 0 w 46"/>
                <a:gd name="T9" fmla="*/ 0 h 29"/>
                <a:gd name="T10" fmla="*/ 1 w 46"/>
                <a:gd name="T11" fmla="*/ 0 h 29"/>
                <a:gd name="T12" fmla="*/ 0 w 46"/>
                <a:gd name="T13" fmla="*/ 0 h 29"/>
                <a:gd name="T14" fmla="*/ 1 w 46"/>
                <a:gd name="T15" fmla="*/ 0 h 29"/>
                <a:gd name="T16" fmla="*/ 1 w 46"/>
                <a:gd name="T17" fmla="*/ 0 h 29"/>
                <a:gd name="T18" fmla="*/ 0 w 46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29"/>
                <a:gd name="T32" fmla="*/ 46 w 46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29">
                  <a:moveTo>
                    <a:pt x="0" y="29"/>
                  </a:moveTo>
                  <a:lnTo>
                    <a:pt x="6" y="29"/>
                  </a:lnTo>
                  <a:lnTo>
                    <a:pt x="46" y="15"/>
                  </a:lnTo>
                  <a:lnTo>
                    <a:pt x="42" y="0"/>
                  </a:lnTo>
                  <a:lnTo>
                    <a:pt x="0" y="13"/>
                  </a:lnTo>
                  <a:lnTo>
                    <a:pt x="4" y="13"/>
                  </a:lnTo>
                  <a:lnTo>
                    <a:pt x="0" y="29"/>
                  </a:lnTo>
                  <a:lnTo>
                    <a:pt x="2" y="29"/>
                  </a:lnTo>
                  <a:lnTo>
                    <a:pt x="6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7" name="Freeform 714"/>
            <p:cNvSpPr>
              <a:spLocks/>
            </p:cNvSpPr>
            <p:nvPr/>
          </p:nvSpPr>
          <p:spPr bwMode="auto">
            <a:xfrm>
              <a:off x="5999586" y="6701008"/>
              <a:ext cx="32309" cy="13172"/>
            </a:xfrm>
            <a:custGeom>
              <a:avLst/>
              <a:gdLst>
                <a:gd name="T0" fmla="*/ 1 w 37"/>
                <a:gd name="T1" fmla="*/ 0 h 23"/>
                <a:gd name="T2" fmla="*/ 1 w 37"/>
                <a:gd name="T3" fmla="*/ 0 h 23"/>
                <a:gd name="T4" fmla="*/ 1 w 37"/>
                <a:gd name="T5" fmla="*/ 0 h 23"/>
                <a:gd name="T6" fmla="*/ 1 w 37"/>
                <a:gd name="T7" fmla="*/ 0 h 23"/>
                <a:gd name="T8" fmla="*/ 1 w 37"/>
                <a:gd name="T9" fmla="*/ 0 h 23"/>
                <a:gd name="T10" fmla="*/ 1 w 37"/>
                <a:gd name="T11" fmla="*/ 0 h 23"/>
                <a:gd name="T12" fmla="*/ 1 w 37"/>
                <a:gd name="T13" fmla="*/ 0 h 23"/>
                <a:gd name="T14" fmla="*/ 0 w 37"/>
                <a:gd name="T15" fmla="*/ 0 h 23"/>
                <a:gd name="T16" fmla="*/ 1 w 37"/>
                <a:gd name="T17" fmla="*/ 0 h 23"/>
                <a:gd name="T18" fmla="*/ 1 w 37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23"/>
                <a:gd name="T32" fmla="*/ 37 w 37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23">
                  <a:moveTo>
                    <a:pt x="2" y="6"/>
                  </a:moveTo>
                  <a:lnTo>
                    <a:pt x="8" y="15"/>
                  </a:lnTo>
                  <a:lnTo>
                    <a:pt x="33" y="23"/>
                  </a:lnTo>
                  <a:lnTo>
                    <a:pt x="37" y="7"/>
                  </a:lnTo>
                  <a:lnTo>
                    <a:pt x="12" y="0"/>
                  </a:lnTo>
                  <a:lnTo>
                    <a:pt x="18" y="9"/>
                  </a:lnTo>
                  <a:lnTo>
                    <a:pt x="2" y="6"/>
                  </a:lnTo>
                  <a:lnTo>
                    <a:pt x="0" y="13"/>
                  </a:lnTo>
                  <a:lnTo>
                    <a:pt x="8" y="15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8" name="Freeform 715"/>
            <p:cNvSpPr>
              <a:spLocks/>
            </p:cNvSpPr>
            <p:nvPr/>
          </p:nvSpPr>
          <p:spPr bwMode="auto">
            <a:xfrm>
              <a:off x="6001124" y="6695739"/>
              <a:ext cx="16924" cy="10538"/>
            </a:xfrm>
            <a:custGeom>
              <a:avLst/>
              <a:gdLst>
                <a:gd name="T0" fmla="*/ 1 w 21"/>
                <a:gd name="T1" fmla="*/ 0 h 19"/>
                <a:gd name="T2" fmla="*/ 1 w 21"/>
                <a:gd name="T3" fmla="*/ 0 h 19"/>
                <a:gd name="T4" fmla="*/ 0 w 21"/>
                <a:gd name="T5" fmla="*/ 0 h 19"/>
                <a:gd name="T6" fmla="*/ 1 w 21"/>
                <a:gd name="T7" fmla="*/ 0 h 19"/>
                <a:gd name="T8" fmla="*/ 1 w 21"/>
                <a:gd name="T9" fmla="*/ 0 h 19"/>
                <a:gd name="T10" fmla="*/ 1 w 21"/>
                <a:gd name="T11" fmla="*/ 0 h 19"/>
                <a:gd name="T12" fmla="*/ 1 w 21"/>
                <a:gd name="T13" fmla="*/ 0 h 19"/>
                <a:gd name="T14" fmla="*/ 1 w 21"/>
                <a:gd name="T15" fmla="*/ 0 h 19"/>
                <a:gd name="T16" fmla="*/ 1 w 21"/>
                <a:gd name="T17" fmla="*/ 0 h 19"/>
                <a:gd name="T18" fmla="*/ 1 w 21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19"/>
                <a:gd name="T32" fmla="*/ 21 w 21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19">
                  <a:moveTo>
                    <a:pt x="4" y="6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6" y="19"/>
                  </a:lnTo>
                  <a:lnTo>
                    <a:pt x="19" y="6"/>
                  </a:lnTo>
                  <a:lnTo>
                    <a:pt x="19" y="0"/>
                  </a:lnTo>
                  <a:lnTo>
                    <a:pt x="19" y="6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9" name="Freeform 716"/>
            <p:cNvSpPr>
              <a:spLocks/>
            </p:cNvSpPr>
            <p:nvPr/>
          </p:nvSpPr>
          <p:spPr bwMode="auto">
            <a:xfrm>
              <a:off x="6002663" y="6686519"/>
              <a:ext cx="15385" cy="13172"/>
            </a:xfrm>
            <a:custGeom>
              <a:avLst/>
              <a:gdLst>
                <a:gd name="T0" fmla="*/ 1 w 17"/>
                <a:gd name="T1" fmla="*/ 1 h 17"/>
                <a:gd name="T2" fmla="*/ 0 w 17"/>
                <a:gd name="T3" fmla="*/ 1 h 17"/>
                <a:gd name="T4" fmla="*/ 1 w 17"/>
                <a:gd name="T5" fmla="*/ 1 h 17"/>
                <a:gd name="T6" fmla="*/ 1 w 17"/>
                <a:gd name="T7" fmla="*/ 1 h 17"/>
                <a:gd name="T8" fmla="*/ 1 w 17"/>
                <a:gd name="T9" fmla="*/ 1 h 17"/>
                <a:gd name="T10" fmla="*/ 1 w 17"/>
                <a:gd name="T11" fmla="*/ 1 h 17"/>
                <a:gd name="T12" fmla="*/ 1 w 17"/>
                <a:gd name="T13" fmla="*/ 1 h 17"/>
                <a:gd name="T14" fmla="*/ 1 w 17"/>
                <a:gd name="T15" fmla="*/ 0 h 17"/>
                <a:gd name="T16" fmla="*/ 1 w 17"/>
                <a:gd name="T17" fmla="*/ 1 h 17"/>
                <a:gd name="T18" fmla="*/ 1 w 17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2" y="17"/>
                  </a:moveTo>
                  <a:lnTo>
                    <a:pt x="0" y="15"/>
                  </a:lnTo>
                  <a:lnTo>
                    <a:pt x="2" y="17"/>
                  </a:lnTo>
                  <a:lnTo>
                    <a:pt x="17" y="11"/>
                  </a:lnTo>
                  <a:lnTo>
                    <a:pt x="16" y="7"/>
                  </a:lnTo>
                  <a:lnTo>
                    <a:pt x="4" y="4"/>
                  </a:lnTo>
                  <a:lnTo>
                    <a:pt x="16" y="7"/>
                  </a:lnTo>
                  <a:lnTo>
                    <a:pt x="12" y="0"/>
                  </a:lnTo>
                  <a:lnTo>
                    <a:pt x="4" y="4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0" name="Freeform 717"/>
            <p:cNvSpPr>
              <a:spLocks/>
            </p:cNvSpPr>
            <p:nvPr/>
          </p:nvSpPr>
          <p:spPr bwMode="auto">
            <a:xfrm>
              <a:off x="5991893" y="6691788"/>
              <a:ext cx="21539" cy="13172"/>
            </a:xfrm>
            <a:custGeom>
              <a:avLst/>
              <a:gdLst>
                <a:gd name="T0" fmla="*/ 1 w 25"/>
                <a:gd name="T1" fmla="*/ 0 h 23"/>
                <a:gd name="T2" fmla="*/ 1 w 25"/>
                <a:gd name="T3" fmla="*/ 0 h 23"/>
                <a:gd name="T4" fmla="*/ 1 w 25"/>
                <a:gd name="T5" fmla="*/ 0 h 23"/>
                <a:gd name="T6" fmla="*/ 1 w 25"/>
                <a:gd name="T7" fmla="*/ 0 h 23"/>
                <a:gd name="T8" fmla="*/ 1 w 25"/>
                <a:gd name="T9" fmla="*/ 0 h 23"/>
                <a:gd name="T10" fmla="*/ 0 w 25"/>
                <a:gd name="T11" fmla="*/ 0 h 23"/>
                <a:gd name="T12" fmla="*/ 1 w 25"/>
                <a:gd name="T13" fmla="*/ 0 h 23"/>
                <a:gd name="T14" fmla="*/ 1 w 25"/>
                <a:gd name="T15" fmla="*/ 0 h 23"/>
                <a:gd name="T16" fmla="*/ 0 w 25"/>
                <a:gd name="T17" fmla="*/ 0 h 23"/>
                <a:gd name="T18" fmla="*/ 1 w 25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3"/>
                <a:gd name="T32" fmla="*/ 25 w 25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3">
                  <a:moveTo>
                    <a:pt x="11" y="23"/>
                  </a:moveTo>
                  <a:lnTo>
                    <a:pt x="9" y="23"/>
                  </a:lnTo>
                  <a:lnTo>
                    <a:pt x="25" y="13"/>
                  </a:lnTo>
                  <a:lnTo>
                    <a:pt x="17" y="0"/>
                  </a:lnTo>
                  <a:lnTo>
                    <a:pt x="2" y="9"/>
                  </a:lnTo>
                  <a:lnTo>
                    <a:pt x="0" y="11"/>
                  </a:lnTo>
                  <a:lnTo>
                    <a:pt x="2" y="9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1" name="Freeform 718"/>
            <p:cNvSpPr>
              <a:spLocks/>
            </p:cNvSpPr>
            <p:nvPr/>
          </p:nvSpPr>
          <p:spPr bwMode="auto">
            <a:xfrm>
              <a:off x="5974969" y="6697057"/>
              <a:ext cx="26155" cy="18441"/>
            </a:xfrm>
            <a:custGeom>
              <a:avLst/>
              <a:gdLst>
                <a:gd name="T0" fmla="*/ 1 w 32"/>
                <a:gd name="T1" fmla="*/ 0 h 33"/>
                <a:gd name="T2" fmla="*/ 1 w 32"/>
                <a:gd name="T3" fmla="*/ 0 h 33"/>
                <a:gd name="T4" fmla="*/ 1 w 32"/>
                <a:gd name="T5" fmla="*/ 0 h 33"/>
                <a:gd name="T6" fmla="*/ 1 w 32"/>
                <a:gd name="T7" fmla="*/ 0 h 33"/>
                <a:gd name="T8" fmla="*/ 0 w 32"/>
                <a:gd name="T9" fmla="*/ 0 h 33"/>
                <a:gd name="T10" fmla="*/ 1 w 32"/>
                <a:gd name="T11" fmla="*/ 0 h 33"/>
                <a:gd name="T12" fmla="*/ 1 w 32"/>
                <a:gd name="T13" fmla="*/ 0 h 33"/>
                <a:gd name="T14" fmla="*/ 1 w 32"/>
                <a:gd name="T15" fmla="*/ 0 h 33"/>
                <a:gd name="T16" fmla="*/ 1 w 32"/>
                <a:gd name="T17" fmla="*/ 0 h 33"/>
                <a:gd name="T18" fmla="*/ 1 w 32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33"/>
                <a:gd name="T32" fmla="*/ 32 w 32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33">
                  <a:moveTo>
                    <a:pt x="7" y="33"/>
                  </a:moveTo>
                  <a:lnTo>
                    <a:pt x="11" y="31"/>
                  </a:lnTo>
                  <a:lnTo>
                    <a:pt x="32" y="12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3" y="15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11" y="31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2" name="Freeform 719"/>
            <p:cNvSpPr>
              <a:spLocks/>
            </p:cNvSpPr>
            <p:nvPr/>
          </p:nvSpPr>
          <p:spPr bwMode="auto">
            <a:xfrm>
              <a:off x="5914967" y="6706277"/>
              <a:ext cx="64618" cy="17124"/>
            </a:xfrm>
            <a:custGeom>
              <a:avLst/>
              <a:gdLst>
                <a:gd name="T0" fmla="*/ 1 w 78"/>
                <a:gd name="T1" fmla="*/ 0 h 27"/>
                <a:gd name="T2" fmla="*/ 1 w 78"/>
                <a:gd name="T3" fmla="*/ 0 h 27"/>
                <a:gd name="T4" fmla="*/ 1 w 78"/>
                <a:gd name="T5" fmla="*/ 0 h 27"/>
                <a:gd name="T6" fmla="*/ 1 w 78"/>
                <a:gd name="T7" fmla="*/ 0 h 27"/>
                <a:gd name="T8" fmla="*/ 1 w 78"/>
                <a:gd name="T9" fmla="*/ 0 h 27"/>
                <a:gd name="T10" fmla="*/ 0 w 78"/>
                <a:gd name="T11" fmla="*/ 0 h 27"/>
                <a:gd name="T12" fmla="*/ 1 w 78"/>
                <a:gd name="T13" fmla="*/ 0 h 27"/>
                <a:gd name="T14" fmla="*/ 1 w 78"/>
                <a:gd name="T15" fmla="*/ 0 h 27"/>
                <a:gd name="T16" fmla="*/ 0 w 78"/>
                <a:gd name="T17" fmla="*/ 0 h 27"/>
                <a:gd name="T18" fmla="*/ 1 w 78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27"/>
                <a:gd name="T32" fmla="*/ 78 w 78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27">
                  <a:moveTo>
                    <a:pt x="9" y="25"/>
                  </a:moveTo>
                  <a:lnTo>
                    <a:pt x="5" y="27"/>
                  </a:lnTo>
                  <a:lnTo>
                    <a:pt x="78" y="18"/>
                  </a:lnTo>
                  <a:lnTo>
                    <a:pt x="74" y="0"/>
                  </a:lnTo>
                  <a:lnTo>
                    <a:pt x="3" y="12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9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3" name="Freeform 720"/>
            <p:cNvSpPr>
              <a:spLocks/>
            </p:cNvSpPr>
            <p:nvPr/>
          </p:nvSpPr>
          <p:spPr bwMode="auto">
            <a:xfrm>
              <a:off x="5899581" y="6714180"/>
              <a:ext cx="21539" cy="15807"/>
            </a:xfrm>
            <a:custGeom>
              <a:avLst/>
              <a:gdLst>
                <a:gd name="T0" fmla="*/ 1 w 27"/>
                <a:gd name="T1" fmla="*/ 0 h 25"/>
                <a:gd name="T2" fmla="*/ 1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0 w 27"/>
                <a:gd name="T9" fmla="*/ 0 h 25"/>
                <a:gd name="T10" fmla="*/ 1 w 27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25"/>
                <a:gd name="T20" fmla="*/ 27 w 27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25">
                  <a:moveTo>
                    <a:pt x="4" y="19"/>
                  </a:moveTo>
                  <a:lnTo>
                    <a:pt x="10" y="25"/>
                  </a:lnTo>
                  <a:lnTo>
                    <a:pt x="27" y="11"/>
                  </a:lnTo>
                  <a:lnTo>
                    <a:pt x="18" y="0"/>
                  </a:lnTo>
                  <a:lnTo>
                    <a:pt x="0" y="13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4" name="Freeform 721"/>
            <p:cNvSpPr>
              <a:spLocks/>
            </p:cNvSpPr>
            <p:nvPr/>
          </p:nvSpPr>
          <p:spPr bwMode="auto">
            <a:xfrm>
              <a:off x="6102667" y="6591679"/>
              <a:ext cx="15385" cy="10538"/>
            </a:xfrm>
            <a:custGeom>
              <a:avLst/>
              <a:gdLst>
                <a:gd name="T0" fmla="*/ 1 w 16"/>
                <a:gd name="T1" fmla="*/ 0 h 18"/>
                <a:gd name="T2" fmla="*/ 0 w 16"/>
                <a:gd name="T3" fmla="*/ 0 h 18"/>
                <a:gd name="T4" fmla="*/ 1 w 16"/>
                <a:gd name="T5" fmla="*/ 0 h 18"/>
                <a:gd name="T6" fmla="*/ 1 w 16"/>
                <a:gd name="T7" fmla="*/ 0 h 18"/>
                <a:gd name="T8" fmla="*/ 1 w 16"/>
                <a:gd name="T9" fmla="*/ 0 h 18"/>
                <a:gd name="T10" fmla="*/ 1 w 16"/>
                <a:gd name="T11" fmla="*/ 0 h 18"/>
                <a:gd name="T12" fmla="*/ 1 w 16"/>
                <a:gd name="T13" fmla="*/ 0 h 18"/>
                <a:gd name="T14" fmla="*/ 1 w 16"/>
                <a:gd name="T15" fmla="*/ 0 h 18"/>
                <a:gd name="T16" fmla="*/ 1 w 16"/>
                <a:gd name="T17" fmla="*/ 0 h 18"/>
                <a:gd name="T18" fmla="*/ 1 w 16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18"/>
                <a:gd name="T32" fmla="*/ 16 w 16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18">
                  <a:moveTo>
                    <a:pt x="8" y="18"/>
                  </a:moveTo>
                  <a:lnTo>
                    <a:pt x="0" y="14"/>
                  </a:lnTo>
                  <a:lnTo>
                    <a:pt x="2" y="1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6" y="0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5" name="Freeform 722"/>
            <p:cNvSpPr>
              <a:spLocks/>
            </p:cNvSpPr>
            <p:nvPr/>
          </p:nvSpPr>
          <p:spPr bwMode="auto">
            <a:xfrm>
              <a:off x="6034972" y="6591679"/>
              <a:ext cx="73849" cy="14489"/>
            </a:xfrm>
            <a:custGeom>
              <a:avLst/>
              <a:gdLst>
                <a:gd name="T0" fmla="*/ 0 w 87"/>
                <a:gd name="T1" fmla="*/ 0 h 27"/>
                <a:gd name="T2" fmla="*/ 1 w 87"/>
                <a:gd name="T3" fmla="*/ 0 h 27"/>
                <a:gd name="T4" fmla="*/ 1 w 87"/>
                <a:gd name="T5" fmla="*/ 0 h 27"/>
                <a:gd name="T6" fmla="*/ 1 w 87"/>
                <a:gd name="T7" fmla="*/ 0 h 27"/>
                <a:gd name="T8" fmla="*/ 0 w 87"/>
                <a:gd name="T9" fmla="*/ 0 h 27"/>
                <a:gd name="T10" fmla="*/ 0 w 87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27"/>
                <a:gd name="T20" fmla="*/ 87 w 87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27">
                  <a:moveTo>
                    <a:pt x="0" y="20"/>
                  </a:moveTo>
                  <a:lnTo>
                    <a:pt x="2" y="27"/>
                  </a:lnTo>
                  <a:lnTo>
                    <a:pt x="87" y="18"/>
                  </a:lnTo>
                  <a:lnTo>
                    <a:pt x="85" y="0"/>
                  </a:lnTo>
                  <a:lnTo>
                    <a:pt x="0" y="12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6" name="Freeform 723"/>
            <p:cNvSpPr>
              <a:spLocks/>
            </p:cNvSpPr>
            <p:nvPr/>
          </p:nvSpPr>
          <p:spPr bwMode="auto">
            <a:xfrm>
              <a:off x="6447297" y="6687836"/>
              <a:ext cx="38463" cy="26344"/>
            </a:xfrm>
            <a:custGeom>
              <a:avLst/>
              <a:gdLst>
                <a:gd name="T0" fmla="*/ 1 w 46"/>
                <a:gd name="T1" fmla="*/ 0 h 42"/>
                <a:gd name="T2" fmla="*/ 0 w 46"/>
                <a:gd name="T3" fmla="*/ 0 h 42"/>
                <a:gd name="T4" fmla="*/ 1 w 46"/>
                <a:gd name="T5" fmla="*/ 0 h 42"/>
                <a:gd name="T6" fmla="*/ 1 w 46"/>
                <a:gd name="T7" fmla="*/ 0 h 42"/>
                <a:gd name="T8" fmla="*/ 1 w 46"/>
                <a:gd name="T9" fmla="*/ 0 h 42"/>
                <a:gd name="T10" fmla="*/ 1 w 46"/>
                <a:gd name="T11" fmla="*/ 0 h 42"/>
                <a:gd name="T12" fmla="*/ 1 w 46"/>
                <a:gd name="T13" fmla="*/ 0 h 42"/>
                <a:gd name="T14" fmla="*/ 1 w 46"/>
                <a:gd name="T15" fmla="*/ 0 h 42"/>
                <a:gd name="T16" fmla="*/ 1 w 46"/>
                <a:gd name="T17" fmla="*/ 0 h 42"/>
                <a:gd name="T18" fmla="*/ 1 w 46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42"/>
                <a:gd name="T32" fmla="*/ 46 w 46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42">
                  <a:moveTo>
                    <a:pt x="8" y="17"/>
                  </a:moveTo>
                  <a:lnTo>
                    <a:pt x="0" y="15"/>
                  </a:lnTo>
                  <a:lnTo>
                    <a:pt x="37" y="42"/>
                  </a:lnTo>
                  <a:lnTo>
                    <a:pt x="46" y="28"/>
                  </a:lnTo>
                  <a:lnTo>
                    <a:pt x="12" y="2"/>
                  </a:lnTo>
                  <a:lnTo>
                    <a:pt x="4" y="0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7" name="Freeform 724"/>
            <p:cNvSpPr>
              <a:spLocks/>
            </p:cNvSpPr>
            <p:nvPr/>
          </p:nvSpPr>
          <p:spPr bwMode="auto">
            <a:xfrm>
              <a:off x="6428835" y="6687836"/>
              <a:ext cx="26155" cy="15807"/>
            </a:xfrm>
            <a:custGeom>
              <a:avLst/>
              <a:gdLst>
                <a:gd name="T0" fmla="*/ 1 w 31"/>
                <a:gd name="T1" fmla="*/ 1 h 21"/>
                <a:gd name="T2" fmla="*/ 1 w 31"/>
                <a:gd name="T3" fmla="*/ 1 h 21"/>
                <a:gd name="T4" fmla="*/ 1 w 31"/>
                <a:gd name="T5" fmla="*/ 1 h 21"/>
                <a:gd name="T6" fmla="*/ 1 w 31"/>
                <a:gd name="T7" fmla="*/ 0 h 21"/>
                <a:gd name="T8" fmla="*/ 0 w 31"/>
                <a:gd name="T9" fmla="*/ 1 h 21"/>
                <a:gd name="T10" fmla="*/ 1 w 31"/>
                <a:gd name="T11" fmla="*/ 1 h 21"/>
                <a:gd name="T12" fmla="*/ 1 w 31"/>
                <a:gd name="T13" fmla="*/ 1 h 21"/>
                <a:gd name="T14" fmla="*/ 1 w 31"/>
                <a:gd name="T15" fmla="*/ 1 h 21"/>
                <a:gd name="T16" fmla="*/ 1 w 31"/>
                <a:gd name="T17" fmla="*/ 1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21"/>
                <a:gd name="T29" fmla="*/ 31 w 3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21">
                  <a:moveTo>
                    <a:pt x="2" y="21"/>
                  </a:moveTo>
                  <a:lnTo>
                    <a:pt x="2" y="19"/>
                  </a:lnTo>
                  <a:lnTo>
                    <a:pt x="31" y="17"/>
                  </a:lnTo>
                  <a:lnTo>
                    <a:pt x="27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8" name="Freeform 725"/>
            <p:cNvSpPr>
              <a:spLocks/>
            </p:cNvSpPr>
            <p:nvPr/>
          </p:nvSpPr>
          <p:spPr bwMode="auto">
            <a:xfrm>
              <a:off x="6419604" y="6691788"/>
              <a:ext cx="10770" cy="11855"/>
            </a:xfrm>
            <a:custGeom>
              <a:avLst/>
              <a:gdLst>
                <a:gd name="T0" fmla="*/ 0 w 12"/>
                <a:gd name="T1" fmla="*/ 1 h 18"/>
                <a:gd name="T2" fmla="*/ 1 w 12"/>
                <a:gd name="T3" fmla="*/ 1 h 18"/>
                <a:gd name="T4" fmla="*/ 1 w 12"/>
                <a:gd name="T5" fmla="*/ 0 h 18"/>
                <a:gd name="T6" fmla="*/ 1 w 12"/>
                <a:gd name="T7" fmla="*/ 0 h 18"/>
                <a:gd name="T8" fmla="*/ 0 w 12"/>
                <a:gd name="T9" fmla="*/ 1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8"/>
                <a:gd name="T17" fmla="*/ 12 w 1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8">
                  <a:moveTo>
                    <a:pt x="0" y="16"/>
                  </a:moveTo>
                  <a:lnTo>
                    <a:pt x="12" y="18"/>
                  </a:lnTo>
                  <a:lnTo>
                    <a:pt x="12" y="0"/>
                  </a:lnTo>
                  <a:lnTo>
                    <a:pt x="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9" name="Freeform 726"/>
            <p:cNvSpPr>
              <a:spLocks/>
            </p:cNvSpPr>
            <p:nvPr/>
          </p:nvSpPr>
          <p:spPr bwMode="auto">
            <a:xfrm>
              <a:off x="6396526" y="6691788"/>
              <a:ext cx="26155" cy="9221"/>
            </a:xfrm>
            <a:custGeom>
              <a:avLst/>
              <a:gdLst>
                <a:gd name="T0" fmla="*/ 1 w 30"/>
                <a:gd name="T1" fmla="*/ 0 h 17"/>
                <a:gd name="T2" fmla="*/ 0 w 30"/>
                <a:gd name="T3" fmla="*/ 0 h 17"/>
                <a:gd name="T4" fmla="*/ 1 w 30"/>
                <a:gd name="T5" fmla="*/ 0 h 17"/>
                <a:gd name="T6" fmla="*/ 1 w 30"/>
                <a:gd name="T7" fmla="*/ 0 h 17"/>
                <a:gd name="T8" fmla="*/ 0 w 30"/>
                <a:gd name="T9" fmla="*/ 0 h 17"/>
                <a:gd name="T10" fmla="*/ 0 w 30"/>
                <a:gd name="T11" fmla="*/ 0 h 17"/>
                <a:gd name="T12" fmla="*/ 0 w 30"/>
                <a:gd name="T13" fmla="*/ 0 h 17"/>
                <a:gd name="T14" fmla="*/ 0 w 30"/>
                <a:gd name="T15" fmla="*/ 0 h 17"/>
                <a:gd name="T16" fmla="*/ 1 w 30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17"/>
                <a:gd name="T29" fmla="*/ 30 w 30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17">
                  <a:moveTo>
                    <a:pt x="2" y="17"/>
                  </a:moveTo>
                  <a:lnTo>
                    <a:pt x="0" y="17"/>
                  </a:lnTo>
                  <a:lnTo>
                    <a:pt x="28" y="17"/>
                  </a:lnTo>
                  <a:lnTo>
                    <a:pt x="3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0" name="Freeform 727"/>
            <p:cNvSpPr>
              <a:spLocks/>
            </p:cNvSpPr>
            <p:nvPr/>
          </p:nvSpPr>
          <p:spPr bwMode="auto">
            <a:xfrm>
              <a:off x="6358063" y="6691788"/>
              <a:ext cx="41540" cy="13172"/>
            </a:xfrm>
            <a:custGeom>
              <a:avLst/>
              <a:gdLst>
                <a:gd name="T0" fmla="*/ 1 w 47"/>
                <a:gd name="T1" fmla="*/ 0 h 22"/>
                <a:gd name="T2" fmla="*/ 1 w 47"/>
                <a:gd name="T3" fmla="*/ 0 h 22"/>
                <a:gd name="T4" fmla="*/ 1 w 47"/>
                <a:gd name="T5" fmla="*/ 0 h 22"/>
                <a:gd name="T6" fmla="*/ 1 w 47"/>
                <a:gd name="T7" fmla="*/ 0 h 22"/>
                <a:gd name="T8" fmla="*/ 1 w 47"/>
                <a:gd name="T9" fmla="*/ 0 h 22"/>
                <a:gd name="T10" fmla="*/ 0 w 47"/>
                <a:gd name="T11" fmla="*/ 0 h 22"/>
                <a:gd name="T12" fmla="*/ 1 w 47"/>
                <a:gd name="T13" fmla="*/ 0 h 22"/>
                <a:gd name="T14" fmla="*/ 0 w 47"/>
                <a:gd name="T15" fmla="*/ 0 h 22"/>
                <a:gd name="T16" fmla="*/ 1 w 47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"/>
                <a:gd name="T28" fmla="*/ 0 h 22"/>
                <a:gd name="T29" fmla="*/ 47 w 47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" h="22">
                  <a:moveTo>
                    <a:pt x="6" y="20"/>
                  </a:moveTo>
                  <a:lnTo>
                    <a:pt x="4" y="22"/>
                  </a:lnTo>
                  <a:lnTo>
                    <a:pt x="47" y="16"/>
                  </a:lnTo>
                  <a:lnTo>
                    <a:pt x="45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4"/>
                  </a:lnTo>
                  <a:lnTo>
                    <a:pt x="0" y="6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1" name="Freeform 728"/>
            <p:cNvSpPr>
              <a:spLocks/>
            </p:cNvSpPr>
            <p:nvPr/>
          </p:nvSpPr>
          <p:spPr bwMode="auto">
            <a:xfrm>
              <a:off x="6338062" y="6695739"/>
              <a:ext cx="26155" cy="13172"/>
            </a:xfrm>
            <a:custGeom>
              <a:avLst/>
              <a:gdLst>
                <a:gd name="T0" fmla="*/ 0 w 27"/>
                <a:gd name="T1" fmla="*/ 0 h 23"/>
                <a:gd name="T2" fmla="*/ 1 w 27"/>
                <a:gd name="T3" fmla="*/ 0 h 23"/>
                <a:gd name="T4" fmla="*/ 1 w 27"/>
                <a:gd name="T5" fmla="*/ 0 h 23"/>
                <a:gd name="T6" fmla="*/ 1 w 27"/>
                <a:gd name="T7" fmla="*/ 0 h 23"/>
                <a:gd name="T8" fmla="*/ 1 w 27"/>
                <a:gd name="T9" fmla="*/ 0 h 23"/>
                <a:gd name="T10" fmla="*/ 1 w 27"/>
                <a:gd name="T11" fmla="*/ 0 h 23"/>
                <a:gd name="T12" fmla="*/ 0 w 27"/>
                <a:gd name="T13" fmla="*/ 0 h 23"/>
                <a:gd name="T14" fmla="*/ 1 w 27"/>
                <a:gd name="T15" fmla="*/ 0 h 23"/>
                <a:gd name="T16" fmla="*/ 1 w 27"/>
                <a:gd name="T17" fmla="*/ 0 h 23"/>
                <a:gd name="T18" fmla="*/ 0 w 27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3"/>
                <a:gd name="T32" fmla="*/ 27 w 27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3">
                  <a:moveTo>
                    <a:pt x="0" y="16"/>
                  </a:moveTo>
                  <a:lnTo>
                    <a:pt x="10" y="21"/>
                  </a:lnTo>
                  <a:lnTo>
                    <a:pt x="27" y="14"/>
                  </a:lnTo>
                  <a:lnTo>
                    <a:pt x="21" y="0"/>
                  </a:lnTo>
                  <a:lnTo>
                    <a:pt x="4" y="6"/>
                  </a:lnTo>
                  <a:lnTo>
                    <a:pt x="16" y="12"/>
                  </a:lnTo>
                  <a:lnTo>
                    <a:pt x="0" y="16"/>
                  </a:lnTo>
                  <a:lnTo>
                    <a:pt x="2" y="23"/>
                  </a:lnTo>
                  <a:lnTo>
                    <a:pt x="10" y="2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2" name="Freeform 729"/>
            <p:cNvSpPr>
              <a:spLocks/>
            </p:cNvSpPr>
            <p:nvPr/>
          </p:nvSpPr>
          <p:spPr bwMode="auto">
            <a:xfrm>
              <a:off x="6333446" y="6678615"/>
              <a:ext cx="21539" cy="26344"/>
            </a:xfrm>
            <a:custGeom>
              <a:avLst/>
              <a:gdLst>
                <a:gd name="T0" fmla="*/ 1 w 25"/>
                <a:gd name="T1" fmla="*/ 0 h 43"/>
                <a:gd name="T2" fmla="*/ 0 w 25"/>
                <a:gd name="T3" fmla="*/ 0 h 43"/>
                <a:gd name="T4" fmla="*/ 1 w 25"/>
                <a:gd name="T5" fmla="*/ 0 h 43"/>
                <a:gd name="T6" fmla="*/ 1 w 25"/>
                <a:gd name="T7" fmla="*/ 0 h 43"/>
                <a:gd name="T8" fmla="*/ 1 w 25"/>
                <a:gd name="T9" fmla="*/ 0 h 43"/>
                <a:gd name="T10" fmla="*/ 1 w 25"/>
                <a:gd name="T11" fmla="*/ 0 h 43"/>
                <a:gd name="T12" fmla="*/ 1 w 25"/>
                <a:gd name="T13" fmla="*/ 0 h 43"/>
                <a:gd name="T14" fmla="*/ 1 w 25"/>
                <a:gd name="T15" fmla="*/ 0 h 43"/>
                <a:gd name="T16" fmla="*/ 1 w 25"/>
                <a:gd name="T17" fmla="*/ 0 h 43"/>
                <a:gd name="T18" fmla="*/ 1 w 25"/>
                <a:gd name="T19" fmla="*/ 0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43"/>
                <a:gd name="T32" fmla="*/ 25 w 25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43">
                  <a:moveTo>
                    <a:pt x="13" y="20"/>
                  </a:moveTo>
                  <a:lnTo>
                    <a:pt x="0" y="18"/>
                  </a:lnTo>
                  <a:lnTo>
                    <a:pt x="9" y="43"/>
                  </a:lnTo>
                  <a:lnTo>
                    <a:pt x="25" y="39"/>
                  </a:lnTo>
                  <a:lnTo>
                    <a:pt x="15" y="12"/>
                  </a:lnTo>
                  <a:lnTo>
                    <a:pt x="2" y="8"/>
                  </a:lnTo>
                  <a:lnTo>
                    <a:pt x="15" y="12"/>
                  </a:lnTo>
                  <a:lnTo>
                    <a:pt x="9" y="0"/>
                  </a:lnTo>
                  <a:lnTo>
                    <a:pt x="2" y="8"/>
                  </a:lnTo>
                  <a:lnTo>
                    <a:pt x="13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3" name="Freeform 730"/>
            <p:cNvSpPr>
              <a:spLocks/>
            </p:cNvSpPr>
            <p:nvPr/>
          </p:nvSpPr>
          <p:spPr bwMode="auto">
            <a:xfrm>
              <a:off x="6321138" y="6683884"/>
              <a:ext cx="21539" cy="19758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0 w 29"/>
                <a:gd name="T5" fmla="*/ 0 h 31"/>
                <a:gd name="T6" fmla="*/ 0 w 29"/>
                <a:gd name="T7" fmla="*/ 0 h 31"/>
                <a:gd name="T8" fmla="*/ 0 w 29"/>
                <a:gd name="T9" fmla="*/ 0 h 31"/>
                <a:gd name="T10" fmla="*/ 0 w 29"/>
                <a:gd name="T11" fmla="*/ 0 h 31"/>
                <a:gd name="T12" fmla="*/ 0 w 29"/>
                <a:gd name="T13" fmla="*/ 0 h 31"/>
                <a:gd name="T14" fmla="*/ 0 w 29"/>
                <a:gd name="T15" fmla="*/ 0 h 31"/>
                <a:gd name="T16" fmla="*/ 0 w 29"/>
                <a:gd name="T17" fmla="*/ 0 h 31"/>
                <a:gd name="T18" fmla="*/ 0 w 29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1"/>
                <a:gd name="T32" fmla="*/ 29 w 29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1">
                  <a:moveTo>
                    <a:pt x="4" y="29"/>
                  </a:moveTo>
                  <a:lnTo>
                    <a:pt x="12" y="27"/>
                  </a:lnTo>
                  <a:lnTo>
                    <a:pt x="29" y="12"/>
                  </a:lnTo>
                  <a:lnTo>
                    <a:pt x="18" y="0"/>
                  </a:lnTo>
                  <a:lnTo>
                    <a:pt x="0" y="15"/>
                  </a:lnTo>
                  <a:lnTo>
                    <a:pt x="8" y="13"/>
                  </a:lnTo>
                  <a:lnTo>
                    <a:pt x="4" y="29"/>
                  </a:lnTo>
                  <a:lnTo>
                    <a:pt x="8" y="31"/>
                  </a:lnTo>
                  <a:lnTo>
                    <a:pt x="12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4" name="Freeform 731"/>
            <p:cNvSpPr>
              <a:spLocks/>
            </p:cNvSpPr>
            <p:nvPr/>
          </p:nvSpPr>
          <p:spPr bwMode="auto">
            <a:xfrm>
              <a:off x="6305753" y="6686519"/>
              <a:ext cx="20001" cy="14489"/>
            </a:xfrm>
            <a:custGeom>
              <a:avLst/>
              <a:gdLst>
                <a:gd name="T0" fmla="*/ 1 w 23"/>
                <a:gd name="T1" fmla="*/ 1 h 21"/>
                <a:gd name="T2" fmla="*/ 1 w 23"/>
                <a:gd name="T3" fmla="*/ 1 h 21"/>
                <a:gd name="T4" fmla="*/ 1 w 23"/>
                <a:gd name="T5" fmla="*/ 1 h 21"/>
                <a:gd name="T6" fmla="*/ 1 w 23"/>
                <a:gd name="T7" fmla="*/ 1 h 21"/>
                <a:gd name="T8" fmla="*/ 1 w 23"/>
                <a:gd name="T9" fmla="*/ 1 h 21"/>
                <a:gd name="T10" fmla="*/ 0 w 23"/>
                <a:gd name="T11" fmla="*/ 1 h 21"/>
                <a:gd name="T12" fmla="*/ 1 w 23"/>
                <a:gd name="T13" fmla="*/ 1 h 21"/>
                <a:gd name="T14" fmla="*/ 1 w 23"/>
                <a:gd name="T15" fmla="*/ 0 h 21"/>
                <a:gd name="T16" fmla="*/ 0 w 23"/>
                <a:gd name="T17" fmla="*/ 1 h 21"/>
                <a:gd name="T18" fmla="*/ 1 w 23"/>
                <a:gd name="T19" fmla="*/ 1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1"/>
                <a:gd name="T32" fmla="*/ 23 w 23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1">
                  <a:moveTo>
                    <a:pt x="8" y="15"/>
                  </a:moveTo>
                  <a:lnTo>
                    <a:pt x="2" y="17"/>
                  </a:lnTo>
                  <a:lnTo>
                    <a:pt x="19" y="21"/>
                  </a:lnTo>
                  <a:lnTo>
                    <a:pt x="23" y="5"/>
                  </a:lnTo>
                  <a:lnTo>
                    <a:pt x="8" y="2"/>
                  </a:lnTo>
                  <a:lnTo>
                    <a:pt x="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5" name="Freeform 732"/>
            <p:cNvSpPr>
              <a:spLocks/>
            </p:cNvSpPr>
            <p:nvPr/>
          </p:nvSpPr>
          <p:spPr bwMode="auto">
            <a:xfrm>
              <a:off x="6294983" y="6687836"/>
              <a:ext cx="20001" cy="13172"/>
            </a:xfrm>
            <a:custGeom>
              <a:avLst/>
              <a:gdLst>
                <a:gd name="T0" fmla="*/ 1 w 18"/>
                <a:gd name="T1" fmla="*/ 1 h 19"/>
                <a:gd name="T2" fmla="*/ 1 w 18"/>
                <a:gd name="T3" fmla="*/ 1 h 19"/>
                <a:gd name="T4" fmla="*/ 1 w 18"/>
                <a:gd name="T5" fmla="*/ 1 h 19"/>
                <a:gd name="T6" fmla="*/ 1 w 18"/>
                <a:gd name="T7" fmla="*/ 0 h 19"/>
                <a:gd name="T8" fmla="*/ 1 w 18"/>
                <a:gd name="T9" fmla="*/ 1 h 19"/>
                <a:gd name="T10" fmla="*/ 0 w 18"/>
                <a:gd name="T11" fmla="*/ 1 h 19"/>
                <a:gd name="T12" fmla="*/ 1 w 18"/>
                <a:gd name="T13" fmla="*/ 1 h 19"/>
                <a:gd name="T14" fmla="*/ 0 w 18"/>
                <a:gd name="T15" fmla="*/ 1 h 19"/>
                <a:gd name="T16" fmla="*/ 1 w 18"/>
                <a:gd name="T17" fmla="*/ 1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9"/>
                <a:gd name="T29" fmla="*/ 18 w 18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9">
                  <a:moveTo>
                    <a:pt x="14" y="15"/>
                  </a:moveTo>
                  <a:lnTo>
                    <a:pt x="10" y="19"/>
                  </a:lnTo>
                  <a:lnTo>
                    <a:pt x="18" y="13"/>
                  </a:lnTo>
                  <a:lnTo>
                    <a:pt x="10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3"/>
                  </a:lnTo>
                  <a:lnTo>
                    <a:pt x="0" y="5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6" name="Freeform 733"/>
            <p:cNvSpPr>
              <a:spLocks/>
            </p:cNvSpPr>
            <p:nvPr/>
          </p:nvSpPr>
          <p:spPr bwMode="auto">
            <a:xfrm>
              <a:off x="6291906" y="6694422"/>
              <a:ext cx="18462" cy="17124"/>
            </a:xfrm>
            <a:custGeom>
              <a:avLst/>
              <a:gdLst>
                <a:gd name="T0" fmla="*/ 0 w 21"/>
                <a:gd name="T1" fmla="*/ 0 h 31"/>
                <a:gd name="T2" fmla="*/ 1 w 21"/>
                <a:gd name="T3" fmla="*/ 0 h 31"/>
                <a:gd name="T4" fmla="*/ 1 w 21"/>
                <a:gd name="T5" fmla="*/ 0 h 31"/>
                <a:gd name="T6" fmla="*/ 1 w 21"/>
                <a:gd name="T7" fmla="*/ 0 h 31"/>
                <a:gd name="T8" fmla="*/ 0 w 21"/>
                <a:gd name="T9" fmla="*/ 0 h 31"/>
                <a:gd name="T10" fmla="*/ 1 w 21"/>
                <a:gd name="T11" fmla="*/ 0 h 31"/>
                <a:gd name="T12" fmla="*/ 0 w 21"/>
                <a:gd name="T13" fmla="*/ 0 h 31"/>
                <a:gd name="T14" fmla="*/ 1 w 21"/>
                <a:gd name="T15" fmla="*/ 0 h 31"/>
                <a:gd name="T16" fmla="*/ 1 w 21"/>
                <a:gd name="T17" fmla="*/ 0 h 31"/>
                <a:gd name="T18" fmla="*/ 0 w 21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31"/>
                <a:gd name="T32" fmla="*/ 21 w 21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31">
                  <a:moveTo>
                    <a:pt x="0" y="21"/>
                  </a:moveTo>
                  <a:lnTo>
                    <a:pt x="13" y="21"/>
                  </a:lnTo>
                  <a:lnTo>
                    <a:pt x="21" y="10"/>
                  </a:lnTo>
                  <a:lnTo>
                    <a:pt x="7" y="0"/>
                  </a:lnTo>
                  <a:lnTo>
                    <a:pt x="0" y="12"/>
                  </a:lnTo>
                  <a:lnTo>
                    <a:pt x="13" y="12"/>
                  </a:lnTo>
                  <a:lnTo>
                    <a:pt x="0" y="21"/>
                  </a:lnTo>
                  <a:lnTo>
                    <a:pt x="6" y="31"/>
                  </a:lnTo>
                  <a:lnTo>
                    <a:pt x="13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7" name="Freeform 734"/>
            <p:cNvSpPr>
              <a:spLocks/>
            </p:cNvSpPr>
            <p:nvPr/>
          </p:nvSpPr>
          <p:spPr bwMode="auto">
            <a:xfrm>
              <a:off x="6282675" y="6685202"/>
              <a:ext cx="21539" cy="19758"/>
            </a:xfrm>
            <a:custGeom>
              <a:avLst/>
              <a:gdLst>
                <a:gd name="T0" fmla="*/ 1 w 23"/>
                <a:gd name="T1" fmla="*/ 1 h 30"/>
                <a:gd name="T2" fmla="*/ 0 w 23"/>
                <a:gd name="T3" fmla="*/ 1 h 30"/>
                <a:gd name="T4" fmla="*/ 1 w 23"/>
                <a:gd name="T5" fmla="*/ 1 h 30"/>
                <a:gd name="T6" fmla="*/ 1 w 23"/>
                <a:gd name="T7" fmla="*/ 1 h 30"/>
                <a:gd name="T8" fmla="*/ 1 w 23"/>
                <a:gd name="T9" fmla="*/ 1 h 30"/>
                <a:gd name="T10" fmla="*/ 0 w 23"/>
                <a:gd name="T11" fmla="*/ 1 h 30"/>
                <a:gd name="T12" fmla="*/ 1 w 23"/>
                <a:gd name="T13" fmla="*/ 1 h 30"/>
                <a:gd name="T14" fmla="*/ 1 w 23"/>
                <a:gd name="T15" fmla="*/ 0 h 30"/>
                <a:gd name="T16" fmla="*/ 0 w 23"/>
                <a:gd name="T17" fmla="*/ 1 h 30"/>
                <a:gd name="T18" fmla="*/ 1 w 23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30"/>
                <a:gd name="T32" fmla="*/ 23 w 23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30">
                  <a:moveTo>
                    <a:pt x="12" y="19"/>
                  </a:moveTo>
                  <a:lnTo>
                    <a:pt x="0" y="17"/>
                  </a:lnTo>
                  <a:lnTo>
                    <a:pt x="10" y="30"/>
                  </a:lnTo>
                  <a:lnTo>
                    <a:pt x="23" y="21"/>
                  </a:lnTo>
                  <a:lnTo>
                    <a:pt x="12" y="7"/>
                  </a:lnTo>
                  <a:lnTo>
                    <a:pt x="0" y="7"/>
                  </a:lnTo>
                  <a:lnTo>
                    <a:pt x="12" y="7"/>
                  </a:lnTo>
                  <a:lnTo>
                    <a:pt x="8" y="0"/>
                  </a:lnTo>
                  <a:lnTo>
                    <a:pt x="0" y="7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8" name="Freeform 735"/>
            <p:cNvSpPr>
              <a:spLocks/>
            </p:cNvSpPr>
            <p:nvPr/>
          </p:nvSpPr>
          <p:spPr bwMode="auto">
            <a:xfrm>
              <a:off x="6270366" y="6691788"/>
              <a:ext cx="23078" cy="15807"/>
            </a:xfrm>
            <a:custGeom>
              <a:avLst/>
              <a:gdLst>
                <a:gd name="T0" fmla="*/ 1 w 27"/>
                <a:gd name="T1" fmla="*/ 0 h 27"/>
                <a:gd name="T2" fmla="*/ 1 w 27"/>
                <a:gd name="T3" fmla="*/ 0 h 27"/>
                <a:gd name="T4" fmla="*/ 1 w 27"/>
                <a:gd name="T5" fmla="*/ 0 h 27"/>
                <a:gd name="T6" fmla="*/ 1 w 27"/>
                <a:gd name="T7" fmla="*/ 0 h 27"/>
                <a:gd name="T8" fmla="*/ 0 w 27"/>
                <a:gd name="T9" fmla="*/ 0 h 27"/>
                <a:gd name="T10" fmla="*/ 1 w 27"/>
                <a:gd name="T11" fmla="*/ 0 h 27"/>
                <a:gd name="T12" fmla="*/ 1 w 27"/>
                <a:gd name="T13" fmla="*/ 0 h 27"/>
                <a:gd name="T14" fmla="*/ 1 w 27"/>
                <a:gd name="T15" fmla="*/ 0 h 27"/>
                <a:gd name="T16" fmla="*/ 1 w 27"/>
                <a:gd name="T17" fmla="*/ 0 h 27"/>
                <a:gd name="T18" fmla="*/ 1 w 2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6" y="27"/>
                  </a:moveTo>
                  <a:lnTo>
                    <a:pt x="11" y="25"/>
                  </a:lnTo>
                  <a:lnTo>
                    <a:pt x="27" y="12"/>
                  </a:lnTo>
                  <a:lnTo>
                    <a:pt x="15" y="0"/>
                  </a:lnTo>
                  <a:lnTo>
                    <a:pt x="0" y="14"/>
                  </a:lnTo>
                  <a:lnTo>
                    <a:pt x="6" y="12"/>
                  </a:lnTo>
                  <a:lnTo>
                    <a:pt x="6" y="27"/>
                  </a:lnTo>
                  <a:lnTo>
                    <a:pt x="9" y="27"/>
                  </a:lnTo>
                  <a:lnTo>
                    <a:pt x="11" y="25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9" name="Freeform 736"/>
            <p:cNvSpPr>
              <a:spLocks/>
            </p:cNvSpPr>
            <p:nvPr/>
          </p:nvSpPr>
          <p:spPr bwMode="auto">
            <a:xfrm>
              <a:off x="6222672" y="6695739"/>
              <a:ext cx="53848" cy="11855"/>
            </a:xfrm>
            <a:custGeom>
              <a:avLst/>
              <a:gdLst>
                <a:gd name="T0" fmla="*/ 0 w 62"/>
                <a:gd name="T1" fmla="*/ 0 h 21"/>
                <a:gd name="T2" fmla="*/ 1 w 62"/>
                <a:gd name="T3" fmla="*/ 0 h 21"/>
                <a:gd name="T4" fmla="*/ 1 w 62"/>
                <a:gd name="T5" fmla="*/ 0 h 21"/>
                <a:gd name="T6" fmla="*/ 1 w 62"/>
                <a:gd name="T7" fmla="*/ 0 h 21"/>
                <a:gd name="T8" fmla="*/ 1 w 62"/>
                <a:gd name="T9" fmla="*/ 0 h 21"/>
                <a:gd name="T10" fmla="*/ 1 w 62"/>
                <a:gd name="T11" fmla="*/ 0 h 21"/>
                <a:gd name="T12" fmla="*/ 0 w 62"/>
                <a:gd name="T13" fmla="*/ 0 h 21"/>
                <a:gd name="T14" fmla="*/ 1 w 62"/>
                <a:gd name="T15" fmla="*/ 0 h 21"/>
                <a:gd name="T16" fmla="*/ 1 w 62"/>
                <a:gd name="T17" fmla="*/ 0 h 21"/>
                <a:gd name="T18" fmla="*/ 0 w 62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2"/>
                <a:gd name="T31" fmla="*/ 0 h 21"/>
                <a:gd name="T32" fmla="*/ 62 w 62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2" h="21">
                  <a:moveTo>
                    <a:pt x="0" y="16"/>
                  </a:moveTo>
                  <a:lnTo>
                    <a:pt x="4" y="17"/>
                  </a:lnTo>
                  <a:lnTo>
                    <a:pt x="62" y="21"/>
                  </a:lnTo>
                  <a:lnTo>
                    <a:pt x="62" y="6"/>
                  </a:lnTo>
                  <a:lnTo>
                    <a:pt x="6" y="0"/>
                  </a:lnTo>
                  <a:lnTo>
                    <a:pt x="8" y="2"/>
                  </a:lnTo>
                  <a:lnTo>
                    <a:pt x="0" y="16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0" name="Freeform 737"/>
            <p:cNvSpPr>
              <a:spLocks/>
            </p:cNvSpPr>
            <p:nvPr/>
          </p:nvSpPr>
          <p:spPr bwMode="auto">
            <a:xfrm>
              <a:off x="6198056" y="6685202"/>
              <a:ext cx="30771" cy="19758"/>
            </a:xfrm>
            <a:custGeom>
              <a:avLst/>
              <a:gdLst>
                <a:gd name="T0" fmla="*/ 0 w 39"/>
                <a:gd name="T1" fmla="*/ 0 h 31"/>
                <a:gd name="T2" fmla="*/ 1 w 39"/>
                <a:gd name="T3" fmla="*/ 0 h 31"/>
                <a:gd name="T4" fmla="*/ 1 w 39"/>
                <a:gd name="T5" fmla="*/ 0 h 31"/>
                <a:gd name="T6" fmla="*/ 1 w 39"/>
                <a:gd name="T7" fmla="*/ 0 h 31"/>
                <a:gd name="T8" fmla="*/ 1 w 39"/>
                <a:gd name="T9" fmla="*/ 0 h 31"/>
                <a:gd name="T10" fmla="*/ 1 w 39"/>
                <a:gd name="T11" fmla="*/ 0 h 31"/>
                <a:gd name="T12" fmla="*/ 0 w 39"/>
                <a:gd name="T13" fmla="*/ 0 h 31"/>
                <a:gd name="T14" fmla="*/ 1 w 39"/>
                <a:gd name="T15" fmla="*/ 0 h 31"/>
                <a:gd name="T16" fmla="*/ 0 w 39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31"/>
                <a:gd name="T29" fmla="*/ 39 w 3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31">
                  <a:moveTo>
                    <a:pt x="0" y="11"/>
                  </a:moveTo>
                  <a:lnTo>
                    <a:pt x="2" y="13"/>
                  </a:lnTo>
                  <a:lnTo>
                    <a:pt x="31" y="31"/>
                  </a:lnTo>
                  <a:lnTo>
                    <a:pt x="39" y="17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1" name="Freeform 738"/>
            <p:cNvSpPr>
              <a:spLocks/>
            </p:cNvSpPr>
            <p:nvPr/>
          </p:nvSpPr>
          <p:spPr bwMode="auto">
            <a:xfrm>
              <a:off x="6187286" y="6674664"/>
              <a:ext cx="21539" cy="19758"/>
            </a:xfrm>
            <a:custGeom>
              <a:avLst/>
              <a:gdLst>
                <a:gd name="T0" fmla="*/ 1 w 27"/>
                <a:gd name="T1" fmla="*/ 1 h 30"/>
                <a:gd name="T2" fmla="*/ 0 w 27"/>
                <a:gd name="T3" fmla="*/ 1 h 30"/>
                <a:gd name="T4" fmla="*/ 1 w 27"/>
                <a:gd name="T5" fmla="*/ 1 h 30"/>
                <a:gd name="T6" fmla="*/ 1 w 27"/>
                <a:gd name="T7" fmla="*/ 1 h 30"/>
                <a:gd name="T8" fmla="*/ 1 w 27"/>
                <a:gd name="T9" fmla="*/ 1 h 30"/>
                <a:gd name="T10" fmla="*/ 1 w 27"/>
                <a:gd name="T11" fmla="*/ 0 h 30"/>
                <a:gd name="T12" fmla="*/ 1 w 27"/>
                <a:gd name="T13" fmla="*/ 1 h 30"/>
                <a:gd name="T14" fmla="*/ 1 w 27"/>
                <a:gd name="T15" fmla="*/ 0 h 30"/>
                <a:gd name="T16" fmla="*/ 1 w 27"/>
                <a:gd name="T17" fmla="*/ 0 h 30"/>
                <a:gd name="T18" fmla="*/ 1 w 27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0"/>
                <a:gd name="T32" fmla="*/ 27 w 27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0">
                  <a:moveTo>
                    <a:pt x="6" y="17"/>
                  </a:moveTo>
                  <a:lnTo>
                    <a:pt x="0" y="13"/>
                  </a:lnTo>
                  <a:lnTo>
                    <a:pt x="13" y="30"/>
                  </a:lnTo>
                  <a:lnTo>
                    <a:pt x="27" y="21"/>
                  </a:lnTo>
                  <a:lnTo>
                    <a:pt x="12" y="3"/>
                  </a:lnTo>
                  <a:lnTo>
                    <a:pt x="6" y="0"/>
                  </a:lnTo>
                  <a:lnTo>
                    <a:pt x="12" y="3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2" name="Freeform 739"/>
            <p:cNvSpPr>
              <a:spLocks/>
            </p:cNvSpPr>
            <p:nvPr/>
          </p:nvSpPr>
          <p:spPr bwMode="auto">
            <a:xfrm>
              <a:off x="6170362" y="6674664"/>
              <a:ext cx="21539" cy="10538"/>
            </a:xfrm>
            <a:custGeom>
              <a:avLst/>
              <a:gdLst>
                <a:gd name="T0" fmla="*/ 0 w 25"/>
                <a:gd name="T1" fmla="*/ 0 h 17"/>
                <a:gd name="T2" fmla="*/ 1 w 25"/>
                <a:gd name="T3" fmla="*/ 0 h 17"/>
                <a:gd name="T4" fmla="*/ 1 w 25"/>
                <a:gd name="T5" fmla="*/ 0 h 17"/>
                <a:gd name="T6" fmla="*/ 1 w 25"/>
                <a:gd name="T7" fmla="*/ 0 h 17"/>
                <a:gd name="T8" fmla="*/ 1 w 25"/>
                <a:gd name="T9" fmla="*/ 0 h 17"/>
                <a:gd name="T10" fmla="*/ 1 w 25"/>
                <a:gd name="T11" fmla="*/ 0 h 17"/>
                <a:gd name="T12" fmla="*/ 0 w 25"/>
                <a:gd name="T13" fmla="*/ 0 h 17"/>
                <a:gd name="T14" fmla="*/ 1 w 25"/>
                <a:gd name="T15" fmla="*/ 0 h 17"/>
                <a:gd name="T16" fmla="*/ 1 w 25"/>
                <a:gd name="T17" fmla="*/ 0 h 17"/>
                <a:gd name="T18" fmla="*/ 0 w 25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7"/>
                <a:gd name="T32" fmla="*/ 25 w 25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7">
                  <a:moveTo>
                    <a:pt x="0" y="13"/>
                  </a:moveTo>
                  <a:lnTo>
                    <a:pt x="6" y="15"/>
                  </a:lnTo>
                  <a:lnTo>
                    <a:pt x="25" y="17"/>
                  </a:lnTo>
                  <a:lnTo>
                    <a:pt x="25" y="0"/>
                  </a:lnTo>
                  <a:lnTo>
                    <a:pt x="6" y="0"/>
                  </a:lnTo>
                  <a:lnTo>
                    <a:pt x="11" y="2"/>
                  </a:lnTo>
                  <a:lnTo>
                    <a:pt x="0" y="13"/>
                  </a:lnTo>
                  <a:lnTo>
                    <a:pt x="4" y="15"/>
                  </a:lnTo>
                  <a:lnTo>
                    <a:pt x="6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3" name="Freeform 740"/>
            <p:cNvSpPr>
              <a:spLocks/>
            </p:cNvSpPr>
            <p:nvPr/>
          </p:nvSpPr>
          <p:spPr bwMode="auto">
            <a:xfrm>
              <a:off x="6145746" y="6656223"/>
              <a:ext cx="33848" cy="25027"/>
            </a:xfrm>
            <a:custGeom>
              <a:avLst/>
              <a:gdLst>
                <a:gd name="T0" fmla="*/ 1 w 42"/>
                <a:gd name="T1" fmla="*/ 0 h 42"/>
                <a:gd name="T2" fmla="*/ 0 w 42"/>
                <a:gd name="T3" fmla="*/ 0 h 42"/>
                <a:gd name="T4" fmla="*/ 1 w 42"/>
                <a:gd name="T5" fmla="*/ 0 h 42"/>
                <a:gd name="T6" fmla="*/ 1 w 42"/>
                <a:gd name="T7" fmla="*/ 0 h 42"/>
                <a:gd name="T8" fmla="*/ 1 w 42"/>
                <a:gd name="T9" fmla="*/ 0 h 42"/>
                <a:gd name="T10" fmla="*/ 1 w 42"/>
                <a:gd name="T11" fmla="*/ 0 h 42"/>
                <a:gd name="T12" fmla="*/ 1 w 42"/>
                <a:gd name="T13" fmla="*/ 0 h 42"/>
                <a:gd name="T14" fmla="*/ 1 w 42"/>
                <a:gd name="T15" fmla="*/ 0 h 42"/>
                <a:gd name="T16" fmla="*/ 1 w 42"/>
                <a:gd name="T17" fmla="*/ 0 h 42"/>
                <a:gd name="T18" fmla="*/ 1 w 42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42"/>
                <a:gd name="T32" fmla="*/ 42 w 42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42">
                  <a:moveTo>
                    <a:pt x="6" y="17"/>
                  </a:moveTo>
                  <a:lnTo>
                    <a:pt x="0" y="13"/>
                  </a:lnTo>
                  <a:lnTo>
                    <a:pt x="31" y="42"/>
                  </a:lnTo>
                  <a:lnTo>
                    <a:pt x="42" y="31"/>
                  </a:lnTo>
                  <a:lnTo>
                    <a:pt x="12" y="2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4" name="Freeform 741"/>
            <p:cNvSpPr>
              <a:spLocks/>
            </p:cNvSpPr>
            <p:nvPr/>
          </p:nvSpPr>
          <p:spPr bwMode="auto">
            <a:xfrm>
              <a:off x="6127283" y="6656223"/>
              <a:ext cx="21539" cy="11855"/>
            </a:xfrm>
            <a:custGeom>
              <a:avLst/>
              <a:gdLst>
                <a:gd name="T0" fmla="*/ 0 w 29"/>
                <a:gd name="T1" fmla="*/ 1 h 17"/>
                <a:gd name="T2" fmla="*/ 0 w 29"/>
                <a:gd name="T3" fmla="*/ 1 h 17"/>
                <a:gd name="T4" fmla="*/ 0 w 29"/>
                <a:gd name="T5" fmla="*/ 1 h 17"/>
                <a:gd name="T6" fmla="*/ 0 w 29"/>
                <a:gd name="T7" fmla="*/ 0 h 17"/>
                <a:gd name="T8" fmla="*/ 0 w 29"/>
                <a:gd name="T9" fmla="*/ 1 h 17"/>
                <a:gd name="T10" fmla="*/ 0 w 29"/>
                <a:gd name="T11" fmla="*/ 1 h 17"/>
                <a:gd name="T12" fmla="*/ 0 w 29"/>
                <a:gd name="T13" fmla="*/ 1 h 17"/>
                <a:gd name="T14" fmla="*/ 0 w 29"/>
                <a:gd name="T15" fmla="*/ 1 h 17"/>
                <a:gd name="T16" fmla="*/ 0 w 29"/>
                <a:gd name="T17" fmla="*/ 1 h 17"/>
                <a:gd name="T18" fmla="*/ 0 w 29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17"/>
                <a:gd name="T32" fmla="*/ 29 w 29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17">
                  <a:moveTo>
                    <a:pt x="0" y="11"/>
                  </a:moveTo>
                  <a:lnTo>
                    <a:pt x="8" y="17"/>
                  </a:lnTo>
                  <a:lnTo>
                    <a:pt x="29" y="17"/>
                  </a:lnTo>
                  <a:lnTo>
                    <a:pt x="29" y="0"/>
                  </a:lnTo>
                  <a:lnTo>
                    <a:pt x="8" y="2"/>
                  </a:lnTo>
                  <a:lnTo>
                    <a:pt x="15" y="6"/>
                  </a:lnTo>
                  <a:lnTo>
                    <a:pt x="0" y="11"/>
                  </a:lnTo>
                  <a:lnTo>
                    <a:pt x="2" y="17"/>
                  </a:lnTo>
                  <a:lnTo>
                    <a:pt x="8" y="1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5" name="Freeform 742"/>
            <p:cNvSpPr>
              <a:spLocks/>
            </p:cNvSpPr>
            <p:nvPr/>
          </p:nvSpPr>
          <p:spPr bwMode="auto">
            <a:xfrm>
              <a:off x="6107283" y="6629878"/>
              <a:ext cx="27693" cy="31613"/>
            </a:xfrm>
            <a:custGeom>
              <a:avLst/>
              <a:gdLst>
                <a:gd name="T0" fmla="*/ 0 w 36"/>
                <a:gd name="T1" fmla="*/ 0 h 57"/>
                <a:gd name="T2" fmla="*/ 0 w 36"/>
                <a:gd name="T3" fmla="*/ 0 h 57"/>
                <a:gd name="T4" fmla="*/ 1 w 36"/>
                <a:gd name="T5" fmla="*/ 0 h 57"/>
                <a:gd name="T6" fmla="*/ 1 w 36"/>
                <a:gd name="T7" fmla="*/ 0 h 57"/>
                <a:gd name="T8" fmla="*/ 1 w 36"/>
                <a:gd name="T9" fmla="*/ 0 h 57"/>
                <a:gd name="T10" fmla="*/ 1 w 36"/>
                <a:gd name="T11" fmla="*/ 0 h 57"/>
                <a:gd name="T12" fmla="*/ 0 w 36"/>
                <a:gd name="T13" fmla="*/ 0 h 57"/>
                <a:gd name="T14" fmla="*/ 0 w 36"/>
                <a:gd name="T15" fmla="*/ 0 h 57"/>
                <a:gd name="T16" fmla="*/ 0 w 36"/>
                <a:gd name="T17" fmla="*/ 0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57"/>
                <a:gd name="T29" fmla="*/ 36 w 36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57">
                  <a:moveTo>
                    <a:pt x="0" y="4"/>
                  </a:moveTo>
                  <a:lnTo>
                    <a:pt x="0" y="6"/>
                  </a:lnTo>
                  <a:lnTo>
                    <a:pt x="21" y="57"/>
                  </a:lnTo>
                  <a:lnTo>
                    <a:pt x="36" y="52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6" name="Freeform 743"/>
            <p:cNvSpPr>
              <a:spLocks/>
            </p:cNvSpPr>
            <p:nvPr/>
          </p:nvSpPr>
          <p:spPr bwMode="auto">
            <a:xfrm>
              <a:off x="6107283" y="6616706"/>
              <a:ext cx="15385" cy="15807"/>
            </a:xfrm>
            <a:custGeom>
              <a:avLst/>
              <a:gdLst>
                <a:gd name="T0" fmla="*/ 0 w 17"/>
                <a:gd name="T1" fmla="*/ 0 h 25"/>
                <a:gd name="T2" fmla="*/ 0 w 17"/>
                <a:gd name="T3" fmla="*/ 0 h 25"/>
                <a:gd name="T4" fmla="*/ 0 w 17"/>
                <a:gd name="T5" fmla="*/ 0 h 25"/>
                <a:gd name="T6" fmla="*/ 1 w 17"/>
                <a:gd name="T7" fmla="*/ 0 h 25"/>
                <a:gd name="T8" fmla="*/ 1 w 17"/>
                <a:gd name="T9" fmla="*/ 0 h 25"/>
                <a:gd name="T10" fmla="*/ 1 w 17"/>
                <a:gd name="T11" fmla="*/ 0 h 25"/>
                <a:gd name="T12" fmla="*/ 0 w 17"/>
                <a:gd name="T13" fmla="*/ 0 h 25"/>
                <a:gd name="T14" fmla="*/ 0 w 17"/>
                <a:gd name="T15" fmla="*/ 0 h 25"/>
                <a:gd name="T16" fmla="*/ 0 w 17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25"/>
                <a:gd name="T29" fmla="*/ 17 w 17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25">
                  <a:moveTo>
                    <a:pt x="0" y="0"/>
                  </a:moveTo>
                  <a:lnTo>
                    <a:pt x="0" y="2"/>
                  </a:lnTo>
                  <a:lnTo>
                    <a:pt x="0" y="25"/>
                  </a:lnTo>
                  <a:lnTo>
                    <a:pt x="17" y="23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7" name="Freeform 744"/>
            <p:cNvSpPr>
              <a:spLocks/>
            </p:cNvSpPr>
            <p:nvPr/>
          </p:nvSpPr>
          <p:spPr bwMode="auto">
            <a:xfrm>
              <a:off x="6107283" y="6600899"/>
              <a:ext cx="20001" cy="17124"/>
            </a:xfrm>
            <a:custGeom>
              <a:avLst/>
              <a:gdLst>
                <a:gd name="T0" fmla="*/ 1 w 21"/>
                <a:gd name="T1" fmla="*/ 0 h 29"/>
                <a:gd name="T2" fmla="*/ 1 w 21"/>
                <a:gd name="T3" fmla="*/ 0 h 29"/>
                <a:gd name="T4" fmla="*/ 0 w 21"/>
                <a:gd name="T5" fmla="*/ 0 h 29"/>
                <a:gd name="T6" fmla="*/ 1 w 21"/>
                <a:gd name="T7" fmla="*/ 0 h 29"/>
                <a:gd name="T8" fmla="*/ 1 w 21"/>
                <a:gd name="T9" fmla="*/ 0 h 29"/>
                <a:gd name="T10" fmla="*/ 1 w 21"/>
                <a:gd name="T11" fmla="*/ 0 h 29"/>
                <a:gd name="T12" fmla="*/ 1 w 21"/>
                <a:gd name="T13" fmla="*/ 0 h 29"/>
                <a:gd name="T14" fmla="*/ 1 w 21"/>
                <a:gd name="T15" fmla="*/ 0 h 29"/>
                <a:gd name="T16" fmla="*/ 1 w 21"/>
                <a:gd name="T17" fmla="*/ 0 h 29"/>
                <a:gd name="T18" fmla="*/ 1 w 21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9"/>
                <a:gd name="T32" fmla="*/ 21 w 21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9">
                  <a:moveTo>
                    <a:pt x="6" y="9"/>
                  </a:moveTo>
                  <a:lnTo>
                    <a:pt x="4" y="4"/>
                  </a:lnTo>
                  <a:lnTo>
                    <a:pt x="0" y="25"/>
                  </a:lnTo>
                  <a:lnTo>
                    <a:pt x="15" y="29"/>
                  </a:lnTo>
                  <a:lnTo>
                    <a:pt x="19" y="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17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8" name="Freeform 745"/>
            <p:cNvSpPr>
              <a:spLocks/>
            </p:cNvSpPr>
            <p:nvPr/>
          </p:nvSpPr>
          <p:spPr bwMode="auto">
            <a:xfrm>
              <a:off x="6102667" y="6595631"/>
              <a:ext cx="20001" cy="10538"/>
            </a:xfrm>
            <a:custGeom>
              <a:avLst/>
              <a:gdLst>
                <a:gd name="T0" fmla="*/ 1 w 19"/>
                <a:gd name="T1" fmla="*/ 0 h 19"/>
                <a:gd name="T2" fmla="*/ 0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9"/>
                <a:gd name="T20" fmla="*/ 19 w 1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9">
                  <a:moveTo>
                    <a:pt x="6" y="6"/>
                  </a:moveTo>
                  <a:lnTo>
                    <a:pt x="0" y="10"/>
                  </a:lnTo>
                  <a:lnTo>
                    <a:pt x="8" y="19"/>
                  </a:lnTo>
                  <a:lnTo>
                    <a:pt x="19" y="10"/>
                  </a:lnTo>
                  <a:lnTo>
                    <a:pt x="14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9" name="Freeform 746"/>
            <p:cNvSpPr>
              <a:spLocks/>
            </p:cNvSpPr>
            <p:nvPr/>
          </p:nvSpPr>
          <p:spPr bwMode="auto">
            <a:xfrm>
              <a:off x="6496530" y="6411220"/>
              <a:ext cx="32309" cy="19758"/>
            </a:xfrm>
            <a:custGeom>
              <a:avLst/>
              <a:gdLst>
                <a:gd name="T0" fmla="*/ 1 w 36"/>
                <a:gd name="T1" fmla="*/ 0 h 31"/>
                <a:gd name="T2" fmla="*/ 1 w 36"/>
                <a:gd name="T3" fmla="*/ 0 h 31"/>
                <a:gd name="T4" fmla="*/ 1 w 36"/>
                <a:gd name="T5" fmla="*/ 0 h 31"/>
                <a:gd name="T6" fmla="*/ 0 w 36"/>
                <a:gd name="T7" fmla="*/ 0 h 31"/>
                <a:gd name="T8" fmla="*/ 1 w 36"/>
                <a:gd name="T9" fmla="*/ 0 h 31"/>
                <a:gd name="T10" fmla="*/ 1 w 36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31"/>
                <a:gd name="T20" fmla="*/ 36 w 36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31">
                  <a:moveTo>
                    <a:pt x="34" y="17"/>
                  </a:moveTo>
                  <a:lnTo>
                    <a:pt x="36" y="17"/>
                  </a:lnTo>
                  <a:lnTo>
                    <a:pt x="9" y="0"/>
                  </a:lnTo>
                  <a:lnTo>
                    <a:pt x="0" y="13"/>
                  </a:lnTo>
                  <a:lnTo>
                    <a:pt x="26" y="31"/>
                  </a:lnTo>
                  <a:lnTo>
                    <a:pt x="3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0" name="Freeform 747"/>
            <p:cNvSpPr>
              <a:spLocks/>
            </p:cNvSpPr>
            <p:nvPr/>
          </p:nvSpPr>
          <p:spPr bwMode="auto">
            <a:xfrm>
              <a:off x="6518069" y="6424392"/>
              <a:ext cx="44617" cy="21076"/>
            </a:xfrm>
            <a:custGeom>
              <a:avLst/>
              <a:gdLst>
                <a:gd name="T0" fmla="*/ 1 w 54"/>
                <a:gd name="T1" fmla="*/ 0 h 40"/>
                <a:gd name="T2" fmla="*/ 1 w 54"/>
                <a:gd name="T3" fmla="*/ 0 h 40"/>
                <a:gd name="T4" fmla="*/ 1 w 54"/>
                <a:gd name="T5" fmla="*/ 0 h 40"/>
                <a:gd name="T6" fmla="*/ 0 w 54"/>
                <a:gd name="T7" fmla="*/ 0 h 40"/>
                <a:gd name="T8" fmla="*/ 1 w 54"/>
                <a:gd name="T9" fmla="*/ 0 h 40"/>
                <a:gd name="T10" fmla="*/ 1 w 54"/>
                <a:gd name="T11" fmla="*/ 0 h 40"/>
                <a:gd name="T12" fmla="*/ 1 w 54"/>
                <a:gd name="T13" fmla="*/ 0 h 40"/>
                <a:gd name="T14" fmla="*/ 1 w 54"/>
                <a:gd name="T15" fmla="*/ 0 h 40"/>
                <a:gd name="T16" fmla="*/ 1 w 54"/>
                <a:gd name="T17" fmla="*/ 0 h 40"/>
                <a:gd name="T18" fmla="*/ 1 w 54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"/>
                <a:gd name="T31" fmla="*/ 0 h 40"/>
                <a:gd name="T32" fmla="*/ 54 w 54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" h="40">
                  <a:moveTo>
                    <a:pt x="52" y="37"/>
                  </a:moveTo>
                  <a:lnTo>
                    <a:pt x="48" y="27"/>
                  </a:lnTo>
                  <a:lnTo>
                    <a:pt x="8" y="0"/>
                  </a:lnTo>
                  <a:lnTo>
                    <a:pt x="0" y="14"/>
                  </a:lnTo>
                  <a:lnTo>
                    <a:pt x="41" y="40"/>
                  </a:lnTo>
                  <a:lnTo>
                    <a:pt x="37" y="31"/>
                  </a:lnTo>
                  <a:lnTo>
                    <a:pt x="52" y="37"/>
                  </a:lnTo>
                  <a:lnTo>
                    <a:pt x="54" y="31"/>
                  </a:lnTo>
                  <a:lnTo>
                    <a:pt x="48" y="27"/>
                  </a:lnTo>
                  <a:lnTo>
                    <a:pt x="52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1" name="Freeform 748"/>
            <p:cNvSpPr>
              <a:spLocks/>
            </p:cNvSpPr>
            <p:nvPr/>
          </p:nvSpPr>
          <p:spPr bwMode="auto">
            <a:xfrm>
              <a:off x="6541147" y="6442833"/>
              <a:ext cx="21539" cy="15807"/>
            </a:xfrm>
            <a:custGeom>
              <a:avLst/>
              <a:gdLst>
                <a:gd name="T0" fmla="*/ 1 w 25"/>
                <a:gd name="T1" fmla="*/ 0 h 29"/>
                <a:gd name="T2" fmla="*/ 1 w 25"/>
                <a:gd name="T3" fmla="*/ 0 h 29"/>
                <a:gd name="T4" fmla="*/ 1 w 25"/>
                <a:gd name="T5" fmla="*/ 0 h 29"/>
                <a:gd name="T6" fmla="*/ 1 w 25"/>
                <a:gd name="T7" fmla="*/ 0 h 29"/>
                <a:gd name="T8" fmla="*/ 0 w 25"/>
                <a:gd name="T9" fmla="*/ 0 h 29"/>
                <a:gd name="T10" fmla="*/ 0 w 25"/>
                <a:gd name="T11" fmla="*/ 0 h 29"/>
                <a:gd name="T12" fmla="*/ 0 w 25"/>
                <a:gd name="T13" fmla="*/ 0 h 29"/>
                <a:gd name="T14" fmla="*/ 0 w 25"/>
                <a:gd name="T15" fmla="*/ 0 h 29"/>
                <a:gd name="T16" fmla="*/ 1 w 2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9"/>
                <a:gd name="T29" fmla="*/ 25 w 2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9">
                  <a:moveTo>
                    <a:pt x="16" y="27"/>
                  </a:moveTo>
                  <a:lnTo>
                    <a:pt x="16" y="29"/>
                  </a:lnTo>
                  <a:lnTo>
                    <a:pt x="25" y="6"/>
                  </a:lnTo>
                  <a:lnTo>
                    <a:pt x="10" y="0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2" name="Freeform 749"/>
            <p:cNvSpPr>
              <a:spLocks/>
            </p:cNvSpPr>
            <p:nvPr/>
          </p:nvSpPr>
          <p:spPr bwMode="auto">
            <a:xfrm>
              <a:off x="6534993" y="6458640"/>
              <a:ext cx="16924" cy="19758"/>
            </a:xfrm>
            <a:custGeom>
              <a:avLst/>
              <a:gdLst>
                <a:gd name="T0" fmla="*/ 1 w 21"/>
                <a:gd name="T1" fmla="*/ 0 h 34"/>
                <a:gd name="T2" fmla="*/ 1 w 21"/>
                <a:gd name="T3" fmla="*/ 0 h 34"/>
                <a:gd name="T4" fmla="*/ 1 w 21"/>
                <a:gd name="T5" fmla="*/ 0 h 34"/>
                <a:gd name="T6" fmla="*/ 1 w 21"/>
                <a:gd name="T7" fmla="*/ 0 h 34"/>
                <a:gd name="T8" fmla="*/ 0 w 21"/>
                <a:gd name="T9" fmla="*/ 0 h 34"/>
                <a:gd name="T10" fmla="*/ 0 w 21"/>
                <a:gd name="T11" fmla="*/ 0 h 34"/>
                <a:gd name="T12" fmla="*/ 0 w 21"/>
                <a:gd name="T13" fmla="*/ 0 h 34"/>
                <a:gd name="T14" fmla="*/ 0 w 21"/>
                <a:gd name="T15" fmla="*/ 0 h 34"/>
                <a:gd name="T16" fmla="*/ 1 w 21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34"/>
                <a:gd name="T29" fmla="*/ 21 w 21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34">
                  <a:moveTo>
                    <a:pt x="17" y="32"/>
                  </a:moveTo>
                  <a:lnTo>
                    <a:pt x="17" y="34"/>
                  </a:lnTo>
                  <a:lnTo>
                    <a:pt x="21" y="2"/>
                  </a:lnTo>
                  <a:lnTo>
                    <a:pt x="5" y="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17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3" name="Freeform 750"/>
            <p:cNvSpPr>
              <a:spLocks/>
            </p:cNvSpPr>
            <p:nvPr/>
          </p:nvSpPr>
          <p:spPr bwMode="auto">
            <a:xfrm>
              <a:off x="6534993" y="6478398"/>
              <a:ext cx="30771" cy="51372"/>
            </a:xfrm>
            <a:custGeom>
              <a:avLst/>
              <a:gdLst>
                <a:gd name="T0" fmla="*/ 1 w 34"/>
                <a:gd name="T1" fmla="*/ 0 h 87"/>
                <a:gd name="T2" fmla="*/ 1 w 34"/>
                <a:gd name="T3" fmla="*/ 0 h 87"/>
                <a:gd name="T4" fmla="*/ 1 w 34"/>
                <a:gd name="T5" fmla="*/ 0 h 87"/>
                <a:gd name="T6" fmla="*/ 0 w 34"/>
                <a:gd name="T7" fmla="*/ 0 h 87"/>
                <a:gd name="T8" fmla="*/ 1 w 34"/>
                <a:gd name="T9" fmla="*/ 0 h 87"/>
                <a:gd name="T10" fmla="*/ 1 w 34"/>
                <a:gd name="T11" fmla="*/ 0 h 87"/>
                <a:gd name="T12" fmla="*/ 1 w 34"/>
                <a:gd name="T13" fmla="*/ 0 h 87"/>
                <a:gd name="T14" fmla="*/ 1 w 34"/>
                <a:gd name="T15" fmla="*/ 0 h 87"/>
                <a:gd name="T16" fmla="*/ 1 w 34"/>
                <a:gd name="T17" fmla="*/ 0 h 87"/>
                <a:gd name="T18" fmla="*/ 1 w 34"/>
                <a:gd name="T19" fmla="*/ 0 h 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87"/>
                <a:gd name="T32" fmla="*/ 34 w 34"/>
                <a:gd name="T33" fmla="*/ 87 h 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87">
                  <a:moveTo>
                    <a:pt x="32" y="87"/>
                  </a:moveTo>
                  <a:lnTo>
                    <a:pt x="32" y="81"/>
                  </a:lnTo>
                  <a:lnTo>
                    <a:pt x="17" y="0"/>
                  </a:lnTo>
                  <a:lnTo>
                    <a:pt x="0" y="2"/>
                  </a:lnTo>
                  <a:lnTo>
                    <a:pt x="17" y="83"/>
                  </a:lnTo>
                  <a:lnTo>
                    <a:pt x="19" y="77"/>
                  </a:lnTo>
                  <a:lnTo>
                    <a:pt x="32" y="87"/>
                  </a:lnTo>
                  <a:lnTo>
                    <a:pt x="34" y="83"/>
                  </a:lnTo>
                  <a:lnTo>
                    <a:pt x="32" y="81"/>
                  </a:lnTo>
                  <a:lnTo>
                    <a:pt x="32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4" name="Freeform 751"/>
            <p:cNvSpPr>
              <a:spLocks/>
            </p:cNvSpPr>
            <p:nvPr/>
          </p:nvSpPr>
          <p:spPr bwMode="auto">
            <a:xfrm>
              <a:off x="6541147" y="6523184"/>
              <a:ext cx="21539" cy="21076"/>
            </a:xfrm>
            <a:custGeom>
              <a:avLst/>
              <a:gdLst>
                <a:gd name="T0" fmla="*/ 0 w 30"/>
                <a:gd name="T1" fmla="*/ 0 h 35"/>
                <a:gd name="T2" fmla="*/ 0 w 30"/>
                <a:gd name="T3" fmla="*/ 0 h 35"/>
                <a:gd name="T4" fmla="*/ 0 w 30"/>
                <a:gd name="T5" fmla="*/ 0 h 35"/>
                <a:gd name="T6" fmla="*/ 0 w 30"/>
                <a:gd name="T7" fmla="*/ 0 h 35"/>
                <a:gd name="T8" fmla="*/ 0 w 30"/>
                <a:gd name="T9" fmla="*/ 0 h 35"/>
                <a:gd name="T10" fmla="*/ 0 w 30"/>
                <a:gd name="T11" fmla="*/ 0 h 35"/>
                <a:gd name="T12" fmla="*/ 0 w 30"/>
                <a:gd name="T13" fmla="*/ 0 h 35"/>
                <a:gd name="T14" fmla="*/ 0 w 30"/>
                <a:gd name="T15" fmla="*/ 0 h 35"/>
                <a:gd name="T16" fmla="*/ 0 w 30"/>
                <a:gd name="T17" fmla="*/ 0 h 35"/>
                <a:gd name="T18" fmla="*/ 0 w 30"/>
                <a:gd name="T19" fmla="*/ 0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35"/>
                <a:gd name="T32" fmla="*/ 30 w 30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35">
                  <a:moveTo>
                    <a:pt x="9" y="35"/>
                  </a:moveTo>
                  <a:lnTo>
                    <a:pt x="13" y="33"/>
                  </a:lnTo>
                  <a:lnTo>
                    <a:pt x="30" y="10"/>
                  </a:lnTo>
                  <a:lnTo>
                    <a:pt x="17" y="0"/>
                  </a:lnTo>
                  <a:lnTo>
                    <a:pt x="0" y="23"/>
                  </a:lnTo>
                  <a:lnTo>
                    <a:pt x="3" y="21"/>
                  </a:lnTo>
                  <a:lnTo>
                    <a:pt x="9" y="35"/>
                  </a:lnTo>
                  <a:lnTo>
                    <a:pt x="11" y="35"/>
                  </a:lnTo>
                  <a:lnTo>
                    <a:pt x="13" y="33"/>
                  </a:lnTo>
                  <a:lnTo>
                    <a:pt x="9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5" name="Freeform 752"/>
            <p:cNvSpPr>
              <a:spLocks/>
            </p:cNvSpPr>
            <p:nvPr/>
          </p:nvSpPr>
          <p:spPr bwMode="auto">
            <a:xfrm>
              <a:off x="6518069" y="6535039"/>
              <a:ext cx="27693" cy="17124"/>
            </a:xfrm>
            <a:custGeom>
              <a:avLst/>
              <a:gdLst>
                <a:gd name="T0" fmla="*/ 1 w 33"/>
                <a:gd name="T1" fmla="*/ 0 h 29"/>
                <a:gd name="T2" fmla="*/ 1 w 33"/>
                <a:gd name="T3" fmla="*/ 0 h 29"/>
                <a:gd name="T4" fmla="*/ 1 w 33"/>
                <a:gd name="T5" fmla="*/ 0 h 29"/>
                <a:gd name="T6" fmla="*/ 1 w 33"/>
                <a:gd name="T7" fmla="*/ 0 h 29"/>
                <a:gd name="T8" fmla="*/ 0 w 33"/>
                <a:gd name="T9" fmla="*/ 0 h 29"/>
                <a:gd name="T10" fmla="*/ 1 w 33"/>
                <a:gd name="T11" fmla="*/ 0 h 29"/>
                <a:gd name="T12" fmla="*/ 1 w 33"/>
                <a:gd name="T13" fmla="*/ 0 h 29"/>
                <a:gd name="T14" fmla="*/ 1 w 33"/>
                <a:gd name="T15" fmla="*/ 0 h 29"/>
                <a:gd name="T16" fmla="*/ 1 w 33"/>
                <a:gd name="T17" fmla="*/ 0 h 29"/>
                <a:gd name="T18" fmla="*/ 1 w 33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9"/>
                <a:gd name="T32" fmla="*/ 33 w 33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9">
                  <a:moveTo>
                    <a:pt x="4" y="29"/>
                  </a:moveTo>
                  <a:lnTo>
                    <a:pt x="6" y="27"/>
                  </a:lnTo>
                  <a:lnTo>
                    <a:pt x="33" y="14"/>
                  </a:lnTo>
                  <a:lnTo>
                    <a:pt x="27" y="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29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6" name="Freeform 753"/>
            <p:cNvSpPr>
              <a:spLocks/>
            </p:cNvSpPr>
            <p:nvPr/>
          </p:nvSpPr>
          <p:spPr bwMode="auto">
            <a:xfrm>
              <a:off x="6491914" y="6542942"/>
              <a:ext cx="27693" cy="15807"/>
            </a:xfrm>
            <a:custGeom>
              <a:avLst/>
              <a:gdLst>
                <a:gd name="T0" fmla="*/ 0 w 36"/>
                <a:gd name="T1" fmla="*/ 0 h 25"/>
                <a:gd name="T2" fmla="*/ 1 w 36"/>
                <a:gd name="T3" fmla="*/ 0 h 25"/>
                <a:gd name="T4" fmla="*/ 1 w 36"/>
                <a:gd name="T5" fmla="*/ 0 h 25"/>
                <a:gd name="T6" fmla="*/ 1 w 36"/>
                <a:gd name="T7" fmla="*/ 0 h 25"/>
                <a:gd name="T8" fmla="*/ 0 w 36"/>
                <a:gd name="T9" fmla="*/ 0 h 25"/>
                <a:gd name="T10" fmla="*/ 1 w 36"/>
                <a:gd name="T11" fmla="*/ 0 h 25"/>
                <a:gd name="T12" fmla="*/ 0 w 36"/>
                <a:gd name="T13" fmla="*/ 0 h 25"/>
                <a:gd name="T14" fmla="*/ 1 w 36"/>
                <a:gd name="T15" fmla="*/ 0 h 25"/>
                <a:gd name="T16" fmla="*/ 1 w 36"/>
                <a:gd name="T17" fmla="*/ 0 h 25"/>
                <a:gd name="T18" fmla="*/ 0 w 36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25"/>
                <a:gd name="T32" fmla="*/ 36 w 36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25">
                  <a:moveTo>
                    <a:pt x="0" y="23"/>
                  </a:moveTo>
                  <a:lnTo>
                    <a:pt x="4" y="23"/>
                  </a:lnTo>
                  <a:lnTo>
                    <a:pt x="36" y="17"/>
                  </a:lnTo>
                  <a:lnTo>
                    <a:pt x="34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0" y="23"/>
                  </a:lnTo>
                  <a:lnTo>
                    <a:pt x="2" y="25"/>
                  </a:lnTo>
                  <a:lnTo>
                    <a:pt x="4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7" name="Freeform 754"/>
            <p:cNvSpPr>
              <a:spLocks/>
            </p:cNvSpPr>
            <p:nvPr/>
          </p:nvSpPr>
          <p:spPr bwMode="auto">
            <a:xfrm>
              <a:off x="6465759" y="6538990"/>
              <a:ext cx="30771" cy="18441"/>
            </a:xfrm>
            <a:custGeom>
              <a:avLst/>
              <a:gdLst>
                <a:gd name="T0" fmla="*/ 0 w 35"/>
                <a:gd name="T1" fmla="*/ 0 h 29"/>
                <a:gd name="T2" fmla="*/ 1 w 35"/>
                <a:gd name="T3" fmla="*/ 0 h 29"/>
                <a:gd name="T4" fmla="*/ 1 w 35"/>
                <a:gd name="T5" fmla="*/ 0 h 29"/>
                <a:gd name="T6" fmla="*/ 1 w 35"/>
                <a:gd name="T7" fmla="*/ 0 h 29"/>
                <a:gd name="T8" fmla="*/ 0 w 35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9"/>
                <a:gd name="T17" fmla="*/ 35 w 35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9">
                  <a:moveTo>
                    <a:pt x="0" y="15"/>
                  </a:moveTo>
                  <a:lnTo>
                    <a:pt x="29" y="29"/>
                  </a:lnTo>
                  <a:lnTo>
                    <a:pt x="35" y="13"/>
                  </a:lnTo>
                  <a:lnTo>
                    <a:pt x="6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8" name="Freeform 755"/>
            <p:cNvSpPr>
              <a:spLocks/>
            </p:cNvSpPr>
            <p:nvPr/>
          </p:nvSpPr>
          <p:spPr bwMode="auto">
            <a:xfrm>
              <a:off x="6444220" y="6532404"/>
              <a:ext cx="26155" cy="15807"/>
            </a:xfrm>
            <a:custGeom>
              <a:avLst/>
              <a:gdLst>
                <a:gd name="T0" fmla="*/ 1 w 33"/>
                <a:gd name="T1" fmla="*/ 0 h 26"/>
                <a:gd name="T2" fmla="*/ 0 w 33"/>
                <a:gd name="T3" fmla="*/ 0 h 26"/>
                <a:gd name="T4" fmla="*/ 1 w 33"/>
                <a:gd name="T5" fmla="*/ 0 h 26"/>
                <a:gd name="T6" fmla="*/ 1 w 33"/>
                <a:gd name="T7" fmla="*/ 0 h 26"/>
                <a:gd name="T8" fmla="*/ 1 w 33"/>
                <a:gd name="T9" fmla="*/ 0 h 26"/>
                <a:gd name="T10" fmla="*/ 0 w 33"/>
                <a:gd name="T11" fmla="*/ 0 h 26"/>
                <a:gd name="T12" fmla="*/ 1 w 33"/>
                <a:gd name="T13" fmla="*/ 0 h 26"/>
                <a:gd name="T14" fmla="*/ 1 w 33"/>
                <a:gd name="T15" fmla="*/ 0 h 26"/>
                <a:gd name="T16" fmla="*/ 0 w 33"/>
                <a:gd name="T17" fmla="*/ 0 h 26"/>
                <a:gd name="T18" fmla="*/ 1 w 33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6"/>
                <a:gd name="T32" fmla="*/ 33 w 33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6">
                  <a:moveTo>
                    <a:pt x="6" y="15"/>
                  </a:moveTo>
                  <a:lnTo>
                    <a:pt x="0" y="17"/>
                  </a:lnTo>
                  <a:lnTo>
                    <a:pt x="27" y="26"/>
                  </a:lnTo>
                  <a:lnTo>
                    <a:pt x="33" y="11"/>
                  </a:lnTo>
                  <a:lnTo>
                    <a:pt x="6" y="1"/>
                  </a:lnTo>
                  <a:lnTo>
                    <a:pt x="0" y="1"/>
                  </a:lnTo>
                  <a:lnTo>
                    <a:pt x="6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9" name="Freeform 756"/>
            <p:cNvSpPr>
              <a:spLocks/>
            </p:cNvSpPr>
            <p:nvPr/>
          </p:nvSpPr>
          <p:spPr bwMode="auto">
            <a:xfrm>
              <a:off x="6427296" y="6533721"/>
              <a:ext cx="21539" cy="13172"/>
            </a:xfrm>
            <a:custGeom>
              <a:avLst/>
              <a:gdLst>
                <a:gd name="T0" fmla="*/ 1 w 27"/>
                <a:gd name="T1" fmla="*/ 0 h 23"/>
                <a:gd name="T2" fmla="*/ 1 w 27"/>
                <a:gd name="T3" fmla="*/ 0 h 23"/>
                <a:gd name="T4" fmla="*/ 1 w 27"/>
                <a:gd name="T5" fmla="*/ 0 h 23"/>
                <a:gd name="T6" fmla="*/ 1 w 27"/>
                <a:gd name="T7" fmla="*/ 0 h 23"/>
                <a:gd name="T8" fmla="*/ 1 w 27"/>
                <a:gd name="T9" fmla="*/ 0 h 23"/>
                <a:gd name="T10" fmla="*/ 0 w 27"/>
                <a:gd name="T11" fmla="*/ 0 h 23"/>
                <a:gd name="T12" fmla="*/ 1 w 27"/>
                <a:gd name="T13" fmla="*/ 0 h 23"/>
                <a:gd name="T14" fmla="*/ 0 w 27"/>
                <a:gd name="T15" fmla="*/ 0 h 23"/>
                <a:gd name="T16" fmla="*/ 1 w 27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23"/>
                <a:gd name="T29" fmla="*/ 27 w 27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23">
                  <a:moveTo>
                    <a:pt x="12" y="22"/>
                  </a:moveTo>
                  <a:lnTo>
                    <a:pt x="10" y="23"/>
                  </a:lnTo>
                  <a:lnTo>
                    <a:pt x="27" y="14"/>
                  </a:lnTo>
                  <a:lnTo>
                    <a:pt x="21" y="0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0" name="Freeform 757"/>
            <p:cNvSpPr>
              <a:spLocks/>
            </p:cNvSpPr>
            <p:nvPr/>
          </p:nvSpPr>
          <p:spPr bwMode="auto">
            <a:xfrm>
              <a:off x="6411911" y="6538990"/>
              <a:ext cx="23078" cy="13172"/>
            </a:xfrm>
            <a:custGeom>
              <a:avLst/>
              <a:gdLst>
                <a:gd name="T0" fmla="*/ 1 w 27"/>
                <a:gd name="T1" fmla="*/ 0 h 25"/>
                <a:gd name="T2" fmla="*/ 1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1 w 27"/>
                <a:gd name="T9" fmla="*/ 0 h 25"/>
                <a:gd name="T10" fmla="*/ 0 w 27"/>
                <a:gd name="T11" fmla="*/ 0 h 25"/>
                <a:gd name="T12" fmla="*/ 1 w 27"/>
                <a:gd name="T13" fmla="*/ 0 h 25"/>
                <a:gd name="T14" fmla="*/ 1 w 27"/>
                <a:gd name="T15" fmla="*/ 0 h 25"/>
                <a:gd name="T16" fmla="*/ 0 w 27"/>
                <a:gd name="T17" fmla="*/ 0 h 25"/>
                <a:gd name="T18" fmla="*/ 1 w 2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5"/>
                <a:gd name="T32" fmla="*/ 27 w 2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5">
                  <a:moveTo>
                    <a:pt x="17" y="21"/>
                  </a:moveTo>
                  <a:lnTo>
                    <a:pt x="15" y="25"/>
                  </a:lnTo>
                  <a:lnTo>
                    <a:pt x="27" y="12"/>
                  </a:lnTo>
                  <a:lnTo>
                    <a:pt x="15" y="0"/>
                  </a:lnTo>
                  <a:lnTo>
                    <a:pt x="4" y="13"/>
                  </a:lnTo>
                  <a:lnTo>
                    <a:pt x="0" y="17"/>
                  </a:lnTo>
                  <a:lnTo>
                    <a:pt x="4" y="13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1" name="Freeform 758"/>
            <p:cNvSpPr>
              <a:spLocks/>
            </p:cNvSpPr>
            <p:nvPr/>
          </p:nvSpPr>
          <p:spPr bwMode="auto">
            <a:xfrm>
              <a:off x="6407295" y="6549528"/>
              <a:ext cx="21539" cy="14489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1 w 23"/>
                <a:gd name="T9" fmla="*/ 0 h 23"/>
                <a:gd name="T10" fmla="*/ 1 w 23"/>
                <a:gd name="T11" fmla="*/ 0 h 23"/>
                <a:gd name="T12" fmla="*/ 1 w 23"/>
                <a:gd name="T13" fmla="*/ 0 h 23"/>
                <a:gd name="T14" fmla="*/ 0 w 23"/>
                <a:gd name="T15" fmla="*/ 0 h 23"/>
                <a:gd name="T16" fmla="*/ 1 w 23"/>
                <a:gd name="T17" fmla="*/ 0 h 23"/>
                <a:gd name="T18" fmla="*/ 1 w 2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17" y="19"/>
                  </a:moveTo>
                  <a:lnTo>
                    <a:pt x="17" y="23"/>
                  </a:lnTo>
                  <a:lnTo>
                    <a:pt x="23" y="4"/>
                  </a:lnTo>
                  <a:lnTo>
                    <a:pt x="6" y="0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2" y="23"/>
                  </a:lnTo>
                  <a:lnTo>
                    <a:pt x="17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2" name="Freeform 759"/>
            <p:cNvSpPr>
              <a:spLocks/>
            </p:cNvSpPr>
            <p:nvPr/>
          </p:nvSpPr>
          <p:spPr bwMode="auto">
            <a:xfrm>
              <a:off x="6410372" y="6562700"/>
              <a:ext cx="15385" cy="14489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0 h 25"/>
                <a:gd name="T4" fmla="*/ 1 w 17"/>
                <a:gd name="T5" fmla="*/ 0 h 25"/>
                <a:gd name="T6" fmla="*/ 0 w 17"/>
                <a:gd name="T7" fmla="*/ 0 h 25"/>
                <a:gd name="T8" fmla="*/ 1 w 17"/>
                <a:gd name="T9" fmla="*/ 0 h 25"/>
                <a:gd name="T10" fmla="*/ 1 w 17"/>
                <a:gd name="T11" fmla="*/ 0 h 25"/>
                <a:gd name="T12" fmla="*/ 1 w 17"/>
                <a:gd name="T13" fmla="*/ 0 h 25"/>
                <a:gd name="T14" fmla="*/ 1 w 17"/>
                <a:gd name="T15" fmla="*/ 0 h 25"/>
                <a:gd name="T16" fmla="*/ 1 w 17"/>
                <a:gd name="T17" fmla="*/ 0 h 25"/>
                <a:gd name="T18" fmla="*/ 1 w 1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25"/>
                <a:gd name="T32" fmla="*/ 17 w 1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25">
                  <a:moveTo>
                    <a:pt x="13" y="10"/>
                  </a:moveTo>
                  <a:lnTo>
                    <a:pt x="17" y="16"/>
                  </a:lnTo>
                  <a:lnTo>
                    <a:pt x="15" y="0"/>
                  </a:lnTo>
                  <a:lnTo>
                    <a:pt x="0" y="4"/>
                  </a:lnTo>
                  <a:lnTo>
                    <a:pt x="2" y="20"/>
                  </a:lnTo>
                  <a:lnTo>
                    <a:pt x="8" y="25"/>
                  </a:lnTo>
                  <a:lnTo>
                    <a:pt x="2" y="20"/>
                  </a:lnTo>
                  <a:lnTo>
                    <a:pt x="4" y="25"/>
                  </a:lnTo>
                  <a:lnTo>
                    <a:pt x="8" y="25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3" name="Freeform 760"/>
            <p:cNvSpPr>
              <a:spLocks/>
            </p:cNvSpPr>
            <p:nvPr/>
          </p:nvSpPr>
          <p:spPr bwMode="auto">
            <a:xfrm>
              <a:off x="6416527" y="6566652"/>
              <a:ext cx="33848" cy="17124"/>
            </a:xfrm>
            <a:custGeom>
              <a:avLst/>
              <a:gdLst>
                <a:gd name="T0" fmla="*/ 1 w 42"/>
                <a:gd name="T1" fmla="*/ 0 h 27"/>
                <a:gd name="T2" fmla="*/ 1 w 42"/>
                <a:gd name="T3" fmla="*/ 0 h 27"/>
                <a:gd name="T4" fmla="*/ 1 w 42"/>
                <a:gd name="T5" fmla="*/ 0 h 27"/>
                <a:gd name="T6" fmla="*/ 0 w 42"/>
                <a:gd name="T7" fmla="*/ 0 h 27"/>
                <a:gd name="T8" fmla="*/ 1 w 42"/>
                <a:gd name="T9" fmla="*/ 0 h 27"/>
                <a:gd name="T10" fmla="*/ 1 w 42"/>
                <a:gd name="T11" fmla="*/ 0 h 27"/>
                <a:gd name="T12" fmla="*/ 1 w 42"/>
                <a:gd name="T13" fmla="*/ 0 h 27"/>
                <a:gd name="T14" fmla="*/ 1 w 42"/>
                <a:gd name="T15" fmla="*/ 0 h 27"/>
                <a:gd name="T16" fmla="*/ 1 w 42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27"/>
                <a:gd name="T29" fmla="*/ 42 w 4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27">
                  <a:moveTo>
                    <a:pt x="42" y="12"/>
                  </a:moveTo>
                  <a:lnTo>
                    <a:pt x="40" y="12"/>
                  </a:lnTo>
                  <a:lnTo>
                    <a:pt x="5" y="0"/>
                  </a:lnTo>
                  <a:lnTo>
                    <a:pt x="0" y="15"/>
                  </a:lnTo>
                  <a:lnTo>
                    <a:pt x="36" y="27"/>
                  </a:lnTo>
                  <a:lnTo>
                    <a:pt x="34" y="27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4" name="Freeform 761"/>
            <p:cNvSpPr>
              <a:spLocks/>
            </p:cNvSpPr>
            <p:nvPr/>
          </p:nvSpPr>
          <p:spPr bwMode="auto">
            <a:xfrm>
              <a:off x="6447297" y="6573238"/>
              <a:ext cx="27693" cy="19758"/>
            </a:xfrm>
            <a:custGeom>
              <a:avLst/>
              <a:gdLst>
                <a:gd name="T0" fmla="*/ 0 w 37"/>
                <a:gd name="T1" fmla="*/ 0 h 32"/>
                <a:gd name="T2" fmla="*/ 0 w 37"/>
                <a:gd name="T3" fmla="*/ 0 h 32"/>
                <a:gd name="T4" fmla="*/ 0 w 37"/>
                <a:gd name="T5" fmla="*/ 0 h 32"/>
                <a:gd name="T6" fmla="*/ 0 w 37"/>
                <a:gd name="T7" fmla="*/ 0 h 32"/>
                <a:gd name="T8" fmla="*/ 0 w 3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32"/>
                <a:gd name="T17" fmla="*/ 37 w 3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32">
                  <a:moveTo>
                    <a:pt x="37" y="1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29" y="32"/>
                  </a:lnTo>
                  <a:lnTo>
                    <a:pt x="37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5" name="Freeform 762"/>
            <p:cNvSpPr>
              <a:spLocks/>
            </p:cNvSpPr>
            <p:nvPr/>
          </p:nvSpPr>
          <p:spPr bwMode="auto">
            <a:xfrm>
              <a:off x="6468837" y="6586410"/>
              <a:ext cx="32309" cy="18441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1 w 36"/>
                <a:gd name="T5" fmla="*/ 0 h 30"/>
                <a:gd name="T6" fmla="*/ 0 w 36"/>
                <a:gd name="T7" fmla="*/ 0 h 30"/>
                <a:gd name="T8" fmla="*/ 1 w 36"/>
                <a:gd name="T9" fmla="*/ 0 h 30"/>
                <a:gd name="T10" fmla="*/ 1 w 36"/>
                <a:gd name="T11" fmla="*/ 0 h 30"/>
                <a:gd name="T12" fmla="*/ 1 w 36"/>
                <a:gd name="T13" fmla="*/ 0 h 30"/>
                <a:gd name="T14" fmla="*/ 1 w 36"/>
                <a:gd name="T15" fmla="*/ 0 h 30"/>
                <a:gd name="T16" fmla="*/ 1 w 36"/>
                <a:gd name="T17" fmla="*/ 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30"/>
                <a:gd name="T29" fmla="*/ 36 w 36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30">
                  <a:moveTo>
                    <a:pt x="36" y="19"/>
                  </a:moveTo>
                  <a:lnTo>
                    <a:pt x="36" y="17"/>
                  </a:lnTo>
                  <a:lnTo>
                    <a:pt x="8" y="0"/>
                  </a:lnTo>
                  <a:lnTo>
                    <a:pt x="0" y="13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6" name="Freeform 763"/>
            <p:cNvSpPr>
              <a:spLocks/>
            </p:cNvSpPr>
            <p:nvPr/>
          </p:nvSpPr>
          <p:spPr bwMode="auto">
            <a:xfrm>
              <a:off x="6491914" y="6596948"/>
              <a:ext cx="27693" cy="23710"/>
            </a:xfrm>
            <a:custGeom>
              <a:avLst/>
              <a:gdLst>
                <a:gd name="T0" fmla="*/ 1 w 36"/>
                <a:gd name="T1" fmla="*/ 1 h 36"/>
                <a:gd name="T2" fmla="*/ 1 w 36"/>
                <a:gd name="T3" fmla="*/ 0 h 36"/>
                <a:gd name="T4" fmla="*/ 0 w 36"/>
                <a:gd name="T5" fmla="*/ 1 h 36"/>
                <a:gd name="T6" fmla="*/ 1 w 36"/>
                <a:gd name="T7" fmla="*/ 1 h 36"/>
                <a:gd name="T8" fmla="*/ 1 w 36"/>
                <a:gd name="T9" fmla="*/ 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5"/>
                  </a:moveTo>
                  <a:lnTo>
                    <a:pt x="11" y="0"/>
                  </a:lnTo>
                  <a:lnTo>
                    <a:pt x="0" y="11"/>
                  </a:lnTo>
                  <a:lnTo>
                    <a:pt x="25" y="36"/>
                  </a:lnTo>
                  <a:lnTo>
                    <a:pt x="36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7" name="Freeform 764"/>
            <p:cNvSpPr>
              <a:spLocks/>
            </p:cNvSpPr>
            <p:nvPr/>
          </p:nvSpPr>
          <p:spPr bwMode="auto">
            <a:xfrm>
              <a:off x="6511915" y="6612754"/>
              <a:ext cx="38463" cy="23710"/>
            </a:xfrm>
            <a:custGeom>
              <a:avLst/>
              <a:gdLst>
                <a:gd name="T0" fmla="*/ 1 w 46"/>
                <a:gd name="T1" fmla="*/ 0 h 40"/>
                <a:gd name="T2" fmla="*/ 1 w 46"/>
                <a:gd name="T3" fmla="*/ 0 h 40"/>
                <a:gd name="T4" fmla="*/ 1 w 46"/>
                <a:gd name="T5" fmla="*/ 0 h 40"/>
                <a:gd name="T6" fmla="*/ 0 w 46"/>
                <a:gd name="T7" fmla="*/ 0 h 40"/>
                <a:gd name="T8" fmla="*/ 1 w 46"/>
                <a:gd name="T9" fmla="*/ 0 h 40"/>
                <a:gd name="T10" fmla="*/ 1 w 46"/>
                <a:gd name="T11" fmla="*/ 0 h 40"/>
                <a:gd name="T12" fmla="*/ 1 w 46"/>
                <a:gd name="T13" fmla="*/ 0 h 40"/>
                <a:gd name="T14" fmla="*/ 1 w 46"/>
                <a:gd name="T15" fmla="*/ 0 h 40"/>
                <a:gd name="T16" fmla="*/ 1 w 46"/>
                <a:gd name="T17" fmla="*/ 0 h 40"/>
                <a:gd name="T18" fmla="*/ 1 w 46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40"/>
                <a:gd name="T32" fmla="*/ 46 w 46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40">
                  <a:moveTo>
                    <a:pt x="46" y="34"/>
                  </a:moveTo>
                  <a:lnTo>
                    <a:pt x="42" y="29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32" y="40"/>
                  </a:lnTo>
                  <a:lnTo>
                    <a:pt x="29" y="34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2" y="29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8" name="Freeform 765"/>
            <p:cNvSpPr>
              <a:spLocks/>
            </p:cNvSpPr>
            <p:nvPr/>
          </p:nvSpPr>
          <p:spPr bwMode="auto">
            <a:xfrm>
              <a:off x="6534993" y="6632513"/>
              <a:ext cx="15385" cy="13172"/>
            </a:xfrm>
            <a:custGeom>
              <a:avLst/>
              <a:gdLst>
                <a:gd name="T0" fmla="*/ 1 w 17"/>
                <a:gd name="T1" fmla="*/ 1 h 20"/>
                <a:gd name="T2" fmla="*/ 1 w 17"/>
                <a:gd name="T3" fmla="*/ 1 h 20"/>
                <a:gd name="T4" fmla="*/ 1 w 17"/>
                <a:gd name="T5" fmla="*/ 0 h 20"/>
                <a:gd name="T6" fmla="*/ 0 w 17"/>
                <a:gd name="T7" fmla="*/ 0 h 20"/>
                <a:gd name="T8" fmla="*/ 1 w 17"/>
                <a:gd name="T9" fmla="*/ 1 h 20"/>
                <a:gd name="T10" fmla="*/ 1 w 17"/>
                <a:gd name="T11" fmla="*/ 1 h 20"/>
                <a:gd name="T12" fmla="*/ 1 w 17"/>
                <a:gd name="T13" fmla="*/ 1 h 20"/>
                <a:gd name="T14" fmla="*/ 1 w 17"/>
                <a:gd name="T15" fmla="*/ 1 h 20"/>
                <a:gd name="T16" fmla="*/ 1 w 17"/>
                <a:gd name="T17" fmla="*/ 1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20"/>
                <a:gd name="T29" fmla="*/ 17 w 17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20">
                  <a:moveTo>
                    <a:pt x="15" y="14"/>
                  </a:moveTo>
                  <a:lnTo>
                    <a:pt x="17" y="16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9" name="Freeform 766"/>
            <p:cNvSpPr>
              <a:spLocks/>
            </p:cNvSpPr>
            <p:nvPr/>
          </p:nvSpPr>
          <p:spPr bwMode="auto">
            <a:xfrm>
              <a:off x="6541147" y="6641733"/>
              <a:ext cx="21539" cy="22393"/>
            </a:xfrm>
            <a:custGeom>
              <a:avLst/>
              <a:gdLst>
                <a:gd name="T0" fmla="*/ 0 w 30"/>
                <a:gd name="T1" fmla="*/ 0 h 38"/>
                <a:gd name="T2" fmla="*/ 0 w 30"/>
                <a:gd name="T3" fmla="*/ 0 h 38"/>
                <a:gd name="T4" fmla="*/ 0 w 30"/>
                <a:gd name="T5" fmla="*/ 0 h 38"/>
                <a:gd name="T6" fmla="*/ 0 w 30"/>
                <a:gd name="T7" fmla="*/ 0 h 38"/>
                <a:gd name="T8" fmla="*/ 0 w 30"/>
                <a:gd name="T9" fmla="*/ 0 h 38"/>
                <a:gd name="T10" fmla="*/ 0 w 30"/>
                <a:gd name="T11" fmla="*/ 0 h 38"/>
                <a:gd name="T12" fmla="*/ 0 w 30"/>
                <a:gd name="T13" fmla="*/ 0 h 38"/>
                <a:gd name="T14" fmla="*/ 0 w 30"/>
                <a:gd name="T15" fmla="*/ 0 h 38"/>
                <a:gd name="T16" fmla="*/ 0 w 30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8"/>
                <a:gd name="T29" fmla="*/ 30 w 30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8">
                  <a:moveTo>
                    <a:pt x="30" y="34"/>
                  </a:moveTo>
                  <a:lnTo>
                    <a:pt x="30" y="33"/>
                  </a:lnTo>
                  <a:lnTo>
                    <a:pt x="13" y="0"/>
                  </a:lnTo>
                  <a:lnTo>
                    <a:pt x="0" y="6"/>
                  </a:lnTo>
                  <a:lnTo>
                    <a:pt x="17" y="38"/>
                  </a:lnTo>
                  <a:lnTo>
                    <a:pt x="15" y="36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0" name="Freeform 767"/>
            <p:cNvSpPr>
              <a:spLocks/>
            </p:cNvSpPr>
            <p:nvPr/>
          </p:nvSpPr>
          <p:spPr bwMode="auto">
            <a:xfrm>
              <a:off x="6550379" y="6661492"/>
              <a:ext cx="16924" cy="30296"/>
            </a:xfrm>
            <a:custGeom>
              <a:avLst/>
              <a:gdLst>
                <a:gd name="T0" fmla="*/ 1 w 21"/>
                <a:gd name="T1" fmla="*/ 0 h 47"/>
                <a:gd name="T2" fmla="*/ 1 w 21"/>
                <a:gd name="T3" fmla="*/ 0 h 47"/>
                <a:gd name="T4" fmla="*/ 1 w 21"/>
                <a:gd name="T5" fmla="*/ 0 h 47"/>
                <a:gd name="T6" fmla="*/ 0 w 21"/>
                <a:gd name="T7" fmla="*/ 0 h 47"/>
                <a:gd name="T8" fmla="*/ 1 w 21"/>
                <a:gd name="T9" fmla="*/ 0 h 47"/>
                <a:gd name="T10" fmla="*/ 1 w 21"/>
                <a:gd name="T11" fmla="*/ 0 h 47"/>
                <a:gd name="T12" fmla="*/ 1 w 21"/>
                <a:gd name="T13" fmla="*/ 0 h 47"/>
                <a:gd name="T14" fmla="*/ 1 w 21"/>
                <a:gd name="T15" fmla="*/ 0 h 47"/>
                <a:gd name="T16" fmla="*/ 1 w 21"/>
                <a:gd name="T17" fmla="*/ 0 h 47"/>
                <a:gd name="T18" fmla="*/ 1 w 21"/>
                <a:gd name="T19" fmla="*/ 0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47"/>
                <a:gd name="T32" fmla="*/ 21 w 21"/>
                <a:gd name="T33" fmla="*/ 47 h 4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47">
                  <a:moveTo>
                    <a:pt x="19" y="47"/>
                  </a:moveTo>
                  <a:lnTo>
                    <a:pt x="19" y="41"/>
                  </a:lnTo>
                  <a:lnTo>
                    <a:pt x="15" y="0"/>
                  </a:lnTo>
                  <a:lnTo>
                    <a:pt x="0" y="2"/>
                  </a:lnTo>
                  <a:lnTo>
                    <a:pt x="4" y="41"/>
                  </a:lnTo>
                  <a:lnTo>
                    <a:pt x="6" y="35"/>
                  </a:lnTo>
                  <a:lnTo>
                    <a:pt x="19" y="47"/>
                  </a:lnTo>
                  <a:lnTo>
                    <a:pt x="21" y="43"/>
                  </a:lnTo>
                  <a:lnTo>
                    <a:pt x="19" y="41"/>
                  </a:lnTo>
                  <a:lnTo>
                    <a:pt x="19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1" name="Freeform 768"/>
            <p:cNvSpPr>
              <a:spLocks/>
            </p:cNvSpPr>
            <p:nvPr/>
          </p:nvSpPr>
          <p:spPr bwMode="auto">
            <a:xfrm>
              <a:off x="6533455" y="6683884"/>
              <a:ext cx="33848" cy="26344"/>
            </a:xfrm>
            <a:custGeom>
              <a:avLst/>
              <a:gdLst>
                <a:gd name="T0" fmla="*/ 1 w 38"/>
                <a:gd name="T1" fmla="*/ 0 h 44"/>
                <a:gd name="T2" fmla="*/ 1 w 38"/>
                <a:gd name="T3" fmla="*/ 0 h 44"/>
                <a:gd name="T4" fmla="*/ 1 w 38"/>
                <a:gd name="T5" fmla="*/ 0 h 44"/>
                <a:gd name="T6" fmla="*/ 1 w 38"/>
                <a:gd name="T7" fmla="*/ 0 h 44"/>
                <a:gd name="T8" fmla="*/ 0 w 38"/>
                <a:gd name="T9" fmla="*/ 0 h 44"/>
                <a:gd name="T10" fmla="*/ 1 w 38"/>
                <a:gd name="T11" fmla="*/ 0 h 44"/>
                <a:gd name="T12" fmla="*/ 1 w 38"/>
                <a:gd name="T13" fmla="*/ 0 h 44"/>
                <a:gd name="T14" fmla="*/ 1 w 38"/>
                <a:gd name="T15" fmla="*/ 0 h 44"/>
                <a:gd name="T16" fmla="*/ 1 w 38"/>
                <a:gd name="T17" fmla="*/ 0 h 44"/>
                <a:gd name="T18" fmla="*/ 1 w 38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44"/>
                <a:gd name="T32" fmla="*/ 38 w 38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44">
                  <a:moveTo>
                    <a:pt x="7" y="44"/>
                  </a:moveTo>
                  <a:lnTo>
                    <a:pt x="11" y="42"/>
                  </a:lnTo>
                  <a:lnTo>
                    <a:pt x="38" y="12"/>
                  </a:lnTo>
                  <a:lnTo>
                    <a:pt x="25" y="0"/>
                  </a:lnTo>
                  <a:lnTo>
                    <a:pt x="0" y="31"/>
                  </a:lnTo>
                  <a:lnTo>
                    <a:pt x="4" y="29"/>
                  </a:lnTo>
                  <a:lnTo>
                    <a:pt x="7" y="44"/>
                  </a:lnTo>
                  <a:lnTo>
                    <a:pt x="11" y="44"/>
                  </a:lnTo>
                  <a:lnTo>
                    <a:pt x="11" y="40"/>
                  </a:lnTo>
                  <a:lnTo>
                    <a:pt x="7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2" name="Freeform 769"/>
            <p:cNvSpPr>
              <a:spLocks/>
            </p:cNvSpPr>
            <p:nvPr/>
          </p:nvSpPr>
          <p:spPr bwMode="auto">
            <a:xfrm>
              <a:off x="6502684" y="6701008"/>
              <a:ext cx="38463" cy="13172"/>
            </a:xfrm>
            <a:custGeom>
              <a:avLst/>
              <a:gdLst>
                <a:gd name="T0" fmla="*/ 1 w 44"/>
                <a:gd name="T1" fmla="*/ 0 h 23"/>
                <a:gd name="T2" fmla="*/ 1 w 44"/>
                <a:gd name="T3" fmla="*/ 0 h 23"/>
                <a:gd name="T4" fmla="*/ 1 w 44"/>
                <a:gd name="T5" fmla="*/ 0 h 23"/>
                <a:gd name="T6" fmla="*/ 0 w 44"/>
                <a:gd name="T7" fmla="*/ 0 h 23"/>
                <a:gd name="T8" fmla="*/ 1 w 44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23"/>
                <a:gd name="T17" fmla="*/ 44 w 44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23">
                  <a:moveTo>
                    <a:pt x="2" y="23"/>
                  </a:moveTo>
                  <a:lnTo>
                    <a:pt x="44" y="15"/>
                  </a:lnTo>
                  <a:lnTo>
                    <a:pt x="41" y="0"/>
                  </a:lnTo>
                  <a:lnTo>
                    <a:pt x="0" y="7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3" name="Freeform 770"/>
            <p:cNvSpPr>
              <a:spLocks/>
            </p:cNvSpPr>
            <p:nvPr/>
          </p:nvSpPr>
          <p:spPr bwMode="auto">
            <a:xfrm>
              <a:off x="6481145" y="6704960"/>
              <a:ext cx="26155" cy="10538"/>
            </a:xfrm>
            <a:custGeom>
              <a:avLst/>
              <a:gdLst>
                <a:gd name="T0" fmla="*/ 0 w 29"/>
                <a:gd name="T1" fmla="*/ 0 h 18"/>
                <a:gd name="T2" fmla="*/ 0 w 29"/>
                <a:gd name="T3" fmla="*/ 0 h 18"/>
                <a:gd name="T4" fmla="*/ 1 w 29"/>
                <a:gd name="T5" fmla="*/ 0 h 18"/>
                <a:gd name="T6" fmla="*/ 1 w 29"/>
                <a:gd name="T7" fmla="*/ 0 h 18"/>
                <a:gd name="T8" fmla="*/ 0 w 29"/>
                <a:gd name="T9" fmla="*/ 0 h 18"/>
                <a:gd name="T10" fmla="*/ 0 w 29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18"/>
                <a:gd name="T20" fmla="*/ 29 w 2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18">
                  <a:moveTo>
                    <a:pt x="0" y="8"/>
                  </a:moveTo>
                  <a:lnTo>
                    <a:pt x="0" y="18"/>
                  </a:lnTo>
                  <a:lnTo>
                    <a:pt x="29" y="16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4" name="Freeform 771"/>
            <p:cNvSpPr>
              <a:spLocks/>
            </p:cNvSpPr>
            <p:nvPr/>
          </p:nvSpPr>
          <p:spPr bwMode="auto">
            <a:xfrm>
              <a:off x="6439605" y="6316380"/>
              <a:ext cx="13847" cy="10538"/>
            </a:xfrm>
            <a:custGeom>
              <a:avLst/>
              <a:gdLst>
                <a:gd name="T0" fmla="*/ 1 w 18"/>
                <a:gd name="T1" fmla="*/ 0 h 18"/>
                <a:gd name="T2" fmla="*/ 1 w 18"/>
                <a:gd name="T3" fmla="*/ 0 h 18"/>
                <a:gd name="T4" fmla="*/ 1 w 18"/>
                <a:gd name="T5" fmla="*/ 0 h 18"/>
                <a:gd name="T6" fmla="*/ 1 w 18"/>
                <a:gd name="T7" fmla="*/ 0 h 18"/>
                <a:gd name="T8" fmla="*/ 1 w 18"/>
                <a:gd name="T9" fmla="*/ 0 h 18"/>
                <a:gd name="T10" fmla="*/ 0 w 18"/>
                <a:gd name="T11" fmla="*/ 0 h 18"/>
                <a:gd name="T12" fmla="*/ 1 w 18"/>
                <a:gd name="T13" fmla="*/ 0 h 18"/>
                <a:gd name="T14" fmla="*/ 1 w 18"/>
                <a:gd name="T15" fmla="*/ 0 h 18"/>
                <a:gd name="T16" fmla="*/ 0 w 18"/>
                <a:gd name="T17" fmla="*/ 0 h 18"/>
                <a:gd name="T18" fmla="*/ 1 w 18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8"/>
                <a:gd name="T32" fmla="*/ 18 w 18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8">
                  <a:moveTo>
                    <a:pt x="14" y="14"/>
                  </a:moveTo>
                  <a:lnTo>
                    <a:pt x="8" y="18"/>
                  </a:lnTo>
                  <a:lnTo>
                    <a:pt x="18" y="16"/>
                  </a:lnTo>
                  <a:lnTo>
                    <a:pt x="16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5" name="Freeform 772"/>
            <p:cNvSpPr>
              <a:spLocks/>
            </p:cNvSpPr>
            <p:nvPr/>
          </p:nvSpPr>
          <p:spPr bwMode="auto">
            <a:xfrm>
              <a:off x="6431912" y="6319015"/>
              <a:ext cx="18462" cy="17124"/>
            </a:xfrm>
            <a:custGeom>
              <a:avLst/>
              <a:gdLst>
                <a:gd name="T0" fmla="*/ 1 w 23"/>
                <a:gd name="T1" fmla="*/ 1 h 25"/>
                <a:gd name="T2" fmla="*/ 1 w 23"/>
                <a:gd name="T3" fmla="*/ 1 h 25"/>
                <a:gd name="T4" fmla="*/ 1 w 23"/>
                <a:gd name="T5" fmla="*/ 0 h 25"/>
                <a:gd name="T6" fmla="*/ 0 w 23"/>
                <a:gd name="T7" fmla="*/ 1 h 25"/>
                <a:gd name="T8" fmla="*/ 1 w 23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5"/>
                <a:gd name="T17" fmla="*/ 23 w 23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5">
                  <a:moveTo>
                    <a:pt x="13" y="25"/>
                  </a:moveTo>
                  <a:lnTo>
                    <a:pt x="23" y="8"/>
                  </a:lnTo>
                  <a:lnTo>
                    <a:pt x="9" y="0"/>
                  </a:lnTo>
                  <a:lnTo>
                    <a:pt x="0" y="18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6" name="Freeform 773"/>
            <p:cNvSpPr>
              <a:spLocks/>
            </p:cNvSpPr>
            <p:nvPr/>
          </p:nvSpPr>
          <p:spPr bwMode="auto">
            <a:xfrm>
              <a:off x="6425758" y="6330869"/>
              <a:ext cx="16924" cy="11855"/>
            </a:xfrm>
            <a:custGeom>
              <a:avLst/>
              <a:gdLst>
                <a:gd name="T0" fmla="*/ 1 w 21"/>
                <a:gd name="T1" fmla="*/ 0 h 19"/>
                <a:gd name="T2" fmla="*/ 1 w 21"/>
                <a:gd name="T3" fmla="*/ 0 h 19"/>
                <a:gd name="T4" fmla="*/ 1 w 21"/>
                <a:gd name="T5" fmla="*/ 0 h 19"/>
                <a:gd name="T6" fmla="*/ 1 w 21"/>
                <a:gd name="T7" fmla="*/ 0 h 19"/>
                <a:gd name="T8" fmla="*/ 0 w 21"/>
                <a:gd name="T9" fmla="*/ 0 h 19"/>
                <a:gd name="T10" fmla="*/ 0 w 21"/>
                <a:gd name="T11" fmla="*/ 0 h 19"/>
                <a:gd name="T12" fmla="*/ 0 w 21"/>
                <a:gd name="T13" fmla="*/ 0 h 19"/>
                <a:gd name="T14" fmla="*/ 0 w 21"/>
                <a:gd name="T15" fmla="*/ 0 h 19"/>
                <a:gd name="T16" fmla="*/ 1 w 21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9"/>
                <a:gd name="T29" fmla="*/ 21 w 21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9">
                  <a:moveTo>
                    <a:pt x="16" y="17"/>
                  </a:moveTo>
                  <a:lnTo>
                    <a:pt x="16" y="19"/>
                  </a:lnTo>
                  <a:lnTo>
                    <a:pt x="21" y="7"/>
                  </a:lnTo>
                  <a:lnTo>
                    <a:pt x="8" y="0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7" name="Freeform 774"/>
            <p:cNvSpPr>
              <a:spLocks/>
            </p:cNvSpPr>
            <p:nvPr/>
          </p:nvSpPr>
          <p:spPr bwMode="auto">
            <a:xfrm>
              <a:off x="6422681" y="6337456"/>
              <a:ext cx="15385" cy="9221"/>
            </a:xfrm>
            <a:custGeom>
              <a:avLst/>
              <a:gdLst>
                <a:gd name="T0" fmla="*/ 1 w 18"/>
                <a:gd name="T1" fmla="*/ 0 h 13"/>
                <a:gd name="T2" fmla="*/ 1 w 18"/>
                <a:gd name="T3" fmla="*/ 1 h 13"/>
                <a:gd name="T4" fmla="*/ 1 w 18"/>
                <a:gd name="T5" fmla="*/ 1 h 13"/>
                <a:gd name="T6" fmla="*/ 1 w 18"/>
                <a:gd name="T7" fmla="*/ 0 h 13"/>
                <a:gd name="T8" fmla="*/ 0 w 18"/>
                <a:gd name="T9" fmla="*/ 1 h 13"/>
                <a:gd name="T10" fmla="*/ 1 w 18"/>
                <a:gd name="T11" fmla="*/ 1 h 13"/>
                <a:gd name="T12" fmla="*/ 0 w 18"/>
                <a:gd name="T13" fmla="*/ 1 h 13"/>
                <a:gd name="T14" fmla="*/ 0 w 18"/>
                <a:gd name="T15" fmla="*/ 1 h 13"/>
                <a:gd name="T16" fmla="*/ 1 w 18"/>
                <a:gd name="T17" fmla="*/ 1 h 13"/>
                <a:gd name="T18" fmla="*/ 1 w 18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3"/>
                <a:gd name="T32" fmla="*/ 18 w 18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3">
                  <a:moveTo>
                    <a:pt x="14" y="0"/>
                  </a:moveTo>
                  <a:lnTo>
                    <a:pt x="18" y="8"/>
                  </a:lnTo>
                  <a:lnTo>
                    <a:pt x="18" y="4"/>
                  </a:lnTo>
                  <a:lnTo>
                    <a:pt x="2" y="0"/>
                  </a:lnTo>
                  <a:lnTo>
                    <a:pt x="0" y="6"/>
                  </a:lnTo>
                  <a:lnTo>
                    <a:pt x="4" y="1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4" y="1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8" name="Freeform 775"/>
            <p:cNvSpPr>
              <a:spLocks/>
            </p:cNvSpPr>
            <p:nvPr/>
          </p:nvSpPr>
          <p:spPr bwMode="auto">
            <a:xfrm>
              <a:off x="6427296" y="6337456"/>
              <a:ext cx="16924" cy="13172"/>
            </a:xfrm>
            <a:custGeom>
              <a:avLst/>
              <a:gdLst>
                <a:gd name="T0" fmla="*/ 1 w 21"/>
                <a:gd name="T1" fmla="*/ 1 h 19"/>
                <a:gd name="T2" fmla="*/ 1 w 21"/>
                <a:gd name="T3" fmla="*/ 1 h 19"/>
                <a:gd name="T4" fmla="*/ 1 w 21"/>
                <a:gd name="T5" fmla="*/ 0 h 19"/>
                <a:gd name="T6" fmla="*/ 0 w 21"/>
                <a:gd name="T7" fmla="*/ 1 h 19"/>
                <a:gd name="T8" fmla="*/ 1 w 21"/>
                <a:gd name="T9" fmla="*/ 1 h 19"/>
                <a:gd name="T10" fmla="*/ 1 w 21"/>
                <a:gd name="T11" fmla="*/ 1 h 19"/>
                <a:gd name="T12" fmla="*/ 1 w 21"/>
                <a:gd name="T13" fmla="*/ 1 h 19"/>
                <a:gd name="T14" fmla="*/ 1 w 21"/>
                <a:gd name="T15" fmla="*/ 1 h 19"/>
                <a:gd name="T16" fmla="*/ 1 w 21"/>
                <a:gd name="T17" fmla="*/ 1 h 19"/>
                <a:gd name="T18" fmla="*/ 1 w 21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19"/>
                <a:gd name="T32" fmla="*/ 21 w 21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19">
                  <a:moveTo>
                    <a:pt x="21" y="10"/>
                  </a:moveTo>
                  <a:lnTo>
                    <a:pt x="17" y="4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8" y="19"/>
                  </a:lnTo>
                  <a:lnTo>
                    <a:pt x="6" y="13"/>
                  </a:lnTo>
                  <a:lnTo>
                    <a:pt x="21" y="10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9" name="Freeform 776"/>
            <p:cNvSpPr>
              <a:spLocks/>
            </p:cNvSpPr>
            <p:nvPr/>
          </p:nvSpPr>
          <p:spPr bwMode="auto">
            <a:xfrm>
              <a:off x="6431912" y="6345359"/>
              <a:ext cx="15385" cy="10538"/>
            </a:xfrm>
            <a:custGeom>
              <a:avLst/>
              <a:gdLst>
                <a:gd name="T0" fmla="*/ 1 w 19"/>
                <a:gd name="T1" fmla="*/ 0 h 17"/>
                <a:gd name="T2" fmla="*/ 1 w 19"/>
                <a:gd name="T3" fmla="*/ 0 h 17"/>
                <a:gd name="T4" fmla="*/ 1 w 19"/>
                <a:gd name="T5" fmla="*/ 0 h 17"/>
                <a:gd name="T6" fmla="*/ 0 w 19"/>
                <a:gd name="T7" fmla="*/ 0 h 17"/>
                <a:gd name="T8" fmla="*/ 1 w 19"/>
                <a:gd name="T9" fmla="*/ 0 h 17"/>
                <a:gd name="T10" fmla="*/ 1 w 19"/>
                <a:gd name="T11" fmla="*/ 0 h 17"/>
                <a:gd name="T12" fmla="*/ 1 w 19"/>
                <a:gd name="T13" fmla="*/ 0 h 17"/>
                <a:gd name="T14" fmla="*/ 1 w 19"/>
                <a:gd name="T15" fmla="*/ 0 h 17"/>
                <a:gd name="T16" fmla="*/ 1 w 19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7"/>
                <a:gd name="T29" fmla="*/ 19 w 19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7">
                  <a:moveTo>
                    <a:pt x="19" y="13"/>
                  </a:moveTo>
                  <a:lnTo>
                    <a:pt x="19" y="11"/>
                  </a:lnTo>
                  <a:lnTo>
                    <a:pt x="15" y="0"/>
                  </a:lnTo>
                  <a:lnTo>
                    <a:pt x="0" y="3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9" y="13"/>
                  </a:lnTo>
                  <a:lnTo>
                    <a:pt x="19" y="11"/>
                  </a:lnTo>
                  <a:lnTo>
                    <a:pt x="19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0" name="Freeform 777"/>
            <p:cNvSpPr>
              <a:spLocks/>
            </p:cNvSpPr>
            <p:nvPr/>
          </p:nvSpPr>
          <p:spPr bwMode="auto">
            <a:xfrm>
              <a:off x="6431912" y="6353262"/>
              <a:ext cx="16924" cy="9221"/>
            </a:xfrm>
            <a:custGeom>
              <a:avLst/>
              <a:gdLst>
                <a:gd name="T0" fmla="*/ 1 w 19"/>
                <a:gd name="T1" fmla="*/ 0 h 17"/>
                <a:gd name="T2" fmla="*/ 1 w 19"/>
                <a:gd name="T3" fmla="*/ 0 h 17"/>
                <a:gd name="T4" fmla="*/ 1 w 19"/>
                <a:gd name="T5" fmla="*/ 0 h 17"/>
                <a:gd name="T6" fmla="*/ 0 w 19"/>
                <a:gd name="T7" fmla="*/ 0 h 17"/>
                <a:gd name="T8" fmla="*/ 1 w 19"/>
                <a:gd name="T9" fmla="*/ 0 h 17"/>
                <a:gd name="T10" fmla="*/ 1 w 19"/>
                <a:gd name="T11" fmla="*/ 0 h 17"/>
                <a:gd name="T12" fmla="*/ 1 w 19"/>
                <a:gd name="T13" fmla="*/ 0 h 17"/>
                <a:gd name="T14" fmla="*/ 1 w 19"/>
                <a:gd name="T15" fmla="*/ 0 h 17"/>
                <a:gd name="T16" fmla="*/ 1 w 19"/>
                <a:gd name="T17" fmla="*/ 0 h 17"/>
                <a:gd name="T18" fmla="*/ 1 w 19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7"/>
                <a:gd name="T32" fmla="*/ 19 w 19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7">
                  <a:moveTo>
                    <a:pt x="17" y="17"/>
                  </a:moveTo>
                  <a:lnTo>
                    <a:pt x="19" y="13"/>
                  </a:lnTo>
                  <a:lnTo>
                    <a:pt x="17" y="0"/>
                  </a:lnTo>
                  <a:lnTo>
                    <a:pt x="0" y="2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17" y="17"/>
                  </a:lnTo>
                  <a:lnTo>
                    <a:pt x="19" y="15"/>
                  </a:lnTo>
                  <a:lnTo>
                    <a:pt x="19" y="13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1" name="Freeform 778"/>
            <p:cNvSpPr>
              <a:spLocks/>
            </p:cNvSpPr>
            <p:nvPr/>
          </p:nvSpPr>
          <p:spPr bwMode="auto">
            <a:xfrm>
              <a:off x="6431912" y="6359848"/>
              <a:ext cx="15385" cy="11855"/>
            </a:xfrm>
            <a:custGeom>
              <a:avLst/>
              <a:gdLst>
                <a:gd name="T0" fmla="*/ 1 w 19"/>
                <a:gd name="T1" fmla="*/ 0 h 20"/>
                <a:gd name="T2" fmla="*/ 1 w 19"/>
                <a:gd name="T3" fmla="*/ 0 h 20"/>
                <a:gd name="T4" fmla="*/ 1 w 19"/>
                <a:gd name="T5" fmla="*/ 0 h 20"/>
                <a:gd name="T6" fmla="*/ 1 w 19"/>
                <a:gd name="T7" fmla="*/ 0 h 20"/>
                <a:gd name="T8" fmla="*/ 0 w 19"/>
                <a:gd name="T9" fmla="*/ 0 h 20"/>
                <a:gd name="T10" fmla="*/ 0 w 19"/>
                <a:gd name="T11" fmla="*/ 0 h 20"/>
                <a:gd name="T12" fmla="*/ 0 w 19"/>
                <a:gd name="T13" fmla="*/ 0 h 20"/>
                <a:gd name="T14" fmla="*/ 0 w 19"/>
                <a:gd name="T15" fmla="*/ 0 h 20"/>
                <a:gd name="T16" fmla="*/ 0 w 19"/>
                <a:gd name="T17" fmla="*/ 0 h 20"/>
                <a:gd name="T18" fmla="*/ 1 w 1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0"/>
                <a:gd name="T32" fmla="*/ 19 w 19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0">
                  <a:moveTo>
                    <a:pt x="15" y="18"/>
                  </a:moveTo>
                  <a:lnTo>
                    <a:pt x="15" y="20"/>
                  </a:lnTo>
                  <a:lnTo>
                    <a:pt x="19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2" name="Freeform 779"/>
            <p:cNvSpPr>
              <a:spLocks/>
            </p:cNvSpPr>
            <p:nvPr/>
          </p:nvSpPr>
          <p:spPr bwMode="auto">
            <a:xfrm>
              <a:off x="6431912" y="6371703"/>
              <a:ext cx="12308" cy="7903"/>
            </a:xfrm>
            <a:custGeom>
              <a:avLst/>
              <a:gdLst>
                <a:gd name="T0" fmla="*/ 1 w 15"/>
                <a:gd name="T1" fmla="*/ 0 h 13"/>
                <a:gd name="T2" fmla="*/ 1 w 15"/>
                <a:gd name="T3" fmla="*/ 0 h 13"/>
                <a:gd name="T4" fmla="*/ 1 w 15"/>
                <a:gd name="T5" fmla="*/ 0 h 13"/>
                <a:gd name="T6" fmla="*/ 0 w 15"/>
                <a:gd name="T7" fmla="*/ 0 h 13"/>
                <a:gd name="T8" fmla="*/ 0 w 15"/>
                <a:gd name="T9" fmla="*/ 0 h 13"/>
                <a:gd name="T10" fmla="*/ 1 w 15"/>
                <a:gd name="T11" fmla="*/ 0 h 13"/>
                <a:gd name="T12" fmla="*/ 0 w 15"/>
                <a:gd name="T13" fmla="*/ 0 h 13"/>
                <a:gd name="T14" fmla="*/ 0 w 15"/>
                <a:gd name="T15" fmla="*/ 0 h 13"/>
                <a:gd name="T16" fmla="*/ 1 w 15"/>
                <a:gd name="T17" fmla="*/ 0 h 13"/>
                <a:gd name="T18" fmla="*/ 1 w 15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3"/>
                <a:gd name="T32" fmla="*/ 15 w 15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3">
                  <a:moveTo>
                    <a:pt x="13" y="2"/>
                  </a:moveTo>
                  <a:lnTo>
                    <a:pt x="15" y="7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1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3" name="Freeform 780"/>
            <p:cNvSpPr>
              <a:spLocks/>
            </p:cNvSpPr>
            <p:nvPr/>
          </p:nvSpPr>
          <p:spPr bwMode="auto">
            <a:xfrm>
              <a:off x="6431912" y="6371703"/>
              <a:ext cx="38463" cy="30296"/>
            </a:xfrm>
            <a:custGeom>
              <a:avLst/>
              <a:gdLst>
                <a:gd name="T0" fmla="*/ 1 w 46"/>
                <a:gd name="T1" fmla="*/ 0 h 50"/>
                <a:gd name="T2" fmla="*/ 1 w 46"/>
                <a:gd name="T3" fmla="*/ 0 h 50"/>
                <a:gd name="T4" fmla="*/ 1 w 46"/>
                <a:gd name="T5" fmla="*/ 0 h 50"/>
                <a:gd name="T6" fmla="*/ 0 w 46"/>
                <a:gd name="T7" fmla="*/ 0 h 50"/>
                <a:gd name="T8" fmla="*/ 1 w 46"/>
                <a:gd name="T9" fmla="*/ 0 h 50"/>
                <a:gd name="T10" fmla="*/ 1 w 46"/>
                <a:gd name="T11" fmla="*/ 0 h 50"/>
                <a:gd name="T12" fmla="*/ 1 w 46"/>
                <a:gd name="T13" fmla="*/ 0 h 50"/>
                <a:gd name="T14" fmla="*/ 1 w 46"/>
                <a:gd name="T15" fmla="*/ 0 h 50"/>
                <a:gd name="T16" fmla="*/ 1 w 46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50"/>
                <a:gd name="T29" fmla="*/ 46 w 46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50">
                  <a:moveTo>
                    <a:pt x="44" y="36"/>
                  </a:moveTo>
                  <a:lnTo>
                    <a:pt x="46" y="38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44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4" name="Freeform 781"/>
            <p:cNvSpPr>
              <a:spLocks/>
            </p:cNvSpPr>
            <p:nvPr/>
          </p:nvSpPr>
          <p:spPr bwMode="auto">
            <a:xfrm>
              <a:off x="6462682" y="6391462"/>
              <a:ext cx="40002" cy="28979"/>
            </a:xfrm>
            <a:custGeom>
              <a:avLst/>
              <a:gdLst>
                <a:gd name="T0" fmla="*/ 1 w 50"/>
                <a:gd name="T1" fmla="*/ 1 h 44"/>
                <a:gd name="T2" fmla="*/ 1 w 50"/>
                <a:gd name="T3" fmla="*/ 1 h 44"/>
                <a:gd name="T4" fmla="*/ 1 w 50"/>
                <a:gd name="T5" fmla="*/ 0 h 44"/>
                <a:gd name="T6" fmla="*/ 0 w 50"/>
                <a:gd name="T7" fmla="*/ 1 h 44"/>
                <a:gd name="T8" fmla="*/ 1 w 50"/>
                <a:gd name="T9" fmla="*/ 1 h 44"/>
                <a:gd name="T10" fmla="*/ 1 w 50"/>
                <a:gd name="T11" fmla="*/ 1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4"/>
                <a:gd name="T20" fmla="*/ 50 w 50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4">
                  <a:moveTo>
                    <a:pt x="46" y="37"/>
                  </a:moveTo>
                  <a:lnTo>
                    <a:pt x="50" y="31"/>
                  </a:lnTo>
                  <a:lnTo>
                    <a:pt x="10" y="0"/>
                  </a:lnTo>
                  <a:lnTo>
                    <a:pt x="0" y="14"/>
                  </a:lnTo>
                  <a:lnTo>
                    <a:pt x="41" y="44"/>
                  </a:lnTo>
                  <a:lnTo>
                    <a:pt x="46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5" name="Freeform 782"/>
            <p:cNvSpPr>
              <a:spLocks/>
            </p:cNvSpPr>
            <p:nvPr/>
          </p:nvSpPr>
          <p:spPr bwMode="auto">
            <a:xfrm>
              <a:off x="6484222" y="6101673"/>
              <a:ext cx="13847" cy="14489"/>
            </a:xfrm>
            <a:custGeom>
              <a:avLst/>
              <a:gdLst>
                <a:gd name="T0" fmla="*/ 1 w 18"/>
                <a:gd name="T1" fmla="*/ 0 h 23"/>
                <a:gd name="T2" fmla="*/ 1 w 18"/>
                <a:gd name="T3" fmla="*/ 0 h 23"/>
                <a:gd name="T4" fmla="*/ 1 w 18"/>
                <a:gd name="T5" fmla="*/ 0 h 23"/>
                <a:gd name="T6" fmla="*/ 0 w 18"/>
                <a:gd name="T7" fmla="*/ 0 h 23"/>
                <a:gd name="T8" fmla="*/ 1 w 18"/>
                <a:gd name="T9" fmla="*/ 0 h 23"/>
                <a:gd name="T10" fmla="*/ 1 w 18"/>
                <a:gd name="T11" fmla="*/ 0 h 23"/>
                <a:gd name="T12" fmla="*/ 1 w 18"/>
                <a:gd name="T13" fmla="*/ 0 h 23"/>
                <a:gd name="T14" fmla="*/ 1 w 18"/>
                <a:gd name="T15" fmla="*/ 0 h 23"/>
                <a:gd name="T16" fmla="*/ 1 w 18"/>
                <a:gd name="T17" fmla="*/ 0 h 23"/>
                <a:gd name="T18" fmla="*/ 1 w 18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3"/>
                <a:gd name="T32" fmla="*/ 18 w 18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3">
                  <a:moveTo>
                    <a:pt x="10" y="6"/>
                  </a:moveTo>
                  <a:lnTo>
                    <a:pt x="18" y="8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6" y="20"/>
                  </a:lnTo>
                  <a:lnTo>
                    <a:pt x="16" y="20"/>
                  </a:lnTo>
                  <a:lnTo>
                    <a:pt x="6" y="20"/>
                  </a:lnTo>
                  <a:lnTo>
                    <a:pt x="12" y="23"/>
                  </a:lnTo>
                  <a:lnTo>
                    <a:pt x="16" y="20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6" name="Freeform 783"/>
            <p:cNvSpPr>
              <a:spLocks/>
            </p:cNvSpPr>
            <p:nvPr/>
          </p:nvSpPr>
          <p:spPr bwMode="auto">
            <a:xfrm>
              <a:off x="6491914" y="6100356"/>
              <a:ext cx="26155" cy="14489"/>
            </a:xfrm>
            <a:custGeom>
              <a:avLst/>
              <a:gdLst>
                <a:gd name="T0" fmla="*/ 1 w 32"/>
                <a:gd name="T1" fmla="*/ 0 h 27"/>
                <a:gd name="T2" fmla="*/ 1 w 32"/>
                <a:gd name="T3" fmla="*/ 0 h 27"/>
                <a:gd name="T4" fmla="*/ 0 w 32"/>
                <a:gd name="T5" fmla="*/ 0 h 27"/>
                <a:gd name="T6" fmla="*/ 1 w 32"/>
                <a:gd name="T7" fmla="*/ 0 h 27"/>
                <a:gd name="T8" fmla="*/ 1 w 32"/>
                <a:gd name="T9" fmla="*/ 0 h 27"/>
                <a:gd name="T10" fmla="*/ 1 w 32"/>
                <a:gd name="T11" fmla="*/ 0 h 27"/>
                <a:gd name="T12" fmla="*/ 1 w 32"/>
                <a:gd name="T13" fmla="*/ 0 h 27"/>
                <a:gd name="T14" fmla="*/ 1 w 32"/>
                <a:gd name="T15" fmla="*/ 0 h 27"/>
                <a:gd name="T16" fmla="*/ 1 w 32"/>
                <a:gd name="T17" fmla="*/ 0 h 27"/>
                <a:gd name="T18" fmla="*/ 1 w 32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7"/>
                <a:gd name="T32" fmla="*/ 32 w 32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7">
                  <a:moveTo>
                    <a:pt x="29" y="0"/>
                  </a:moveTo>
                  <a:lnTo>
                    <a:pt x="25" y="0"/>
                  </a:lnTo>
                  <a:lnTo>
                    <a:pt x="0" y="13"/>
                  </a:lnTo>
                  <a:lnTo>
                    <a:pt x="6" y="27"/>
                  </a:lnTo>
                  <a:lnTo>
                    <a:pt x="32" y="15"/>
                  </a:lnTo>
                  <a:lnTo>
                    <a:pt x="29" y="15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7" name="Freeform 784"/>
            <p:cNvSpPr>
              <a:spLocks/>
            </p:cNvSpPr>
            <p:nvPr/>
          </p:nvSpPr>
          <p:spPr bwMode="auto">
            <a:xfrm>
              <a:off x="6514992" y="6100356"/>
              <a:ext cx="15385" cy="6586"/>
            </a:xfrm>
            <a:custGeom>
              <a:avLst/>
              <a:gdLst>
                <a:gd name="T0" fmla="*/ 1 w 19"/>
                <a:gd name="T1" fmla="*/ 0 h 15"/>
                <a:gd name="T2" fmla="*/ 1 w 19"/>
                <a:gd name="T3" fmla="*/ 0 h 15"/>
                <a:gd name="T4" fmla="*/ 0 w 19"/>
                <a:gd name="T5" fmla="*/ 0 h 15"/>
                <a:gd name="T6" fmla="*/ 0 w 19"/>
                <a:gd name="T7" fmla="*/ 0 h 15"/>
                <a:gd name="T8" fmla="*/ 1 w 19"/>
                <a:gd name="T9" fmla="*/ 0 h 15"/>
                <a:gd name="T10" fmla="*/ 1 w 19"/>
                <a:gd name="T11" fmla="*/ 0 h 15"/>
                <a:gd name="T12" fmla="*/ 1 w 19"/>
                <a:gd name="T13" fmla="*/ 0 h 15"/>
                <a:gd name="T14" fmla="*/ 1 w 19"/>
                <a:gd name="T15" fmla="*/ 0 h 15"/>
                <a:gd name="T16" fmla="*/ 1 w 19"/>
                <a:gd name="T17" fmla="*/ 0 h 15"/>
                <a:gd name="T18" fmla="*/ 1 w 19"/>
                <a:gd name="T19" fmla="*/ 0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5"/>
                <a:gd name="T32" fmla="*/ 19 w 19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5">
                  <a:moveTo>
                    <a:pt x="19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3" y="15"/>
                  </a:lnTo>
                  <a:lnTo>
                    <a:pt x="9" y="13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8" name="Freeform 785"/>
            <p:cNvSpPr>
              <a:spLocks/>
            </p:cNvSpPr>
            <p:nvPr/>
          </p:nvSpPr>
          <p:spPr bwMode="auto">
            <a:xfrm>
              <a:off x="6524224" y="6100356"/>
              <a:ext cx="26155" cy="14489"/>
            </a:xfrm>
            <a:custGeom>
              <a:avLst/>
              <a:gdLst>
                <a:gd name="T0" fmla="*/ 1 w 33"/>
                <a:gd name="T1" fmla="*/ 0 h 27"/>
                <a:gd name="T2" fmla="*/ 1 w 33"/>
                <a:gd name="T3" fmla="*/ 0 h 27"/>
                <a:gd name="T4" fmla="*/ 1 w 33"/>
                <a:gd name="T5" fmla="*/ 0 h 27"/>
                <a:gd name="T6" fmla="*/ 0 w 33"/>
                <a:gd name="T7" fmla="*/ 0 h 27"/>
                <a:gd name="T8" fmla="*/ 1 w 33"/>
                <a:gd name="T9" fmla="*/ 0 h 27"/>
                <a:gd name="T10" fmla="*/ 1 w 33"/>
                <a:gd name="T11" fmla="*/ 0 h 27"/>
                <a:gd name="T12" fmla="*/ 1 w 33"/>
                <a:gd name="T13" fmla="*/ 0 h 27"/>
                <a:gd name="T14" fmla="*/ 1 w 33"/>
                <a:gd name="T15" fmla="*/ 0 h 27"/>
                <a:gd name="T16" fmla="*/ 1 w 33"/>
                <a:gd name="T17" fmla="*/ 0 h 27"/>
                <a:gd name="T18" fmla="*/ 1 w 33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7"/>
                <a:gd name="T32" fmla="*/ 33 w 33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7">
                  <a:moveTo>
                    <a:pt x="33" y="17"/>
                  </a:moveTo>
                  <a:lnTo>
                    <a:pt x="29" y="13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19" y="27"/>
                  </a:lnTo>
                  <a:lnTo>
                    <a:pt x="18" y="23"/>
                  </a:lnTo>
                  <a:lnTo>
                    <a:pt x="33" y="17"/>
                  </a:lnTo>
                  <a:lnTo>
                    <a:pt x="31" y="15"/>
                  </a:lnTo>
                  <a:lnTo>
                    <a:pt x="29" y="13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9" name="Freeform 786"/>
            <p:cNvSpPr>
              <a:spLocks/>
            </p:cNvSpPr>
            <p:nvPr/>
          </p:nvSpPr>
          <p:spPr bwMode="auto">
            <a:xfrm>
              <a:off x="6541147" y="6109577"/>
              <a:ext cx="15385" cy="11855"/>
            </a:xfrm>
            <a:custGeom>
              <a:avLst/>
              <a:gdLst>
                <a:gd name="T0" fmla="*/ 0 w 21"/>
                <a:gd name="T1" fmla="*/ 0 h 23"/>
                <a:gd name="T2" fmla="*/ 0 w 21"/>
                <a:gd name="T3" fmla="*/ 0 h 23"/>
                <a:gd name="T4" fmla="*/ 0 w 21"/>
                <a:gd name="T5" fmla="*/ 0 h 23"/>
                <a:gd name="T6" fmla="*/ 0 w 21"/>
                <a:gd name="T7" fmla="*/ 0 h 23"/>
                <a:gd name="T8" fmla="*/ 0 w 21"/>
                <a:gd name="T9" fmla="*/ 0 h 23"/>
                <a:gd name="T10" fmla="*/ 0 w 21"/>
                <a:gd name="T11" fmla="*/ 0 h 23"/>
                <a:gd name="T12" fmla="*/ 0 w 21"/>
                <a:gd name="T13" fmla="*/ 0 h 23"/>
                <a:gd name="T14" fmla="*/ 0 w 21"/>
                <a:gd name="T15" fmla="*/ 0 h 23"/>
                <a:gd name="T16" fmla="*/ 0 w 21"/>
                <a:gd name="T17" fmla="*/ 0 h 23"/>
                <a:gd name="T18" fmla="*/ 0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21" y="23"/>
                  </a:moveTo>
                  <a:lnTo>
                    <a:pt x="21" y="17"/>
                  </a:lnTo>
                  <a:lnTo>
                    <a:pt x="15" y="0"/>
                  </a:lnTo>
                  <a:lnTo>
                    <a:pt x="0" y="6"/>
                  </a:lnTo>
                  <a:lnTo>
                    <a:pt x="5" y="23"/>
                  </a:lnTo>
                  <a:lnTo>
                    <a:pt x="5" y="17"/>
                  </a:lnTo>
                  <a:lnTo>
                    <a:pt x="21" y="23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0" name="Freeform 787"/>
            <p:cNvSpPr>
              <a:spLocks/>
            </p:cNvSpPr>
            <p:nvPr/>
          </p:nvSpPr>
          <p:spPr bwMode="auto">
            <a:xfrm>
              <a:off x="6530378" y="6118797"/>
              <a:ext cx="26155" cy="28979"/>
            </a:xfrm>
            <a:custGeom>
              <a:avLst/>
              <a:gdLst>
                <a:gd name="T0" fmla="*/ 1 w 29"/>
                <a:gd name="T1" fmla="*/ 0 h 48"/>
                <a:gd name="T2" fmla="*/ 1 w 29"/>
                <a:gd name="T3" fmla="*/ 0 h 48"/>
                <a:gd name="T4" fmla="*/ 1 w 29"/>
                <a:gd name="T5" fmla="*/ 0 h 48"/>
                <a:gd name="T6" fmla="*/ 1 w 29"/>
                <a:gd name="T7" fmla="*/ 0 h 48"/>
                <a:gd name="T8" fmla="*/ 0 w 29"/>
                <a:gd name="T9" fmla="*/ 0 h 48"/>
                <a:gd name="T10" fmla="*/ 1 w 29"/>
                <a:gd name="T11" fmla="*/ 0 h 48"/>
                <a:gd name="T12" fmla="*/ 1 w 29"/>
                <a:gd name="T13" fmla="*/ 0 h 48"/>
                <a:gd name="T14" fmla="*/ 1 w 29"/>
                <a:gd name="T15" fmla="*/ 0 h 48"/>
                <a:gd name="T16" fmla="*/ 1 w 29"/>
                <a:gd name="T17" fmla="*/ 0 h 48"/>
                <a:gd name="T18" fmla="*/ 1 w 29"/>
                <a:gd name="T19" fmla="*/ 0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48"/>
                <a:gd name="T32" fmla="*/ 29 w 29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48">
                  <a:moveTo>
                    <a:pt x="13" y="48"/>
                  </a:moveTo>
                  <a:lnTo>
                    <a:pt x="15" y="46"/>
                  </a:lnTo>
                  <a:lnTo>
                    <a:pt x="29" y="6"/>
                  </a:lnTo>
                  <a:lnTo>
                    <a:pt x="13" y="0"/>
                  </a:lnTo>
                  <a:lnTo>
                    <a:pt x="0" y="41"/>
                  </a:lnTo>
                  <a:lnTo>
                    <a:pt x="2" y="39"/>
                  </a:lnTo>
                  <a:lnTo>
                    <a:pt x="13" y="48"/>
                  </a:lnTo>
                  <a:lnTo>
                    <a:pt x="15" y="48"/>
                  </a:lnTo>
                  <a:lnTo>
                    <a:pt x="15" y="46"/>
                  </a:lnTo>
                  <a:lnTo>
                    <a:pt x="13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1" name="Freeform 788"/>
            <p:cNvSpPr>
              <a:spLocks/>
            </p:cNvSpPr>
            <p:nvPr/>
          </p:nvSpPr>
          <p:spPr bwMode="auto">
            <a:xfrm>
              <a:off x="6528839" y="6143824"/>
              <a:ext cx="13847" cy="13172"/>
            </a:xfrm>
            <a:custGeom>
              <a:avLst/>
              <a:gdLst>
                <a:gd name="T0" fmla="*/ 0 w 19"/>
                <a:gd name="T1" fmla="*/ 0 h 23"/>
                <a:gd name="T2" fmla="*/ 0 w 19"/>
                <a:gd name="T3" fmla="*/ 0 h 23"/>
                <a:gd name="T4" fmla="*/ 0 w 19"/>
                <a:gd name="T5" fmla="*/ 0 h 23"/>
                <a:gd name="T6" fmla="*/ 0 w 19"/>
                <a:gd name="T7" fmla="*/ 0 h 23"/>
                <a:gd name="T8" fmla="*/ 0 w 19"/>
                <a:gd name="T9" fmla="*/ 0 h 23"/>
                <a:gd name="T10" fmla="*/ 0 w 19"/>
                <a:gd name="T11" fmla="*/ 0 h 23"/>
                <a:gd name="T12" fmla="*/ 0 w 19"/>
                <a:gd name="T13" fmla="*/ 0 h 23"/>
                <a:gd name="T14" fmla="*/ 0 w 19"/>
                <a:gd name="T15" fmla="*/ 0 h 23"/>
                <a:gd name="T16" fmla="*/ 0 w 19"/>
                <a:gd name="T17" fmla="*/ 0 h 23"/>
                <a:gd name="T18" fmla="*/ 0 w 1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3"/>
                <a:gd name="T32" fmla="*/ 19 w 1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3">
                  <a:moveTo>
                    <a:pt x="8" y="23"/>
                  </a:moveTo>
                  <a:lnTo>
                    <a:pt x="12" y="21"/>
                  </a:lnTo>
                  <a:lnTo>
                    <a:pt x="19" y="9"/>
                  </a:lnTo>
                  <a:lnTo>
                    <a:pt x="8" y="0"/>
                  </a:lnTo>
                  <a:lnTo>
                    <a:pt x="0" y="9"/>
                  </a:lnTo>
                  <a:lnTo>
                    <a:pt x="4" y="7"/>
                  </a:lnTo>
                  <a:lnTo>
                    <a:pt x="8" y="23"/>
                  </a:lnTo>
                  <a:lnTo>
                    <a:pt x="10" y="21"/>
                  </a:lnTo>
                  <a:lnTo>
                    <a:pt x="12" y="19"/>
                  </a:lnTo>
                  <a:lnTo>
                    <a:pt x="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2" name="Freeform 789"/>
            <p:cNvSpPr>
              <a:spLocks/>
            </p:cNvSpPr>
            <p:nvPr/>
          </p:nvSpPr>
          <p:spPr bwMode="auto">
            <a:xfrm>
              <a:off x="6514992" y="6146459"/>
              <a:ext cx="18462" cy="13172"/>
            </a:xfrm>
            <a:custGeom>
              <a:avLst/>
              <a:gdLst>
                <a:gd name="T0" fmla="*/ 1 w 19"/>
                <a:gd name="T1" fmla="*/ 1 h 19"/>
                <a:gd name="T2" fmla="*/ 1 w 19"/>
                <a:gd name="T3" fmla="*/ 1 h 19"/>
                <a:gd name="T4" fmla="*/ 1 w 19"/>
                <a:gd name="T5" fmla="*/ 1 h 19"/>
                <a:gd name="T6" fmla="*/ 1 w 19"/>
                <a:gd name="T7" fmla="*/ 0 h 19"/>
                <a:gd name="T8" fmla="*/ 1 w 19"/>
                <a:gd name="T9" fmla="*/ 1 h 19"/>
                <a:gd name="T10" fmla="*/ 0 w 19"/>
                <a:gd name="T11" fmla="*/ 1 h 19"/>
                <a:gd name="T12" fmla="*/ 1 w 19"/>
                <a:gd name="T13" fmla="*/ 1 h 19"/>
                <a:gd name="T14" fmla="*/ 1 w 19"/>
                <a:gd name="T15" fmla="*/ 1 h 19"/>
                <a:gd name="T16" fmla="*/ 0 w 19"/>
                <a:gd name="T17" fmla="*/ 1 h 19"/>
                <a:gd name="T18" fmla="*/ 1 w 19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9"/>
                <a:gd name="T32" fmla="*/ 19 w 19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9">
                  <a:moveTo>
                    <a:pt x="15" y="14"/>
                  </a:moveTo>
                  <a:lnTo>
                    <a:pt x="9" y="19"/>
                  </a:lnTo>
                  <a:lnTo>
                    <a:pt x="19" y="16"/>
                  </a:lnTo>
                  <a:lnTo>
                    <a:pt x="15" y="0"/>
                  </a:lnTo>
                  <a:lnTo>
                    <a:pt x="3" y="4"/>
                  </a:lnTo>
                  <a:lnTo>
                    <a:pt x="0" y="8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8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3" name="Freeform 790"/>
            <p:cNvSpPr>
              <a:spLocks/>
            </p:cNvSpPr>
            <p:nvPr/>
          </p:nvSpPr>
          <p:spPr bwMode="auto">
            <a:xfrm>
              <a:off x="6513454" y="6151728"/>
              <a:ext cx="15385" cy="7903"/>
            </a:xfrm>
            <a:custGeom>
              <a:avLst/>
              <a:gdLst>
                <a:gd name="T0" fmla="*/ 1 w 19"/>
                <a:gd name="T1" fmla="*/ 1 h 11"/>
                <a:gd name="T2" fmla="*/ 1 w 19"/>
                <a:gd name="T3" fmla="*/ 1 h 11"/>
                <a:gd name="T4" fmla="*/ 1 w 19"/>
                <a:gd name="T5" fmla="*/ 1 h 11"/>
                <a:gd name="T6" fmla="*/ 1 w 19"/>
                <a:gd name="T7" fmla="*/ 0 h 11"/>
                <a:gd name="T8" fmla="*/ 1 w 19"/>
                <a:gd name="T9" fmla="*/ 1 h 11"/>
                <a:gd name="T10" fmla="*/ 0 w 19"/>
                <a:gd name="T11" fmla="*/ 1 h 11"/>
                <a:gd name="T12" fmla="*/ 1 w 19"/>
                <a:gd name="T13" fmla="*/ 1 h 11"/>
                <a:gd name="T14" fmla="*/ 0 w 19"/>
                <a:gd name="T15" fmla="*/ 1 h 11"/>
                <a:gd name="T16" fmla="*/ 0 w 19"/>
                <a:gd name="T17" fmla="*/ 1 h 11"/>
                <a:gd name="T18" fmla="*/ 1 w 19"/>
                <a:gd name="T19" fmla="*/ 1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1"/>
                <a:gd name="T32" fmla="*/ 19 w 19"/>
                <a:gd name="T33" fmla="*/ 11 h 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1">
                  <a:moveTo>
                    <a:pt x="17" y="6"/>
                  </a:moveTo>
                  <a:lnTo>
                    <a:pt x="15" y="11"/>
                  </a:lnTo>
                  <a:lnTo>
                    <a:pt x="19" y="6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4" name="Freeform 791"/>
            <p:cNvSpPr>
              <a:spLocks/>
            </p:cNvSpPr>
            <p:nvPr/>
          </p:nvSpPr>
          <p:spPr bwMode="auto">
            <a:xfrm>
              <a:off x="6513454" y="6155679"/>
              <a:ext cx="15385" cy="7903"/>
            </a:xfrm>
            <a:custGeom>
              <a:avLst/>
              <a:gdLst>
                <a:gd name="T0" fmla="*/ 1 w 17"/>
                <a:gd name="T1" fmla="*/ 0 h 15"/>
                <a:gd name="T2" fmla="*/ 1 w 17"/>
                <a:gd name="T3" fmla="*/ 0 h 15"/>
                <a:gd name="T4" fmla="*/ 1 w 17"/>
                <a:gd name="T5" fmla="*/ 0 h 15"/>
                <a:gd name="T6" fmla="*/ 0 w 17"/>
                <a:gd name="T7" fmla="*/ 0 h 15"/>
                <a:gd name="T8" fmla="*/ 1 w 17"/>
                <a:gd name="T9" fmla="*/ 0 h 15"/>
                <a:gd name="T10" fmla="*/ 1 w 17"/>
                <a:gd name="T11" fmla="*/ 0 h 15"/>
                <a:gd name="T12" fmla="*/ 1 w 17"/>
                <a:gd name="T13" fmla="*/ 0 h 15"/>
                <a:gd name="T14" fmla="*/ 1 w 17"/>
                <a:gd name="T15" fmla="*/ 0 h 15"/>
                <a:gd name="T16" fmla="*/ 1 w 17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5"/>
                <a:gd name="T29" fmla="*/ 17 w 17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5">
                  <a:moveTo>
                    <a:pt x="17" y="7"/>
                  </a:moveTo>
                  <a:lnTo>
                    <a:pt x="17" y="11"/>
                  </a:lnTo>
                  <a:lnTo>
                    <a:pt x="17" y="0"/>
                  </a:lnTo>
                  <a:lnTo>
                    <a:pt x="0" y="2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5" name="Freeform 792"/>
            <p:cNvSpPr>
              <a:spLocks/>
            </p:cNvSpPr>
            <p:nvPr/>
          </p:nvSpPr>
          <p:spPr bwMode="auto">
            <a:xfrm>
              <a:off x="6514992" y="6160948"/>
              <a:ext cx="26155" cy="19758"/>
            </a:xfrm>
            <a:custGeom>
              <a:avLst/>
              <a:gdLst>
                <a:gd name="T0" fmla="*/ 1 w 28"/>
                <a:gd name="T1" fmla="*/ 0 h 33"/>
                <a:gd name="T2" fmla="*/ 1 w 28"/>
                <a:gd name="T3" fmla="*/ 0 h 33"/>
                <a:gd name="T4" fmla="*/ 1 w 28"/>
                <a:gd name="T5" fmla="*/ 0 h 33"/>
                <a:gd name="T6" fmla="*/ 0 w 28"/>
                <a:gd name="T7" fmla="*/ 0 h 33"/>
                <a:gd name="T8" fmla="*/ 1 w 28"/>
                <a:gd name="T9" fmla="*/ 0 h 33"/>
                <a:gd name="T10" fmla="*/ 1 w 28"/>
                <a:gd name="T11" fmla="*/ 0 h 33"/>
                <a:gd name="T12" fmla="*/ 1 w 28"/>
                <a:gd name="T13" fmla="*/ 0 h 33"/>
                <a:gd name="T14" fmla="*/ 1 w 28"/>
                <a:gd name="T15" fmla="*/ 0 h 33"/>
                <a:gd name="T16" fmla="*/ 1 w 28"/>
                <a:gd name="T17" fmla="*/ 0 h 33"/>
                <a:gd name="T18" fmla="*/ 1 w 28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3"/>
                <a:gd name="T32" fmla="*/ 28 w 28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3">
                  <a:moveTo>
                    <a:pt x="28" y="27"/>
                  </a:moveTo>
                  <a:lnTo>
                    <a:pt x="26" y="25"/>
                  </a:lnTo>
                  <a:lnTo>
                    <a:pt x="13" y="0"/>
                  </a:lnTo>
                  <a:lnTo>
                    <a:pt x="0" y="8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28" y="27"/>
                  </a:lnTo>
                  <a:lnTo>
                    <a:pt x="28" y="25"/>
                  </a:lnTo>
                  <a:lnTo>
                    <a:pt x="26" y="25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6" name="Freeform 793"/>
            <p:cNvSpPr>
              <a:spLocks/>
            </p:cNvSpPr>
            <p:nvPr/>
          </p:nvSpPr>
          <p:spPr bwMode="auto">
            <a:xfrm>
              <a:off x="6528839" y="6175438"/>
              <a:ext cx="13847" cy="13172"/>
            </a:xfrm>
            <a:custGeom>
              <a:avLst/>
              <a:gdLst>
                <a:gd name="T0" fmla="*/ 0 w 19"/>
                <a:gd name="T1" fmla="*/ 0 h 21"/>
                <a:gd name="T2" fmla="*/ 0 w 19"/>
                <a:gd name="T3" fmla="*/ 0 h 21"/>
                <a:gd name="T4" fmla="*/ 0 w 19"/>
                <a:gd name="T5" fmla="*/ 0 h 21"/>
                <a:gd name="T6" fmla="*/ 0 w 19"/>
                <a:gd name="T7" fmla="*/ 0 h 21"/>
                <a:gd name="T8" fmla="*/ 0 w 19"/>
                <a:gd name="T9" fmla="*/ 0 h 21"/>
                <a:gd name="T10" fmla="*/ 0 w 19"/>
                <a:gd name="T11" fmla="*/ 0 h 21"/>
                <a:gd name="T12" fmla="*/ 0 w 19"/>
                <a:gd name="T13" fmla="*/ 0 h 21"/>
                <a:gd name="T14" fmla="*/ 0 w 19"/>
                <a:gd name="T15" fmla="*/ 0 h 21"/>
                <a:gd name="T16" fmla="*/ 0 w 1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21"/>
                <a:gd name="T29" fmla="*/ 19 w 19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21">
                  <a:moveTo>
                    <a:pt x="19" y="12"/>
                  </a:moveTo>
                  <a:lnTo>
                    <a:pt x="19" y="16"/>
                  </a:lnTo>
                  <a:lnTo>
                    <a:pt x="17" y="0"/>
                  </a:lnTo>
                  <a:lnTo>
                    <a:pt x="0" y="4"/>
                  </a:lnTo>
                  <a:lnTo>
                    <a:pt x="4" y="19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6" y="21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7" name="Freeform 794"/>
            <p:cNvSpPr>
              <a:spLocks/>
            </p:cNvSpPr>
            <p:nvPr/>
          </p:nvSpPr>
          <p:spPr bwMode="auto">
            <a:xfrm>
              <a:off x="6530378" y="6183341"/>
              <a:ext cx="15385" cy="11855"/>
            </a:xfrm>
            <a:custGeom>
              <a:avLst/>
              <a:gdLst>
                <a:gd name="T0" fmla="*/ 1 w 15"/>
                <a:gd name="T1" fmla="*/ 0 h 19"/>
                <a:gd name="T2" fmla="*/ 1 w 15"/>
                <a:gd name="T3" fmla="*/ 0 h 19"/>
                <a:gd name="T4" fmla="*/ 1 w 15"/>
                <a:gd name="T5" fmla="*/ 0 h 19"/>
                <a:gd name="T6" fmla="*/ 0 w 15"/>
                <a:gd name="T7" fmla="*/ 0 h 19"/>
                <a:gd name="T8" fmla="*/ 1 w 15"/>
                <a:gd name="T9" fmla="*/ 0 h 19"/>
                <a:gd name="T10" fmla="*/ 1 w 15"/>
                <a:gd name="T11" fmla="*/ 0 h 19"/>
                <a:gd name="T12" fmla="*/ 1 w 15"/>
                <a:gd name="T13" fmla="*/ 0 h 19"/>
                <a:gd name="T14" fmla="*/ 1 w 15"/>
                <a:gd name="T15" fmla="*/ 0 h 19"/>
                <a:gd name="T16" fmla="*/ 1 w 15"/>
                <a:gd name="T17" fmla="*/ 0 h 19"/>
                <a:gd name="T18" fmla="*/ 1 w 15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9"/>
                <a:gd name="T32" fmla="*/ 15 w 15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9">
                  <a:moveTo>
                    <a:pt x="6" y="2"/>
                  </a:moveTo>
                  <a:lnTo>
                    <a:pt x="15" y="4"/>
                  </a:lnTo>
                  <a:lnTo>
                    <a:pt x="13" y="0"/>
                  </a:lnTo>
                  <a:lnTo>
                    <a:pt x="0" y="9"/>
                  </a:lnTo>
                  <a:lnTo>
                    <a:pt x="4" y="13"/>
                  </a:lnTo>
                  <a:lnTo>
                    <a:pt x="13" y="15"/>
                  </a:lnTo>
                  <a:lnTo>
                    <a:pt x="4" y="13"/>
                  </a:lnTo>
                  <a:lnTo>
                    <a:pt x="8" y="19"/>
                  </a:lnTo>
                  <a:lnTo>
                    <a:pt x="13" y="15"/>
                  </a:ln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8" name="Freeform 795"/>
            <p:cNvSpPr>
              <a:spLocks/>
            </p:cNvSpPr>
            <p:nvPr/>
          </p:nvSpPr>
          <p:spPr bwMode="auto">
            <a:xfrm>
              <a:off x="6534993" y="6175438"/>
              <a:ext cx="27693" cy="17124"/>
            </a:xfrm>
            <a:custGeom>
              <a:avLst/>
              <a:gdLst>
                <a:gd name="T0" fmla="*/ 1 w 32"/>
                <a:gd name="T1" fmla="*/ 0 h 27"/>
                <a:gd name="T2" fmla="*/ 1 w 32"/>
                <a:gd name="T3" fmla="*/ 0 h 27"/>
                <a:gd name="T4" fmla="*/ 0 w 32"/>
                <a:gd name="T5" fmla="*/ 0 h 27"/>
                <a:gd name="T6" fmla="*/ 1 w 32"/>
                <a:gd name="T7" fmla="*/ 0 h 27"/>
                <a:gd name="T8" fmla="*/ 1 w 32"/>
                <a:gd name="T9" fmla="*/ 0 h 27"/>
                <a:gd name="T10" fmla="*/ 1 w 32"/>
                <a:gd name="T11" fmla="*/ 0 h 27"/>
                <a:gd name="T12" fmla="*/ 1 w 32"/>
                <a:gd name="T13" fmla="*/ 0 h 27"/>
                <a:gd name="T14" fmla="*/ 1 w 32"/>
                <a:gd name="T15" fmla="*/ 0 h 27"/>
                <a:gd name="T16" fmla="*/ 1 w 32"/>
                <a:gd name="T17" fmla="*/ 0 h 27"/>
                <a:gd name="T18" fmla="*/ 1 w 32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7"/>
                <a:gd name="T32" fmla="*/ 32 w 32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7">
                  <a:moveTo>
                    <a:pt x="32" y="6"/>
                  </a:moveTo>
                  <a:lnTo>
                    <a:pt x="23" y="2"/>
                  </a:lnTo>
                  <a:lnTo>
                    <a:pt x="0" y="14"/>
                  </a:lnTo>
                  <a:lnTo>
                    <a:pt x="7" y="27"/>
                  </a:lnTo>
                  <a:lnTo>
                    <a:pt x="28" y="18"/>
                  </a:lnTo>
                  <a:lnTo>
                    <a:pt x="19" y="14"/>
                  </a:lnTo>
                  <a:lnTo>
                    <a:pt x="32" y="6"/>
                  </a:lnTo>
                  <a:lnTo>
                    <a:pt x="28" y="0"/>
                  </a:lnTo>
                  <a:lnTo>
                    <a:pt x="23" y="2"/>
                  </a:lnTo>
                  <a:lnTo>
                    <a:pt x="3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9" name="Freeform 796"/>
            <p:cNvSpPr>
              <a:spLocks/>
            </p:cNvSpPr>
            <p:nvPr/>
          </p:nvSpPr>
          <p:spPr bwMode="auto">
            <a:xfrm>
              <a:off x="6551917" y="6180706"/>
              <a:ext cx="30771" cy="23710"/>
            </a:xfrm>
            <a:custGeom>
              <a:avLst/>
              <a:gdLst>
                <a:gd name="T0" fmla="*/ 1 w 34"/>
                <a:gd name="T1" fmla="*/ 0 h 40"/>
                <a:gd name="T2" fmla="*/ 1 w 34"/>
                <a:gd name="T3" fmla="*/ 0 h 40"/>
                <a:gd name="T4" fmla="*/ 0 w 34"/>
                <a:gd name="T5" fmla="*/ 0 h 40"/>
                <a:gd name="T6" fmla="*/ 1 w 34"/>
                <a:gd name="T7" fmla="*/ 0 h 40"/>
                <a:gd name="T8" fmla="*/ 1 w 34"/>
                <a:gd name="T9" fmla="*/ 0 h 40"/>
                <a:gd name="T10" fmla="*/ 1 w 34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40"/>
                <a:gd name="T20" fmla="*/ 34 w 34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40">
                  <a:moveTo>
                    <a:pt x="34" y="31"/>
                  </a:moveTo>
                  <a:lnTo>
                    <a:pt x="13" y="0"/>
                  </a:lnTo>
                  <a:lnTo>
                    <a:pt x="0" y="8"/>
                  </a:lnTo>
                  <a:lnTo>
                    <a:pt x="21" y="40"/>
                  </a:lnTo>
                  <a:lnTo>
                    <a:pt x="21" y="38"/>
                  </a:lnTo>
                  <a:lnTo>
                    <a:pt x="34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0" name="Freeform 797"/>
            <p:cNvSpPr>
              <a:spLocks/>
            </p:cNvSpPr>
            <p:nvPr/>
          </p:nvSpPr>
          <p:spPr bwMode="auto">
            <a:xfrm>
              <a:off x="6570379" y="6199148"/>
              <a:ext cx="36925" cy="35565"/>
            </a:xfrm>
            <a:custGeom>
              <a:avLst/>
              <a:gdLst>
                <a:gd name="T0" fmla="*/ 1 w 44"/>
                <a:gd name="T1" fmla="*/ 0 h 57"/>
                <a:gd name="T2" fmla="*/ 1 w 44"/>
                <a:gd name="T3" fmla="*/ 0 h 57"/>
                <a:gd name="T4" fmla="*/ 1 w 44"/>
                <a:gd name="T5" fmla="*/ 0 h 57"/>
                <a:gd name="T6" fmla="*/ 0 w 44"/>
                <a:gd name="T7" fmla="*/ 0 h 57"/>
                <a:gd name="T8" fmla="*/ 1 w 44"/>
                <a:gd name="T9" fmla="*/ 0 h 57"/>
                <a:gd name="T10" fmla="*/ 1 w 44"/>
                <a:gd name="T11" fmla="*/ 0 h 57"/>
                <a:gd name="T12" fmla="*/ 1 w 44"/>
                <a:gd name="T13" fmla="*/ 0 h 57"/>
                <a:gd name="T14" fmla="*/ 1 w 44"/>
                <a:gd name="T15" fmla="*/ 0 h 57"/>
                <a:gd name="T16" fmla="*/ 1 w 44"/>
                <a:gd name="T17" fmla="*/ 0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57"/>
                <a:gd name="T29" fmla="*/ 44 w 44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57">
                  <a:moveTo>
                    <a:pt x="44" y="52"/>
                  </a:moveTo>
                  <a:lnTo>
                    <a:pt x="42" y="50"/>
                  </a:lnTo>
                  <a:lnTo>
                    <a:pt x="13" y="0"/>
                  </a:lnTo>
                  <a:lnTo>
                    <a:pt x="0" y="7"/>
                  </a:lnTo>
                  <a:lnTo>
                    <a:pt x="29" y="57"/>
                  </a:lnTo>
                  <a:lnTo>
                    <a:pt x="27" y="55"/>
                  </a:lnTo>
                  <a:lnTo>
                    <a:pt x="44" y="52"/>
                  </a:lnTo>
                  <a:lnTo>
                    <a:pt x="42" y="5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1" name="Freeform 798"/>
            <p:cNvSpPr>
              <a:spLocks/>
            </p:cNvSpPr>
            <p:nvPr/>
          </p:nvSpPr>
          <p:spPr bwMode="auto">
            <a:xfrm>
              <a:off x="6593457" y="6229444"/>
              <a:ext cx="16924" cy="19758"/>
            </a:xfrm>
            <a:custGeom>
              <a:avLst/>
              <a:gdLst>
                <a:gd name="T0" fmla="*/ 1 w 21"/>
                <a:gd name="T1" fmla="*/ 1 h 30"/>
                <a:gd name="T2" fmla="*/ 1 w 21"/>
                <a:gd name="T3" fmla="*/ 1 h 30"/>
                <a:gd name="T4" fmla="*/ 1 w 21"/>
                <a:gd name="T5" fmla="*/ 0 h 30"/>
                <a:gd name="T6" fmla="*/ 0 w 21"/>
                <a:gd name="T7" fmla="*/ 1 h 30"/>
                <a:gd name="T8" fmla="*/ 1 w 21"/>
                <a:gd name="T9" fmla="*/ 1 h 30"/>
                <a:gd name="T10" fmla="*/ 1 w 21"/>
                <a:gd name="T11" fmla="*/ 1 h 30"/>
                <a:gd name="T12" fmla="*/ 1 w 21"/>
                <a:gd name="T13" fmla="*/ 1 h 30"/>
                <a:gd name="T14" fmla="*/ 1 w 21"/>
                <a:gd name="T15" fmla="*/ 1 h 30"/>
                <a:gd name="T16" fmla="*/ 1 w 21"/>
                <a:gd name="T17" fmla="*/ 1 h 30"/>
                <a:gd name="T18" fmla="*/ 1 w 21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30"/>
                <a:gd name="T32" fmla="*/ 21 w 21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30">
                  <a:moveTo>
                    <a:pt x="19" y="30"/>
                  </a:moveTo>
                  <a:lnTo>
                    <a:pt x="21" y="23"/>
                  </a:lnTo>
                  <a:lnTo>
                    <a:pt x="17" y="0"/>
                  </a:lnTo>
                  <a:lnTo>
                    <a:pt x="0" y="3"/>
                  </a:lnTo>
                  <a:lnTo>
                    <a:pt x="4" y="26"/>
                  </a:lnTo>
                  <a:lnTo>
                    <a:pt x="6" y="21"/>
                  </a:lnTo>
                  <a:lnTo>
                    <a:pt x="19" y="30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19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2" name="Freeform 799"/>
            <p:cNvSpPr>
              <a:spLocks/>
            </p:cNvSpPr>
            <p:nvPr/>
          </p:nvSpPr>
          <p:spPr bwMode="auto">
            <a:xfrm>
              <a:off x="6590380" y="6242616"/>
              <a:ext cx="20001" cy="15807"/>
            </a:xfrm>
            <a:custGeom>
              <a:avLst/>
              <a:gdLst>
                <a:gd name="T0" fmla="*/ 1 w 23"/>
                <a:gd name="T1" fmla="*/ 1 h 23"/>
                <a:gd name="T2" fmla="*/ 1 w 23"/>
                <a:gd name="T3" fmla="*/ 1 h 23"/>
                <a:gd name="T4" fmla="*/ 1 w 23"/>
                <a:gd name="T5" fmla="*/ 1 h 23"/>
                <a:gd name="T6" fmla="*/ 1 w 23"/>
                <a:gd name="T7" fmla="*/ 0 h 23"/>
                <a:gd name="T8" fmla="*/ 0 w 23"/>
                <a:gd name="T9" fmla="*/ 1 h 23"/>
                <a:gd name="T10" fmla="*/ 1 w 23"/>
                <a:gd name="T11" fmla="*/ 1 h 23"/>
                <a:gd name="T12" fmla="*/ 1 w 23"/>
                <a:gd name="T13" fmla="*/ 1 h 23"/>
                <a:gd name="T14" fmla="*/ 1 w 23"/>
                <a:gd name="T15" fmla="*/ 1 h 23"/>
                <a:gd name="T16" fmla="*/ 1 w 23"/>
                <a:gd name="T17" fmla="*/ 1 h 23"/>
                <a:gd name="T18" fmla="*/ 1 w 23"/>
                <a:gd name="T19" fmla="*/ 1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8" y="23"/>
                  </a:moveTo>
                  <a:lnTo>
                    <a:pt x="13" y="21"/>
                  </a:lnTo>
                  <a:lnTo>
                    <a:pt x="23" y="9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6" y="7"/>
                  </a:lnTo>
                  <a:lnTo>
                    <a:pt x="8" y="23"/>
                  </a:lnTo>
                  <a:lnTo>
                    <a:pt x="11" y="23"/>
                  </a:lnTo>
                  <a:lnTo>
                    <a:pt x="13" y="21"/>
                  </a:lnTo>
                  <a:lnTo>
                    <a:pt x="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3" name="Freeform 800"/>
            <p:cNvSpPr>
              <a:spLocks/>
            </p:cNvSpPr>
            <p:nvPr/>
          </p:nvSpPr>
          <p:spPr bwMode="auto">
            <a:xfrm>
              <a:off x="6579611" y="6247885"/>
              <a:ext cx="16924" cy="10538"/>
            </a:xfrm>
            <a:custGeom>
              <a:avLst/>
              <a:gdLst>
                <a:gd name="T0" fmla="*/ 1 w 20"/>
                <a:gd name="T1" fmla="*/ 0 h 18"/>
                <a:gd name="T2" fmla="*/ 1 w 20"/>
                <a:gd name="T3" fmla="*/ 0 h 18"/>
                <a:gd name="T4" fmla="*/ 1 w 20"/>
                <a:gd name="T5" fmla="*/ 0 h 18"/>
                <a:gd name="T6" fmla="*/ 1 w 20"/>
                <a:gd name="T7" fmla="*/ 0 h 18"/>
                <a:gd name="T8" fmla="*/ 1 w 20"/>
                <a:gd name="T9" fmla="*/ 0 h 18"/>
                <a:gd name="T10" fmla="*/ 0 w 20"/>
                <a:gd name="T11" fmla="*/ 0 h 18"/>
                <a:gd name="T12" fmla="*/ 1 w 20"/>
                <a:gd name="T13" fmla="*/ 0 h 18"/>
                <a:gd name="T14" fmla="*/ 0 w 20"/>
                <a:gd name="T15" fmla="*/ 0 h 18"/>
                <a:gd name="T16" fmla="*/ 1 w 20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8"/>
                <a:gd name="T29" fmla="*/ 20 w 20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8">
                  <a:moveTo>
                    <a:pt x="8" y="18"/>
                  </a:moveTo>
                  <a:lnTo>
                    <a:pt x="4" y="18"/>
                  </a:lnTo>
                  <a:lnTo>
                    <a:pt x="20" y="16"/>
                  </a:lnTo>
                  <a:lnTo>
                    <a:pt x="1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4" name="Freeform 801"/>
            <p:cNvSpPr>
              <a:spLocks/>
            </p:cNvSpPr>
            <p:nvPr/>
          </p:nvSpPr>
          <p:spPr bwMode="auto">
            <a:xfrm>
              <a:off x="6574995" y="6249202"/>
              <a:ext cx="10770" cy="10538"/>
            </a:xfrm>
            <a:custGeom>
              <a:avLst/>
              <a:gdLst>
                <a:gd name="T0" fmla="*/ 0 w 15"/>
                <a:gd name="T1" fmla="*/ 0 h 18"/>
                <a:gd name="T2" fmla="*/ 0 w 15"/>
                <a:gd name="T3" fmla="*/ 0 h 18"/>
                <a:gd name="T4" fmla="*/ 0 w 15"/>
                <a:gd name="T5" fmla="*/ 0 h 18"/>
                <a:gd name="T6" fmla="*/ 0 w 15"/>
                <a:gd name="T7" fmla="*/ 0 h 18"/>
                <a:gd name="T8" fmla="*/ 0 w 15"/>
                <a:gd name="T9" fmla="*/ 0 h 18"/>
                <a:gd name="T10" fmla="*/ 0 w 15"/>
                <a:gd name="T11" fmla="*/ 0 h 18"/>
                <a:gd name="T12" fmla="*/ 0 w 15"/>
                <a:gd name="T13" fmla="*/ 0 h 18"/>
                <a:gd name="T14" fmla="*/ 0 w 15"/>
                <a:gd name="T15" fmla="*/ 0 h 18"/>
                <a:gd name="T16" fmla="*/ 0 w 15"/>
                <a:gd name="T17" fmla="*/ 0 h 18"/>
                <a:gd name="T18" fmla="*/ 0 w 15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8"/>
                <a:gd name="T32" fmla="*/ 15 w 15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8">
                  <a:moveTo>
                    <a:pt x="15" y="10"/>
                  </a:moveTo>
                  <a:lnTo>
                    <a:pt x="11" y="18"/>
                  </a:lnTo>
                  <a:lnTo>
                    <a:pt x="15" y="16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1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5" name="Freeform 802"/>
            <p:cNvSpPr>
              <a:spLocks/>
            </p:cNvSpPr>
            <p:nvPr/>
          </p:nvSpPr>
          <p:spPr bwMode="auto">
            <a:xfrm>
              <a:off x="6574995" y="6253154"/>
              <a:ext cx="10770" cy="10538"/>
            </a:xfrm>
            <a:custGeom>
              <a:avLst/>
              <a:gdLst>
                <a:gd name="T0" fmla="*/ 0 w 15"/>
                <a:gd name="T1" fmla="*/ 1 h 15"/>
                <a:gd name="T2" fmla="*/ 0 w 15"/>
                <a:gd name="T3" fmla="*/ 1 h 15"/>
                <a:gd name="T4" fmla="*/ 0 w 15"/>
                <a:gd name="T5" fmla="*/ 0 h 15"/>
                <a:gd name="T6" fmla="*/ 0 w 15"/>
                <a:gd name="T7" fmla="*/ 0 h 15"/>
                <a:gd name="T8" fmla="*/ 0 w 15"/>
                <a:gd name="T9" fmla="*/ 1 h 15"/>
                <a:gd name="T10" fmla="*/ 0 w 15"/>
                <a:gd name="T11" fmla="*/ 1 h 15"/>
                <a:gd name="T12" fmla="*/ 0 w 15"/>
                <a:gd name="T13" fmla="*/ 1 h 15"/>
                <a:gd name="T14" fmla="*/ 0 w 15"/>
                <a:gd name="T15" fmla="*/ 1 h 15"/>
                <a:gd name="T16" fmla="*/ 0 w 15"/>
                <a:gd name="T17" fmla="*/ 1 h 15"/>
                <a:gd name="T18" fmla="*/ 0 w 15"/>
                <a:gd name="T19" fmla="*/ 1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5"/>
                <a:gd name="T32" fmla="*/ 15 w 15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5">
                  <a:moveTo>
                    <a:pt x="13" y="15"/>
                  </a:moveTo>
                  <a:lnTo>
                    <a:pt x="15" y="9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4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5" y="9"/>
                  </a:lnTo>
                  <a:lnTo>
                    <a:pt x="13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6" name="Freeform 803"/>
            <p:cNvSpPr>
              <a:spLocks/>
            </p:cNvSpPr>
            <p:nvPr/>
          </p:nvSpPr>
          <p:spPr bwMode="auto">
            <a:xfrm>
              <a:off x="6567302" y="6258422"/>
              <a:ext cx="18462" cy="13172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1 w 21"/>
                <a:gd name="T5" fmla="*/ 0 h 23"/>
                <a:gd name="T6" fmla="*/ 1 w 21"/>
                <a:gd name="T7" fmla="*/ 0 h 23"/>
                <a:gd name="T8" fmla="*/ 0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3"/>
                <a:gd name="T29" fmla="*/ 21 w 21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3">
                  <a:moveTo>
                    <a:pt x="12" y="23"/>
                  </a:moveTo>
                  <a:lnTo>
                    <a:pt x="14" y="21"/>
                  </a:lnTo>
                  <a:lnTo>
                    <a:pt x="21" y="11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2" y="9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7" name="Freeform 804"/>
            <p:cNvSpPr>
              <a:spLocks/>
            </p:cNvSpPr>
            <p:nvPr/>
          </p:nvSpPr>
          <p:spPr bwMode="auto">
            <a:xfrm>
              <a:off x="6558071" y="6262374"/>
              <a:ext cx="20001" cy="13172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0 w 23"/>
                <a:gd name="T7" fmla="*/ 0 h 23"/>
                <a:gd name="T8" fmla="*/ 1 w 23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7" y="23"/>
                  </a:moveTo>
                  <a:lnTo>
                    <a:pt x="23" y="14"/>
                  </a:lnTo>
                  <a:lnTo>
                    <a:pt x="13" y="0"/>
                  </a:lnTo>
                  <a:lnTo>
                    <a:pt x="0" y="10"/>
                  </a:lnTo>
                  <a:lnTo>
                    <a:pt x="7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8" name="Freeform 805"/>
            <p:cNvSpPr>
              <a:spLocks/>
            </p:cNvSpPr>
            <p:nvPr/>
          </p:nvSpPr>
          <p:spPr bwMode="auto">
            <a:xfrm>
              <a:off x="6533455" y="6267643"/>
              <a:ext cx="29232" cy="18441"/>
            </a:xfrm>
            <a:custGeom>
              <a:avLst/>
              <a:gdLst>
                <a:gd name="T0" fmla="*/ 1 w 34"/>
                <a:gd name="T1" fmla="*/ 0 h 29"/>
                <a:gd name="T2" fmla="*/ 1 w 34"/>
                <a:gd name="T3" fmla="*/ 0 h 29"/>
                <a:gd name="T4" fmla="*/ 1 w 34"/>
                <a:gd name="T5" fmla="*/ 0 h 29"/>
                <a:gd name="T6" fmla="*/ 1 w 34"/>
                <a:gd name="T7" fmla="*/ 0 h 29"/>
                <a:gd name="T8" fmla="*/ 1 w 34"/>
                <a:gd name="T9" fmla="*/ 0 h 29"/>
                <a:gd name="T10" fmla="*/ 0 w 34"/>
                <a:gd name="T11" fmla="*/ 0 h 29"/>
                <a:gd name="T12" fmla="*/ 1 w 34"/>
                <a:gd name="T13" fmla="*/ 0 h 29"/>
                <a:gd name="T14" fmla="*/ 0 w 34"/>
                <a:gd name="T15" fmla="*/ 0 h 29"/>
                <a:gd name="T16" fmla="*/ 1 w 34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9"/>
                <a:gd name="T29" fmla="*/ 34 w 3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9">
                  <a:moveTo>
                    <a:pt x="13" y="27"/>
                  </a:moveTo>
                  <a:lnTo>
                    <a:pt x="11" y="29"/>
                  </a:lnTo>
                  <a:lnTo>
                    <a:pt x="34" y="13"/>
                  </a:lnTo>
                  <a:lnTo>
                    <a:pt x="27" y="0"/>
                  </a:lnTo>
                  <a:lnTo>
                    <a:pt x="2" y="17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0" y="19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9" name="Freeform 806"/>
            <p:cNvSpPr>
              <a:spLocks/>
            </p:cNvSpPr>
            <p:nvPr/>
          </p:nvSpPr>
          <p:spPr bwMode="auto">
            <a:xfrm>
              <a:off x="6528839" y="6280815"/>
              <a:ext cx="16924" cy="10538"/>
            </a:xfrm>
            <a:custGeom>
              <a:avLst/>
              <a:gdLst>
                <a:gd name="T0" fmla="*/ 1 w 19"/>
                <a:gd name="T1" fmla="*/ 0 h 19"/>
                <a:gd name="T2" fmla="*/ 1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0 w 19"/>
                <a:gd name="T9" fmla="*/ 0 h 19"/>
                <a:gd name="T10" fmla="*/ 0 w 19"/>
                <a:gd name="T11" fmla="*/ 0 h 19"/>
                <a:gd name="T12" fmla="*/ 1 w 19"/>
                <a:gd name="T13" fmla="*/ 0 h 19"/>
                <a:gd name="T14" fmla="*/ 1 w 19"/>
                <a:gd name="T15" fmla="*/ 0 h 19"/>
                <a:gd name="T16" fmla="*/ 1 w 1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1" y="19"/>
                  </a:moveTo>
                  <a:lnTo>
                    <a:pt x="13" y="19"/>
                  </a:lnTo>
                  <a:lnTo>
                    <a:pt x="19" y="8"/>
                  </a:lnTo>
                  <a:lnTo>
                    <a:pt x="6" y="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0" name="Freeform 807"/>
            <p:cNvSpPr>
              <a:spLocks/>
            </p:cNvSpPr>
            <p:nvPr/>
          </p:nvSpPr>
          <p:spPr bwMode="auto">
            <a:xfrm>
              <a:off x="6518069" y="6283450"/>
              <a:ext cx="23078" cy="18441"/>
            </a:xfrm>
            <a:custGeom>
              <a:avLst/>
              <a:gdLst>
                <a:gd name="T0" fmla="*/ 1 w 25"/>
                <a:gd name="T1" fmla="*/ 0 h 29"/>
                <a:gd name="T2" fmla="*/ 1 w 25"/>
                <a:gd name="T3" fmla="*/ 0 h 29"/>
                <a:gd name="T4" fmla="*/ 1 w 25"/>
                <a:gd name="T5" fmla="*/ 0 h 29"/>
                <a:gd name="T6" fmla="*/ 1 w 25"/>
                <a:gd name="T7" fmla="*/ 0 h 29"/>
                <a:gd name="T8" fmla="*/ 0 w 25"/>
                <a:gd name="T9" fmla="*/ 0 h 29"/>
                <a:gd name="T10" fmla="*/ 1 w 25"/>
                <a:gd name="T11" fmla="*/ 0 h 29"/>
                <a:gd name="T12" fmla="*/ 1 w 25"/>
                <a:gd name="T13" fmla="*/ 0 h 29"/>
                <a:gd name="T14" fmla="*/ 1 w 25"/>
                <a:gd name="T15" fmla="*/ 0 h 29"/>
                <a:gd name="T16" fmla="*/ 1 w 25"/>
                <a:gd name="T17" fmla="*/ 0 h 29"/>
                <a:gd name="T18" fmla="*/ 1 w 25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9"/>
                <a:gd name="T32" fmla="*/ 25 w 25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9">
                  <a:moveTo>
                    <a:pt x="6" y="29"/>
                  </a:moveTo>
                  <a:lnTo>
                    <a:pt x="12" y="25"/>
                  </a:lnTo>
                  <a:lnTo>
                    <a:pt x="25" y="11"/>
                  </a:lnTo>
                  <a:lnTo>
                    <a:pt x="14" y="0"/>
                  </a:lnTo>
                  <a:lnTo>
                    <a:pt x="0" y="13"/>
                  </a:lnTo>
                  <a:lnTo>
                    <a:pt x="6" y="11"/>
                  </a:lnTo>
                  <a:lnTo>
                    <a:pt x="6" y="29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6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1" name="Freeform 808"/>
            <p:cNvSpPr>
              <a:spLocks/>
            </p:cNvSpPr>
            <p:nvPr/>
          </p:nvSpPr>
          <p:spPr bwMode="auto">
            <a:xfrm>
              <a:off x="6507300" y="6291353"/>
              <a:ext cx="16924" cy="10538"/>
            </a:xfrm>
            <a:custGeom>
              <a:avLst/>
              <a:gdLst>
                <a:gd name="T0" fmla="*/ 0 w 19"/>
                <a:gd name="T1" fmla="*/ 0 h 18"/>
                <a:gd name="T2" fmla="*/ 1 w 19"/>
                <a:gd name="T3" fmla="*/ 0 h 18"/>
                <a:gd name="T4" fmla="*/ 1 w 19"/>
                <a:gd name="T5" fmla="*/ 0 h 18"/>
                <a:gd name="T6" fmla="*/ 1 w 19"/>
                <a:gd name="T7" fmla="*/ 0 h 18"/>
                <a:gd name="T8" fmla="*/ 1 w 19"/>
                <a:gd name="T9" fmla="*/ 0 h 18"/>
                <a:gd name="T10" fmla="*/ 1 w 19"/>
                <a:gd name="T11" fmla="*/ 0 h 18"/>
                <a:gd name="T12" fmla="*/ 0 w 19"/>
                <a:gd name="T13" fmla="*/ 0 h 18"/>
                <a:gd name="T14" fmla="*/ 1 w 19"/>
                <a:gd name="T15" fmla="*/ 0 h 18"/>
                <a:gd name="T16" fmla="*/ 0 w 19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8"/>
                <a:gd name="T29" fmla="*/ 19 w 19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8">
                  <a:moveTo>
                    <a:pt x="0" y="16"/>
                  </a:moveTo>
                  <a:lnTo>
                    <a:pt x="2" y="18"/>
                  </a:lnTo>
                  <a:lnTo>
                    <a:pt x="19" y="18"/>
                  </a:lnTo>
                  <a:lnTo>
                    <a:pt x="19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2" name="Freeform 809"/>
            <p:cNvSpPr>
              <a:spLocks/>
            </p:cNvSpPr>
            <p:nvPr/>
          </p:nvSpPr>
          <p:spPr bwMode="auto">
            <a:xfrm>
              <a:off x="6498069" y="6290036"/>
              <a:ext cx="13847" cy="11855"/>
            </a:xfrm>
            <a:custGeom>
              <a:avLst/>
              <a:gdLst>
                <a:gd name="T0" fmla="*/ 1 w 16"/>
                <a:gd name="T1" fmla="*/ 0 h 20"/>
                <a:gd name="T2" fmla="*/ 0 w 16"/>
                <a:gd name="T3" fmla="*/ 0 h 20"/>
                <a:gd name="T4" fmla="*/ 1 w 16"/>
                <a:gd name="T5" fmla="*/ 0 h 20"/>
                <a:gd name="T6" fmla="*/ 1 w 16"/>
                <a:gd name="T7" fmla="*/ 0 h 20"/>
                <a:gd name="T8" fmla="*/ 1 w 16"/>
                <a:gd name="T9" fmla="*/ 0 h 20"/>
                <a:gd name="T10" fmla="*/ 1 w 16"/>
                <a:gd name="T11" fmla="*/ 0 h 20"/>
                <a:gd name="T12" fmla="*/ 1 w 16"/>
                <a:gd name="T13" fmla="*/ 0 h 20"/>
                <a:gd name="T14" fmla="*/ 1 w 16"/>
                <a:gd name="T15" fmla="*/ 0 h 20"/>
                <a:gd name="T16" fmla="*/ 1 w 16"/>
                <a:gd name="T17" fmla="*/ 0 h 20"/>
                <a:gd name="T18" fmla="*/ 1 w 16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0"/>
                <a:gd name="T32" fmla="*/ 16 w 16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0">
                  <a:moveTo>
                    <a:pt x="2" y="18"/>
                  </a:moveTo>
                  <a:lnTo>
                    <a:pt x="0" y="16"/>
                  </a:lnTo>
                  <a:lnTo>
                    <a:pt x="10" y="20"/>
                  </a:lnTo>
                  <a:lnTo>
                    <a:pt x="16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3" name="Freeform 810"/>
            <p:cNvSpPr>
              <a:spLocks/>
            </p:cNvSpPr>
            <p:nvPr/>
          </p:nvSpPr>
          <p:spPr bwMode="auto">
            <a:xfrm>
              <a:off x="6490376" y="6290036"/>
              <a:ext cx="12308" cy="10538"/>
            </a:xfrm>
            <a:custGeom>
              <a:avLst/>
              <a:gdLst>
                <a:gd name="T0" fmla="*/ 0 w 17"/>
                <a:gd name="T1" fmla="*/ 0 h 18"/>
                <a:gd name="T2" fmla="*/ 0 w 17"/>
                <a:gd name="T3" fmla="*/ 0 h 18"/>
                <a:gd name="T4" fmla="*/ 0 w 17"/>
                <a:gd name="T5" fmla="*/ 0 h 18"/>
                <a:gd name="T6" fmla="*/ 0 w 17"/>
                <a:gd name="T7" fmla="*/ 0 h 18"/>
                <a:gd name="T8" fmla="*/ 0 w 17"/>
                <a:gd name="T9" fmla="*/ 0 h 18"/>
                <a:gd name="T10" fmla="*/ 0 w 17"/>
                <a:gd name="T11" fmla="*/ 0 h 18"/>
                <a:gd name="T12" fmla="*/ 0 w 17"/>
                <a:gd name="T13" fmla="*/ 0 h 18"/>
                <a:gd name="T14" fmla="*/ 0 w 17"/>
                <a:gd name="T15" fmla="*/ 0 h 18"/>
                <a:gd name="T16" fmla="*/ 0 w 17"/>
                <a:gd name="T17" fmla="*/ 0 h 18"/>
                <a:gd name="T18" fmla="*/ 0 w 17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8"/>
                <a:gd name="T32" fmla="*/ 17 w 17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8">
                  <a:moveTo>
                    <a:pt x="17" y="10"/>
                  </a:moveTo>
                  <a:lnTo>
                    <a:pt x="8" y="18"/>
                  </a:lnTo>
                  <a:lnTo>
                    <a:pt x="13" y="18"/>
                  </a:lnTo>
                  <a:lnTo>
                    <a:pt x="13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4" name="Freeform 811"/>
            <p:cNvSpPr>
              <a:spLocks/>
            </p:cNvSpPr>
            <p:nvPr/>
          </p:nvSpPr>
          <p:spPr bwMode="auto">
            <a:xfrm>
              <a:off x="6490376" y="6293987"/>
              <a:ext cx="12308" cy="9221"/>
            </a:xfrm>
            <a:custGeom>
              <a:avLst/>
              <a:gdLst>
                <a:gd name="T0" fmla="*/ 0 w 17"/>
                <a:gd name="T1" fmla="*/ 0 h 17"/>
                <a:gd name="T2" fmla="*/ 0 w 17"/>
                <a:gd name="T3" fmla="*/ 0 h 17"/>
                <a:gd name="T4" fmla="*/ 0 w 17"/>
                <a:gd name="T5" fmla="*/ 0 h 17"/>
                <a:gd name="T6" fmla="*/ 0 w 17"/>
                <a:gd name="T7" fmla="*/ 0 h 17"/>
                <a:gd name="T8" fmla="*/ 0 w 17"/>
                <a:gd name="T9" fmla="*/ 0 h 17"/>
                <a:gd name="T10" fmla="*/ 0 w 17"/>
                <a:gd name="T11" fmla="*/ 0 h 17"/>
                <a:gd name="T12" fmla="*/ 0 w 17"/>
                <a:gd name="T13" fmla="*/ 0 h 17"/>
                <a:gd name="T14" fmla="*/ 0 w 17"/>
                <a:gd name="T15" fmla="*/ 0 h 17"/>
                <a:gd name="T16" fmla="*/ 0 w 17"/>
                <a:gd name="T17" fmla="*/ 0 h 17"/>
                <a:gd name="T18" fmla="*/ 0 w 17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5" y="17"/>
                  </a:moveTo>
                  <a:lnTo>
                    <a:pt x="15" y="14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4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5" name="Freeform 812"/>
            <p:cNvSpPr>
              <a:spLocks/>
            </p:cNvSpPr>
            <p:nvPr/>
          </p:nvSpPr>
          <p:spPr bwMode="auto">
            <a:xfrm>
              <a:off x="6485760" y="6300573"/>
              <a:ext cx="16924" cy="13172"/>
            </a:xfrm>
            <a:custGeom>
              <a:avLst/>
              <a:gdLst>
                <a:gd name="T0" fmla="*/ 1 w 21"/>
                <a:gd name="T1" fmla="*/ 0 h 21"/>
                <a:gd name="T2" fmla="*/ 1 w 21"/>
                <a:gd name="T3" fmla="*/ 0 h 21"/>
                <a:gd name="T4" fmla="*/ 1 w 21"/>
                <a:gd name="T5" fmla="*/ 0 h 21"/>
                <a:gd name="T6" fmla="*/ 1 w 21"/>
                <a:gd name="T7" fmla="*/ 0 h 21"/>
                <a:gd name="T8" fmla="*/ 0 w 21"/>
                <a:gd name="T9" fmla="*/ 0 h 21"/>
                <a:gd name="T10" fmla="*/ 1 w 21"/>
                <a:gd name="T11" fmla="*/ 0 h 21"/>
                <a:gd name="T12" fmla="*/ 1 w 21"/>
                <a:gd name="T13" fmla="*/ 0 h 21"/>
                <a:gd name="T14" fmla="*/ 1 w 21"/>
                <a:gd name="T15" fmla="*/ 0 h 21"/>
                <a:gd name="T16" fmla="*/ 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14" y="21"/>
                  </a:moveTo>
                  <a:lnTo>
                    <a:pt x="16" y="19"/>
                  </a:lnTo>
                  <a:lnTo>
                    <a:pt x="21" y="7"/>
                  </a:lnTo>
                  <a:lnTo>
                    <a:pt x="6" y="0"/>
                  </a:lnTo>
                  <a:lnTo>
                    <a:pt x="0" y="11"/>
                  </a:lnTo>
                  <a:lnTo>
                    <a:pt x="2" y="9"/>
                  </a:lnTo>
                  <a:lnTo>
                    <a:pt x="14" y="21"/>
                  </a:lnTo>
                  <a:lnTo>
                    <a:pt x="16" y="19"/>
                  </a:ln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6" name="Freeform 813"/>
            <p:cNvSpPr>
              <a:spLocks/>
            </p:cNvSpPr>
            <p:nvPr/>
          </p:nvSpPr>
          <p:spPr bwMode="auto">
            <a:xfrm>
              <a:off x="6470375" y="6305842"/>
              <a:ext cx="26155" cy="1712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0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1 w 29"/>
                <a:gd name="T15" fmla="*/ 0 h 29"/>
                <a:gd name="T16" fmla="*/ 1 w 29"/>
                <a:gd name="T17" fmla="*/ 0 h 29"/>
                <a:gd name="T18" fmla="*/ 1 w 29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29"/>
                <a:gd name="T32" fmla="*/ 29 w 29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29">
                  <a:moveTo>
                    <a:pt x="9" y="29"/>
                  </a:moveTo>
                  <a:lnTo>
                    <a:pt x="11" y="27"/>
                  </a:lnTo>
                  <a:lnTo>
                    <a:pt x="29" y="12"/>
                  </a:lnTo>
                  <a:lnTo>
                    <a:pt x="17" y="0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1" y="27"/>
                  </a:lnTo>
                  <a:lnTo>
                    <a:pt x="9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7" name="Freeform 814"/>
            <p:cNvSpPr>
              <a:spLocks/>
            </p:cNvSpPr>
            <p:nvPr/>
          </p:nvSpPr>
          <p:spPr bwMode="auto">
            <a:xfrm>
              <a:off x="6459605" y="6313746"/>
              <a:ext cx="20001" cy="13172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0 w 23"/>
                <a:gd name="T9" fmla="*/ 0 h 23"/>
                <a:gd name="T10" fmla="*/ 1 w 23"/>
                <a:gd name="T11" fmla="*/ 0 h 23"/>
                <a:gd name="T12" fmla="*/ 1 w 23"/>
                <a:gd name="T13" fmla="*/ 0 h 23"/>
                <a:gd name="T14" fmla="*/ 1 w 23"/>
                <a:gd name="T15" fmla="*/ 0 h 23"/>
                <a:gd name="T16" fmla="*/ 1 w 23"/>
                <a:gd name="T17" fmla="*/ 0 h 23"/>
                <a:gd name="T18" fmla="*/ 1 w 2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2" y="23"/>
                  </a:moveTo>
                  <a:lnTo>
                    <a:pt x="8" y="23"/>
                  </a:lnTo>
                  <a:lnTo>
                    <a:pt x="23" y="15"/>
                  </a:lnTo>
                  <a:lnTo>
                    <a:pt x="16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2" y="23"/>
                  </a:lnTo>
                  <a:lnTo>
                    <a:pt x="6" y="23"/>
                  </a:lnTo>
                  <a:lnTo>
                    <a:pt x="8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8" name="Freeform 815"/>
            <p:cNvSpPr>
              <a:spLocks/>
            </p:cNvSpPr>
            <p:nvPr/>
          </p:nvSpPr>
          <p:spPr bwMode="auto">
            <a:xfrm>
              <a:off x="6450374" y="6316380"/>
              <a:ext cx="15385" cy="10538"/>
            </a:xfrm>
            <a:custGeom>
              <a:avLst/>
              <a:gdLst>
                <a:gd name="T0" fmla="*/ 0 w 15"/>
                <a:gd name="T1" fmla="*/ 0 h 18"/>
                <a:gd name="T2" fmla="*/ 0 w 15"/>
                <a:gd name="T3" fmla="*/ 0 h 18"/>
                <a:gd name="T4" fmla="*/ 1 w 15"/>
                <a:gd name="T5" fmla="*/ 0 h 18"/>
                <a:gd name="T6" fmla="*/ 1 w 15"/>
                <a:gd name="T7" fmla="*/ 0 h 18"/>
                <a:gd name="T8" fmla="*/ 1 w 15"/>
                <a:gd name="T9" fmla="*/ 0 h 18"/>
                <a:gd name="T10" fmla="*/ 0 w 15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8"/>
                <a:gd name="T20" fmla="*/ 15 w 15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8">
                  <a:moveTo>
                    <a:pt x="0" y="8"/>
                  </a:moveTo>
                  <a:lnTo>
                    <a:pt x="0" y="16"/>
                  </a:lnTo>
                  <a:lnTo>
                    <a:pt x="11" y="18"/>
                  </a:lnTo>
                  <a:lnTo>
                    <a:pt x="15" y="2"/>
                  </a:lnTo>
                  <a:lnTo>
                    <a:pt x="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9" name="Freeform 816"/>
            <p:cNvSpPr>
              <a:spLocks/>
            </p:cNvSpPr>
            <p:nvPr/>
          </p:nvSpPr>
          <p:spPr bwMode="auto">
            <a:xfrm>
              <a:off x="6487299" y="6100356"/>
              <a:ext cx="30771" cy="5269"/>
            </a:xfrm>
            <a:custGeom>
              <a:avLst/>
              <a:gdLst>
                <a:gd name="T0" fmla="*/ 1 w 36"/>
                <a:gd name="T1" fmla="*/ 0 h 11"/>
                <a:gd name="T2" fmla="*/ 1 w 36"/>
                <a:gd name="T3" fmla="*/ 0 h 11"/>
                <a:gd name="T4" fmla="*/ 0 w 36"/>
                <a:gd name="T5" fmla="*/ 0 h 11"/>
                <a:gd name="T6" fmla="*/ 0 60000 65536"/>
                <a:gd name="T7" fmla="*/ 0 60000 65536"/>
                <a:gd name="T8" fmla="*/ 0 60000 65536"/>
                <a:gd name="T9" fmla="*/ 0 w 36"/>
                <a:gd name="T10" fmla="*/ 0 h 11"/>
                <a:gd name="T11" fmla="*/ 36 w 36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11">
                  <a:moveTo>
                    <a:pt x="36" y="0"/>
                  </a:moveTo>
                  <a:lnTo>
                    <a:pt x="17" y="11"/>
                  </a:lnTo>
                  <a:lnTo>
                    <a:pt x="0" y="1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0" name="Freeform 817"/>
            <p:cNvSpPr>
              <a:spLocks/>
            </p:cNvSpPr>
            <p:nvPr/>
          </p:nvSpPr>
          <p:spPr bwMode="auto">
            <a:xfrm>
              <a:off x="6573456" y="6081915"/>
              <a:ext cx="20001" cy="19758"/>
            </a:xfrm>
            <a:custGeom>
              <a:avLst/>
              <a:gdLst>
                <a:gd name="T0" fmla="*/ 1 w 25"/>
                <a:gd name="T1" fmla="*/ 0 h 31"/>
                <a:gd name="T2" fmla="*/ 1 w 25"/>
                <a:gd name="T3" fmla="*/ 0 h 31"/>
                <a:gd name="T4" fmla="*/ 1 w 25"/>
                <a:gd name="T5" fmla="*/ 0 h 31"/>
                <a:gd name="T6" fmla="*/ 1 w 25"/>
                <a:gd name="T7" fmla="*/ 0 h 31"/>
                <a:gd name="T8" fmla="*/ 0 w 25"/>
                <a:gd name="T9" fmla="*/ 0 h 31"/>
                <a:gd name="T10" fmla="*/ 1 w 25"/>
                <a:gd name="T11" fmla="*/ 0 h 31"/>
                <a:gd name="T12" fmla="*/ 1 w 25"/>
                <a:gd name="T13" fmla="*/ 0 h 31"/>
                <a:gd name="T14" fmla="*/ 1 w 25"/>
                <a:gd name="T15" fmla="*/ 0 h 31"/>
                <a:gd name="T16" fmla="*/ 1 w 25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31"/>
                <a:gd name="T29" fmla="*/ 25 w 25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31">
                  <a:moveTo>
                    <a:pt x="13" y="31"/>
                  </a:moveTo>
                  <a:lnTo>
                    <a:pt x="13" y="29"/>
                  </a:lnTo>
                  <a:lnTo>
                    <a:pt x="25" y="8"/>
                  </a:lnTo>
                  <a:lnTo>
                    <a:pt x="11" y="0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1" name="Freeform 818"/>
            <p:cNvSpPr>
              <a:spLocks/>
            </p:cNvSpPr>
            <p:nvPr/>
          </p:nvSpPr>
          <p:spPr bwMode="auto">
            <a:xfrm>
              <a:off x="6561148" y="6092453"/>
              <a:ext cx="24616" cy="18441"/>
            </a:xfrm>
            <a:custGeom>
              <a:avLst/>
              <a:gdLst>
                <a:gd name="T0" fmla="*/ 1 w 27"/>
                <a:gd name="T1" fmla="*/ 1 h 27"/>
                <a:gd name="T2" fmla="*/ 1 w 27"/>
                <a:gd name="T3" fmla="*/ 1 h 27"/>
                <a:gd name="T4" fmla="*/ 1 w 27"/>
                <a:gd name="T5" fmla="*/ 1 h 27"/>
                <a:gd name="T6" fmla="*/ 1 w 27"/>
                <a:gd name="T7" fmla="*/ 0 h 27"/>
                <a:gd name="T8" fmla="*/ 0 w 27"/>
                <a:gd name="T9" fmla="*/ 1 h 27"/>
                <a:gd name="T10" fmla="*/ 1 w 27"/>
                <a:gd name="T11" fmla="*/ 1 h 27"/>
                <a:gd name="T12" fmla="*/ 1 w 27"/>
                <a:gd name="T13" fmla="*/ 1 h 27"/>
                <a:gd name="T14" fmla="*/ 1 w 27"/>
                <a:gd name="T15" fmla="*/ 1 h 27"/>
                <a:gd name="T16" fmla="*/ 1 w 27"/>
                <a:gd name="T17" fmla="*/ 1 h 27"/>
                <a:gd name="T18" fmla="*/ 1 w 27"/>
                <a:gd name="T19" fmla="*/ 1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8" y="27"/>
                  </a:moveTo>
                  <a:lnTo>
                    <a:pt x="12" y="25"/>
                  </a:lnTo>
                  <a:lnTo>
                    <a:pt x="27" y="12"/>
                  </a:lnTo>
                  <a:lnTo>
                    <a:pt x="16" y="0"/>
                  </a:lnTo>
                  <a:lnTo>
                    <a:pt x="0" y="13"/>
                  </a:lnTo>
                  <a:lnTo>
                    <a:pt x="6" y="12"/>
                  </a:lnTo>
                  <a:lnTo>
                    <a:pt x="8" y="27"/>
                  </a:lnTo>
                  <a:lnTo>
                    <a:pt x="10" y="27"/>
                  </a:lnTo>
                  <a:lnTo>
                    <a:pt x="12" y="25"/>
                  </a:lnTo>
                  <a:lnTo>
                    <a:pt x="8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2" name="Freeform 819"/>
            <p:cNvSpPr>
              <a:spLocks/>
            </p:cNvSpPr>
            <p:nvPr/>
          </p:nvSpPr>
          <p:spPr bwMode="auto">
            <a:xfrm>
              <a:off x="6551917" y="6101673"/>
              <a:ext cx="15385" cy="9221"/>
            </a:xfrm>
            <a:custGeom>
              <a:avLst/>
              <a:gdLst>
                <a:gd name="T0" fmla="*/ 0 w 17"/>
                <a:gd name="T1" fmla="*/ 0 h 17"/>
                <a:gd name="T2" fmla="*/ 1 w 17"/>
                <a:gd name="T3" fmla="*/ 0 h 17"/>
                <a:gd name="T4" fmla="*/ 1 w 17"/>
                <a:gd name="T5" fmla="*/ 0 h 17"/>
                <a:gd name="T6" fmla="*/ 1 w 17"/>
                <a:gd name="T7" fmla="*/ 0 h 17"/>
                <a:gd name="T8" fmla="*/ 0 w 17"/>
                <a:gd name="T9" fmla="*/ 0 h 17"/>
                <a:gd name="T10" fmla="*/ 0 w 17"/>
                <a:gd name="T11" fmla="*/ 0 h 17"/>
                <a:gd name="T12" fmla="*/ 1 w 17"/>
                <a:gd name="T13" fmla="*/ 0 h 17"/>
                <a:gd name="T14" fmla="*/ 0 w 17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17"/>
                <a:gd name="T26" fmla="*/ 17 w 17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17">
                  <a:moveTo>
                    <a:pt x="0" y="17"/>
                  </a:moveTo>
                  <a:lnTo>
                    <a:pt x="2" y="17"/>
                  </a:lnTo>
                  <a:lnTo>
                    <a:pt x="17" y="15"/>
                  </a:lnTo>
                  <a:lnTo>
                    <a:pt x="15" y="0"/>
                  </a:lnTo>
                  <a:lnTo>
                    <a:pt x="0" y="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3" name="Freeform 820"/>
            <p:cNvSpPr>
              <a:spLocks/>
            </p:cNvSpPr>
            <p:nvPr/>
          </p:nvSpPr>
          <p:spPr bwMode="auto">
            <a:xfrm>
              <a:off x="6542686" y="6101673"/>
              <a:ext cx="9231" cy="9221"/>
            </a:xfrm>
            <a:custGeom>
              <a:avLst/>
              <a:gdLst>
                <a:gd name="T0" fmla="*/ 0 w 12"/>
                <a:gd name="T1" fmla="*/ 0 h 16"/>
                <a:gd name="T2" fmla="*/ 1 w 12"/>
                <a:gd name="T3" fmla="*/ 0 h 16"/>
                <a:gd name="T4" fmla="*/ 1 w 12"/>
                <a:gd name="T5" fmla="*/ 0 h 16"/>
                <a:gd name="T6" fmla="*/ 1 w 12"/>
                <a:gd name="T7" fmla="*/ 0 h 16"/>
                <a:gd name="T8" fmla="*/ 1 w 12"/>
                <a:gd name="T9" fmla="*/ 0 h 16"/>
                <a:gd name="T10" fmla="*/ 1 w 12"/>
                <a:gd name="T11" fmla="*/ 0 h 16"/>
                <a:gd name="T12" fmla="*/ 0 w 12"/>
                <a:gd name="T13" fmla="*/ 0 h 16"/>
                <a:gd name="T14" fmla="*/ 1 w 12"/>
                <a:gd name="T15" fmla="*/ 0 h 16"/>
                <a:gd name="T16" fmla="*/ 0 w 12"/>
                <a:gd name="T17" fmla="*/ 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6"/>
                <a:gd name="T29" fmla="*/ 12 w 12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6">
                  <a:moveTo>
                    <a:pt x="0" y="16"/>
                  </a:moveTo>
                  <a:lnTo>
                    <a:pt x="2" y="16"/>
                  </a:lnTo>
                  <a:lnTo>
                    <a:pt x="12" y="16"/>
                  </a:lnTo>
                  <a:lnTo>
                    <a:pt x="1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4" name="Freeform 821"/>
            <p:cNvSpPr>
              <a:spLocks/>
            </p:cNvSpPr>
            <p:nvPr/>
          </p:nvSpPr>
          <p:spPr bwMode="auto">
            <a:xfrm>
              <a:off x="6514992" y="6093770"/>
              <a:ext cx="32309" cy="17124"/>
            </a:xfrm>
            <a:custGeom>
              <a:avLst/>
              <a:gdLst>
                <a:gd name="T0" fmla="*/ 1 w 36"/>
                <a:gd name="T1" fmla="*/ 0 h 27"/>
                <a:gd name="T2" fmla="*/ 0 w 36"/>
                <a:gd name="T3" fmla="*/ 0 h 27"/>
                <a:gd name="T4" fmla="*/ 1 w 36"/>
                <a:gd name="T5" fmla="*/ 0 h 27"/>
                <a:gd name="T6" fmla="*/ 1 w 36"/>
                <a:gd name="T7" fmla="*/ 0 h 27"/>
                <a:gd name="T8" fmla="*/ 1 w 36"/>
                <a:gd name="T9" fmla="*/ 0 h 27"/>
                <a:gd name="T10" fmla="*/ 1 w 36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27"/>
                <a:gd name="T20" fmla="*/ 36 w 3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27">
                  <a:moveTo>
                    <a:pt x="1" y="8"/>
                  </a:moveTo>
                  <a:lnTo>
                    <a:pt x="0" y="15"/>
                  </a:lnTo>
                  <a:lnTo>
                    <a:pt x="30" y="27"/>
                  </a:lnTo>
                  <a:lnTo>
                    <a:pt x="36" y="11"/>
                  </a:lnTo>
                  <a:lnTo>
                    <a:pt x="5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5" name="Freeform 822"/>
            <p:cNvSpPr>
              <a:spLocks/>
            </p:cNvSpPr>
            <p:nvPr/>
          </p:nvSpPr>
          <p:spPr bwMode="auto">
            <a:xfrm>
              <a:off x="6051896" y="5796078"/>
              <a:ext cx="27693" cy="15807"/>
            </a:xfrm>
            <a:custGeom>
              <a:avLst/>
              <a:gdLst>
                <a:gd name="T0" fmla="*/ 1 w 32"/>
                <a:gd name="T1" fmla="*/ 0 h 27"/>
                <a:gd name="T2" fmla="*/ 1 w 32"/>
                <a:gd name="T3" fmla="*/ 0 h 27"/>
                <a:gd name="T4" fmla="*/ 1 w 32"/>
                <a:gd name="T5" fmla="*/ 0 h 27"/>
                <a:gd name="T6" fmla="*/ 0 w 32"/>
                <a:gd name="T7" fmla="*/ 0 h 27"/>
                <a:gd name="T8" fmla="*/ 1 w 32"/>
                <a:gd name="T9" fmla="*/ 0 h 27"/>
                <a:gd name="T10" fmla="*/ 1 w 32"/>
                <a:gd name="T11" fmla="*/ 0 h 27"/>
                <a:gd name="T12" fmla="*/ 1 w 32"/>
                <a:gd name="T13" fmla="*/ 0 h 27"/>
                <a:gd name="T14" fmla="*/ 1 w 32"/>
                <a:gd name="T15" fmla="*/ 0 h 27"/>
                <a:gd name="T16" fmla="*/ 1 w 32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7"/>
                <a:gd name="T29" fmla="*/ 32 w 3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7">
                  <a:moveTo>
                    <a:pt x="30" y="11"/>
                  </a:moveTo>
                  <a:lnTo>
                    <a:pt x="32" y="13"/>
                  </a:lnTo>
                  <a:lnTo>
                    <a:pt x="7" y="0"/>
                  </a:lnTo>
                  <a:lnTo>
                    <a:pt x="0" y="13"/>
                  </a:lnTo>
                  <a:lnTo>
                    <a:pt x="25" y="27"/>
                  </a:lnTo>
                  <a:lnTo>
                    <a:pt x="27" y="27"/>
                  </a:lnTo>
                  <a:lnTo>
                    <a:pt x="25" y="27"/>
                  </a:lnTo>
                  <a:lnTo>
                    <a:pt x="27" y="27"/>
                  </a:lnTo>
                  <a:lnTo>
                    <a:pt x="3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6" name="Freeform 823"/>
            <p:cNvSpPr>
              <a:spLocks/>
            </p:cNvSpPr>
            <p:nvPr/>
          </p:nvSpPr>
          <p:spPr bwMode="auto">
            <a:xfrm>
              <a:off x="6074973" y="5802664"/>
              <a:ext cx="80003" cy="27662"/>
            </a:xfrm>
            <a:custGeom>
              <a:avLst/>
              <a:gdLst>
                <a:gd name="T0" fmla="*/ 1 w 96"/>
                <a:gd name="T1" fmla="*/ 0 h 44"/>
                <a:gd name="T2" fmla="*/ 1 w 96"/>
                <a:gd name="T3" fmla="*/ 0 h 44"/>
                <a:gd name="T4" fmla="*/ 1 w 96"/>
                <a:gd name="T5" fmla="*/ 0 h 44"/>
                <a:gd name="T6" fmla="*/ 0 w 96"/>
                <a:gd name="T7" fmla="*/ 0 h 44"/>
                <a:gd name="T8" fmla="*/ 1 w 96"/>
                <a:gd name="T9" fmla="*/ 0 h 44"/>
                <a:gd name="T10" fmla="*/ 1 w 96"/>
                <a:gd name="T11" fmla="*/ 0 h 44"/>
                <a:gd name="T12" fmla="*/ 1 w 96"/>
                <a:gd name="T13" fmla="*/ 0 h 44"/>
                <a:gd name="T14" fmla="*/ 1 w 96"/>
                <a:gd name="T15" fmla="*/ 0 h 44"/>
                <a:gd name="T16" fmla="*/ 1 w 96"/>
                <a:gd name="T17" fmla="*/ 0 h 44"/>
                <a:gd name="T18" fmla="*/ 1 w 96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6"/>
                <a:gd name="T31" fmla="*/ 0 h 44"/>
                <a:gd name="T32" fmla="*/ 96 w 96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6" h="44">
                  <a:moveTo>
                    <a:pt x="92" y="29"/>
                  </a:moveTo>
                  <a:lnTo>
                    <a:pt x="96" y="29"/>
                  </a:lnTo>
                  <a:lnTo>
                    <a:pt x="3" y="0"/>
                  </a:lnTo>
                  <a:lnTo>
                    <a:pt x="0" y="16"/>
                  </a:lnTo>
                  <a:lnTo>
                    <a:pt x="90" y="44"/>
                  </a:lnTo>
                  <a:lnTo>
                    <a:pt x="94" y="44"/>
                  </a:lnTo>
                  <a:lnTo>
                    <a:pt x="90" y="44"/>
                  </a:lnTo>
                  <a:lnTo>
                    <a:pt x="92" y="44"/>
                  </a:lnTo>
                  <a:lnTo>
                    <a:pt x="94" y="44"/>
                  </a:lnTo>
                  <a:lnTo>
                    <a:pt x="9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7" name="Freeform 824"/>
            <p:cNvSpPr>
              <a:spLocks/>
            </p:cNvSpPr>
            <p:nvPr/>
          </p:nvSpPr>
          <p:spPr bwMode="auto">
            <a:xfrm>
              <a:off x="6151900" y="5817154"/>
              <a:ext cx="20001" cy="13172"/>
            </a:xfrm>
            <a:custGeom>
              <a:avLst/>
              <a:gdLst>
                <a:gd name="T0" fmla="*/ 1 w 25"/>
                <a:gd name="T1" fmla="*/ 0 h 19"/>
                <a:gd name="T2" fmla="*/ 0 w 25"/>
                <a:gd name="T3" fmla="*/ 1 h 19"/>
                <a:gd name="T4" fmla="*/ 1 w 25"/>
                <a:gd name="T5" fmla="*/ 1 h 19"/>
                <a:gd name="T6" fmla="*/ 1 w 25"/>
                <a:gd name="T7" fmla="*/ 1 h 19"/>
                <a:gd name="T8" fmla="*/ 1 w 2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19"/>
                <a:gd name="T17" fmla="*/ 25 w 2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19">
                  <a:moveTo>
                    <a:pt x="21" y="0"/>
                  </a:moveTo>
                  <a:lnTo>
                    <a:pt x="0" y="4"/>
                  </a:lnTo>
                  <a:lnTo>
                    <a:pt x="2" y="19"/>
                  </a:lnTo>
                  <a:lnTo>
                    <a:pt x="25" y="1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8" name="Freeform 825"/>
            <p:cNvSpPr>
              <a:spLocks/>
            </p:cNvSpPr>
            <p:nvPr/>
          </p:nvSpPr>
          <p:spPr bwMode="auto">
            <a:xfrm>
              <a:off x="6170362" y="5810568"/>
              <a:ext cx="43079" cy="17124"/>
            </a:xfrm>
            <a:custGeom>
              <a:avLst/>
              <a:gdLst>
                <a:gd name="T0" fmla="*/ 1 w 52"/>
                <a:gd name="T1" fmla="*/ 0 h 29"/>
                <a:gd name="T2" fmla="*/ 0 w 52"/>
                <a:gd name="T3" fmla="*/ 0 h 29"/>
                <a:gd name="T4" fmla="*/ 1 w 52"/>
                <a:gd name="T5" fmla="*/ 0 h 29"/>
                <a:gd name="T6" fmla="*/ 1 w 52"/>
                <a:gd name="T7" fmla="*/ 0 h 29"/>
                <a:gd name="T8" fmla="*/ 1 w 52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9"/>
                <a:gd name="T17" fmla="*/ 52 w 5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9">
                  <a:moveTo>
                    <a:pt x="48" y="0"/>
                  </a:moveTo>
                  <a:lnTo>
                    <a:pt x="0" y="13"/>
                  </a:lnTo>
                  <a:lnTo>
                    <a:pt x="4" y="29"/>
                  </a:lnTo>
                  <a:lnTo>
                    <a:pt x="52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9" name="Freeform 826"/>
            <p:cNvSpPr>
              <a:spLocks/>
            </p:cNvSpPr>
            <p:nvPr/>
          </p:nvSpPr>
          <p:spPr bwMode="auto">
            <a:xfrm>
              <a:off x="6210364" y="5796078"/>
              <a:ext cx="73849" cy="23710"/>
            </a:xfrm>
            <a:custGeom>
              <a:avLst/>
              <a:gdLst>
                <a:gd name="T0" fmla="*/ 1 w 88"/>
                <a:gd name="T1" fmla="*/ 0 h 38"/>
                <a:gd name="T2" fmla="*/ 1 w 88"/>
                <a:gd name="T3" fmla="*/ 0 h 38"/>
                <a:gd name="T4" fmla="*/ 0 w 88"/>
                <a:gd name="T5" fmla="*/ 0 h 38"/>
                <a:gd name="T6" fmla="*/ 1 w 88"/>
                <a:gd name="T7" fmla="*/ 0 h 38"/>
                <a:gd name="T8" fmla="*/ 1 w 88"/>
                <a:gd name="T9" fmla="*/ 0 h 38"/>
                <a:gd name="T10" fmla="*/ 1 w 88"/>
                <a:gd name="T11" fmla="*/ 0 h 38"/>
                <a:gd name="T12" fmla="*/ 1 w 88"/>
                <a:gd name="T13" fmla="*/ 0 h 38"/>
                <a:gd name="T14" fmla="*/ 1 w 88"/>
                <a:gd name="T15" fmla="*/ 0 h 38"/>
                <a:gd name="T16" fmla="*/ 1 w 88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38"/>
                <a:gd name="T29" fmla="*/ 88 w 88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38">
                  <a:moveTo>
                    <a:pt x="79" y="0"/>
                  </a:moveTo>
                  <a:lnTo>
                    <a:pt x="80" y="0"/>
                  </a:lnTo>
                  <a:lnTo>
                    <a:pt x="0" y="23"/>
                  </a:lnTo>
                  <a:lnTo>
                    <a:pt x="4" y="38"/>
                  </a:lnTo>
                  <a:lnTo>
                    <a:pt x="86" y="15"/>
                  </a:lnTo>
                  <a:lnTo>
                    <a:pt x="88" y="13"/>
                  </a:lnTo>
                  <a:lnTo>
                    <a:pt x="86" y="15"/>
                  </a:lnTo>
                  <a:lnTo>
                    <a:pt x="88" y="1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0" name="Freeform 827"/>
            <p:cNvSpPr>
              <a:spLocks/>
            </p:cNvSpPr>
            <p:nvPr/>
          </p:nvSpPr>
          <p:spPr bwMode="auto">
            <a:xfrm>
              <a:off x="6278059" y="5782906"/>
              <a:ext cx="32309" cy="22393"/>
            </a:xfrm>
            <a:custGeom>
              <a:avLst/>
              <a:gdLst>
                <a:gd name="T0" fmla="*/ 1 w 40"/>
                <a:gd name="T1" fmla="*/ 0 h 34"/>
                <a:gd name="T2" fmla="*/ 1 w 40"/>
                <a:gd name="T3" fmla="*/ 1 h 34"/>
                <a:gd name="T4" fmla="*/ 0 w 40"/>
                <a:gd name="T5" fmla="*/ 1 h 34"/>
                <a:gd name="T6" fmla="*/ 1 w 40"/>
                <a:gd name="T7" fmla="*/ 1 h 34"/>
                <a:gd name="T8" fmla="*/ 1 w 40"/>
                <a:gd name="T9" fmla="*/ 1 h 34"/>
                <a:gd name="T10" fmla="*/ 1 w 40"/>
                <a:gd name="T11" fmla="*/ 1 h 34"/>
                <a:gd name="T12" fmla="*/ 1 w 40"/>
                <a:gd name="T13" fmla="*/ 0 h 34"/>
                <a:gd name="T14" fmla="*/ 1 w 40"/>
                <a:gd name="T15" fmla="*/ 0 h 34"/>
                <a:gd name="T16" fmla="*/ 1 w 40"/>
                <a:gd name="T17" fmla="*/ 1 h 34"/>
                <a:gd name="T18" fmla="*/ 1 w 40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34"/>
                <a:gd name="T32" fmla="*/ 40 w 4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34">
                  <a:moveTo>
                    <a:pt x="36" y="0"/>
                  </a:moveTo>
                  <a:lnTo>
                    <a:pt x="32" y="2"/>
                  </a:lnTo>
                  <a:lnTo>
                    <a:pt x="0" y="21"/>
                  </a:lnTo>
                  <a:lnTo>
                    <a:pt x="9" y="34"/>
                  </a:lnTo>
                  <a:lnTo>
                    <a:pt x="40" y="15"/>
                  </a:lnTo>
                  <a:lnTo>
                    <a:pt x="36" y="17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1" name="Freeform 828"/>
            <p:cNvSpPr>
              <a:spLocks/>
            </p:cNvSpPr>
            <p:nvPr/>
          </p:nvSpPr>
          <p:spPr bwMode="auto">
            <a:xfrm>
              <a:off x="6342677" y="5782906"/>
              <a:ext cx="32309" cy="10538"/>
            </a:xfrm>
            <a:custGeom>
              <a:avLst/>
              <a:gdLst>
                <a:gd name="T0" fmla="*/ 1 w 37"/>
                <a:gd name="T1" fmla="*/ 0 h 17"/>
                <a:gd name="T2" fmla="*/ 1 w 37"/>
                <a:gd name="T3" fmla="*/ 0 h 17"/>
                <a:gd name="T4" fmla="*/ 0 w 37"/>
                <a:gd name="T5" fmla="*/ 0 h 17"/>
                <a:gd name="T6" fmla="*/ 0 w 37"/>
                <a:gd name="T7" fmla="*/ 0 h 17"/>
                <a:gd name="T8" fmla="*/ 1 w 37"/>
                <a:gd name="T9" fmla="*/ 0 h 17"/>
                <a:gd name="T10" fmla="*/ 1 w 37"/>
                <a:gd name="T11" fmla="*/ 0 h 17"/>
                <a:gd name="T12" fmla="*/ 1 w 37"/>
                <a:gd name="T13" fmla="*/ 0 h 17"/>
                <a:gd name="T14" fmla="*/ 1 w 37"/>
                <a:gd name="T15" fmla="*/ 0 h 17"/>
                <a:gd name="T16" fmla="*/ 1 w 37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17"/>
                <a:gd name="T29" fmla="*/ 37 w 37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17">
                  <a:moveTo>
                    <a:pt x="31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5" y="15"/>
                  </a:lnTo>
                  <a:lnTo>
                    <a:pt x="37" y="15"/>
                  </a:lnTo>
                  <a:lnTo>
                    <a:pt x="35" y="15"/>
                  </a:lnTo>
                  <a:lnTo>
                    <a:pt x="37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2" name="Freeform 829"/>
            <p:cNvSpPr>
              <a:spLocks/>
            </p:cNvSpPr>
            <p:nvPr/>
          </p:nvSpPr>
          <p:spPr bwMode="auto">
            <a:xfrm>
              <a:off x="6370371" y="5778955"/>
              <a:ext cx="24616" cy="13172"/>
            </a:xfrm>
            <a:custGeom>
              <a:avLst/>
              <a:gdLst>
                <a:gd name="T0" fmla="*/ 1 w 31"/>
                <a:gd name="T1" fmla="*/ 0 h 23"/>
                <a:gd name="T2" fmla="*/ 1 w 31"/>
                <a:gd name="T3" fmla="*/ 0 h 23"/>
                <a:gd name="T4" fmla="*/ 0 w 31"/>
                <a:gd name="T5" fmla="*/ 0 h 23"/>
                <a:gd name="T6" fmla="*/ 1 w 31"/>
                <a:gd name="T7" fmla="*/ 0 h 23"/>
                <a:gd name="T8" fmla="*/ 1 w 31"/>
                <a:gd name="T9" fmla="*/ 0 h 23"/>
                <a:gd name="T10" fmla="*/ 1 w 31"/>
                <a:gd name="T11" fmla="*/ 0 h 23"/>
                <a:gd name="T12" fmla="*/ 1 w 31"/>
                <a:gd name="T13" fmla="*/ 0 h 23"/>
                <a:gd name="T14" fmla="*/ 1 w 31"/>
                <a:gd name="T15" fmla="*/ 0 h 23"/>
                <a:gd name="T16" fmla="*/ 1 w 31"/>
                <a:gd name="T17" fmla="*/ 0 h 23"/>
                <a:gd name="T18" fmla="*/ 1 w 3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3"/>
                <a:gd name="T32" fmla="*/ 31 w 3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3">
                  <a:moveTo>
                    <a:pt x="31" y="2"/>
                  </a:moveTo>
                  <a:lnTo>
                    <a:pt x="25" y="0"/>
                  </a:lnTo>
                  <a:lnTo>
                    <a:pt x="0" y="8"/>
                  </a:lnTo>
                  <a:lnTo>
                    <a:pt x="6" y="23"/>
                  </a:lnTo>
                  <a:lnTo>
                    <a:pt x="29" y="15"/>
                  </a:lnTo>
                  <a:lnTo>
                    <a:pt x="23" y="15"/>
                  </a:lnTo>
                  <a:lnTo>
                    <a:pt x="31" y="2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3" name="Freeform 830"/>
            <p:cNvSpPr>
              <a:spLocks/>
            </p:cNvSpPr>
            <p:nvPr/>
          </p:nvSpPr>
          <p:spPr bwMode="auto">
            <a:xfrm>
              <a:off x="6388833" y="5778955"/>
              <a:ext cx="12308" cy="10538"/>
            </a:xfrm>
            <a:custGeom>
              <a:avLst/>
              <a:gdLst>
                <a:gd name="T0" fmla="*/ 1 w 15"/>
                <a:gd name="T1" fmla="*/ 0 h 17"/>
                <a:gd name="T2" fmla="*/ 1 w 15"/>
                <a:gd name="T3" fmla="*/ 0 h 17"/>
                <a:gd name="T4" fmla="*/ 1 w 15"/>
                <a:gd name="T5" fmla="*/ 0 h 17"/>
                <a:gd name="T6" fmla="*/ 0 w 15"/>
                <a:gd name="T7" fmla="*/ 0 h 17"/>
                <a:gd name="T8" fmla="*/ 1 w 15"/>
                <a:gd name="T9" fmla="*/ 0 h 17"/>
                <a:gd name="T10" fmla="*/ 1 w 15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7"/>
                <a:gd name="T20" fmla="*/ 15 w 15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7">
                  <a:moveTo>
                    <a:pt x="11" y="9"/>
                  </a:moveTo>
                  <a:lnTo>
                    <a:pt x="15" y="4"/>
                  </a:lnTo>
                  <a:lnTo>
                    <a:pt x="8" y="0"/>
                  </a:lnTo>
                  <a:lnTo>
                    <a:pt x="0" y="13"/>
                  </a:lnTo>
                  <a:lnTo>
                    <a:pt x="8" y="17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4" name="Freeform 831"/>
            <p:cNvSpPr>
              <a:spLocks/>
            </p:cNvSpPr>
            <p:nvPr/>
          </p:nvSpPr>
          <p:spPr bwMode="auto">
            <a:xfrm>
              <a:off x="5853425" y="5765782"/>
              <a:ext cx="35386" cy="10538"/>
            </a:xfrm>
            <a:custGeom>
              <a:avLst/>
              <a:gdLst>
                <a:gd name="T0" fmla="*/ 1 w 42"/>
                <a:gd name="T1" fmla="*/ 0 h 17"/>
                <a:gd name="T2" fmla="*/ 0 w 42"/>
                <a:gd name="T3" fmla="*/ 0 h 17"/>
                <a:gd name="T4" fmla="*/ 0 w 42"/>
                <a:gd name="T5" fmla="*/ 0 h 17"/>
                <a:gd name="T6" fmla="*/ 1 w 42"/>
                <a:gd name="T7" fmla="*/ 0 h 17"/>
                <a:gd name="T8" fmla="*/ 1 w 42"/>
                <a:gd name="T9" fmla="*/ 0 h 17"/>
                <a:gd name="T10" fmla="*/ 1 w 42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17"/>
                <a:gd name="T20" fmla="*/ 42 w 42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17">
                  <a:moveTo>
                    <a:pt x="42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2" y="17"/>
                  </a:lnTo>
                  <a:lnTo>
                    <a:pt x="40" y="1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5" name="Freeform 832"/>
            <p:cNvSpPr>
              <a:spLocks/>
            </p:cNvSpPr>
            <p:nvPr/>
          </p:nvSpPr>
          <p:spPr bwMode="auto">
            <a:xfrm>
              <a:off x="5887273" y="5765782"/>
              <a:ext cx="43079" cy="13172"/>
            </a:xfrm>
            <a:custGeom>
              <a:avLst/>
              <a:gdLst>
                <a:gd name="T0" fmla="*/ 1 w 52"/>
                <a:gd name="T1" fmla="*/ 0 h 21"/>
                <a:gd name="T2" fmla="*/ 1 w 52"/>
                <a:gd name="T3" fmla="*/ 0 h 21"/>
                <a:gd name="T4" fmla="*/ 1 w 52"/>
                <a:gd name="T5" fmla="*/ 0 h 21"/>
                <a:gd name="T6" fmla="*/ 0 w 52"/>
                <a:gd name="T7" fmla="*/ 0 h 21"/>
                <a:gd name="T8" fmla="*/ 1 w 52"/>
                <a:gd name="T9" fmla="*/ 0 h 21"/>
                <a:gd name="T10" fmla="*/ 1 w 52"/>
                <a:gd name="T11" fmla="*/ 0 h 21"/>
                <a:gd name="T12" fmla="*/ 1 w 52"/>
                <a:gd name="T13" fmla="*/ 0 h 21"/>
                <a:gd name="T14" fmla="*/ 1 w 52"/>
                <a:gd name="T15" fmla="*/ 0 h 21"/>
                <a:gd name="T16" fmla="*/ 1 w 52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21"/>
                <a:gd name="T29" fmla="*/ 52 w 52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21">
                  <a:moveTo>
                    <a:pt x="52" y="6"/>
                  </a:moveTo>
                  <a:lnTo>
                    <a:pt x="50" y="6"/>
                  </a:lnTo>
                  <a:lnTo>
                    <a:pt x="2" y="0"/>
                  </a:lnTo>
                  <a:lnTo>
                    <a:pt x="0" y="17"/>
                  </a:lnTo>
                  <a:lnTo>
                    <a:pt x="50" y="21"/>
                  </a:lnTo>
                  <a:lnTo>
                    <a:pt x="48" y="21"/>
                  </a:lnTo>
                  <a:lnTo>
                    <a:pt x="52" y="6"/>
                  </a:lnTo>
                  <a:lnTo>
                    <a:pt x="50" y="6"/>
                  </a:lnTo>
                  <a:lnTo>
                    <a:pt x="5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6" name="Freeform 833"/>
            <p:cNvSpPr>
              <a:spLocks/>
            </p:cNvSpPr>
            <p:nvPr/>
          </p:nvSpPr>
          <p:spPr bwMode="auto">
            <a:xfrm>
              <a:off x="5925736" y="5769734"/>
              <a:ext cx="53848" cy="15807"/>
            </a:xfrm>
            <a:custGeom>
              <a:avLst/>
              <a:gdLst>
                <a:gd name="T0" fmla="*/ 1 w 61"/>
                <a:gd name="T1" fmla="*/ 1 h 24"/>
                <a:gd name="T2" fmla="*/ 1 w 61"/>
                <a:gd name="T3" fmla="*/ 1 h 24"/>
                <a:gd name="T4" fmla="*/ 1 w 61"/>
                <a:gd name="T5" fmla="*/ 0 h 24"/>
                <a:gd name="T6" fmla="*/ 0 w 61"/>
                <a:gd name="T7" fmla="*/ 1 h 24"/>
                <a:gd name="T8" fmla="*/ 1 w 61"/>
                <a:gd name="T9" fmla="*/ 1 h 24"/>
                <a:gd name="T10" fmla="*/ 1 w 61"/>
                <a:gd name="T11" fmla="*/ 1 h 24"/>
                <a:gd name="T12" fmla="*/ 1 w 61"/>
                <a:gd name="T13" fmla="*/ 1 h 24"/>
                <a:gd name="T14" fmla="*/ 1 w 61"/>
                <a:gd name="T15" fmla="*/ 1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24"/>
                <a:gd name="T26" fmla="*/ 61 w 61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24">
                  <a:moveTo>
                    <a:pt x="61" y="9"/>
                  </a:moveTo>
                  <a:lnTo>
                    <a:pt x="59" y="9"/>
                  </a:lnTo>
                  <a:lnTo>
                    <a:pt x="4" y="0"/>
                  </a:lnTo>
                  <a:lnTo>
                    <a:pt x="0" y="15"/>
                  </a:lnTo>
                  <a:lnTo>
                    <a:pt x="58" y="24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6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7" name="Freeform 834"/>
            <p:cNvSpPr>
              <a:spLocks/>
            </p:cNvSpPr>
            <p:nvPr/>
          </p:nvSpPr>
          <p:spPr bwMode="auto">
            <a:xfrm>
              <a:off x="5974969" y="5776320"/>
              <a:ext cx="55387" cy="18441"/>
            </a:xfrm>
            <a:custGeom>
              <a:avLst/>
              <a:gdLst>
                <a:gd name="T0" fmla="*/ 1 w 65"/>
                <a:gd name="T1" fmla="*/ 0 h 31"/>
                <a:gd name="T2" fmla="*/ 1 w 65"/>
                <a:gd name="T3" fmla="*/ 0 h 31"/>
                <a:gd name="T4" fmla="*/ 1 w 65"/>
                <a:gd name="T5" fmla="*/ 0 h 31"/>
                <a:gd name="T6" fmla="*/ 0 w 65"/>
                <a:gd name="T7" fmla="*/ 0 h 31"/>
                <a:gd name="T8" fmla="*/ 1 w 65"/>
                <a:gd name="T9" fmla="*/ 0 h 31"/>
                <a:gd name="T10" fmla="*/ 1 w 65"/>
                <a:gd name="T11" fmla="*/ 0 h 31"/>
                <a:gd name="T12" fmla="*/ 1 w 65"/>
                <a:gd name="T13" fmla="*/ 0 h 31"/>
                <a:gd name="T14" fmla="*/ 1 w 65"/>
                <a:gd name="T15" fmla="*/ 0 h 31"/>
                <a:gd name="T16" fmla="*/ 1 w 65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"/>
                <a:gd name="T28" fmla="*/ 0 h 31"/>
                <a:gd name="T29" fmla="*/ 65 w 65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" h="31">
                  <a:moveTo>
                    <a:pt x="65" y="15"/>
                  </a:moveTo>
                  <a:lnTo>
                    <a:pt x="63" y="15"/>
                  </a:lnTo>
                  <a:lnTo>
                    <a:pt x="3" y="0"/>
                  </a:lnTo>
                  <a:lnTo>
                    <a:pt x="0" y="15"/>
                  </a:lnTo>
                  <a:lnTo>
                    <a:pt x="59" y="31"/>
                  </a:lnTo>
                  <a:lnTo>
                    <a:pt x="57" y="31"/>
                  </a:lnTo>
                  <a:lnTo>
                    <a:pt x="65" y="15"/>
                  </a:lnTo>
                  <a:lnTo>
                    <a:pt x="63" y="15"/>
                  </a:lnTo>
                  <a:lnTo>
                    <a:pt x="65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8" name="Freeform 835"/>
            <p:cNvSpPr>
              <a:spLocks/>
            </p:cNvSpPr>
            <p:nvPr/>
          </p:nvSpPr>
          <p:spPr bwMode="auto">
            <a:xfrm>
              <a:off x="6022664" y="5785541"/>
              <a:ext cx="35386" cy="19758"/>
            </a:xfrm>
            <a:custGeom>
              <a:avLst/>
              <a:gdLst>
                <a:gd name="T0" fmla="*/ 1 w 40"/>
                <a:gd name="T1" fmla="*/ 0 h 31"/>
                <a:gd name="T2" fmla="*/ 1 w 40"/>
                <a:gd name="T3" fmla="*/ 0 h 31"/>
                <a:gd name="T4" fmla="*/ 1 w 40"/>
                <a:gd name="T5" fmla="*/ 0 h 31"/>
                <a:gd name="T6" fmla="*/ 0 w 40"/>
                <a:gd name="T7" fmla="*/ 0 h 31"/>
                <a:gd name="T8" fmla="*/ 1 w 40"/>
                <a:gd name="T9" fmla="*/ 0 h 31"/>
                <a:gd name="T10" fmla="*/ 1 w 40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31"/>
                <a:gd name="T20" fmla="*/ 40 w 40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31">
                  <a:moveTo>
                    <a:pt x="37" y="25"/>
                  </a:moveTo>
                  <a:lnTo>
                    <a:pt x="40" y="1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33" y="31"/>
                  </a:lnTo>
                  <a:lnTo>
                    <a:pt x="37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9" name="Freeform 836"/>
            <p:cNvSpPr>
              <a:spLocks/>
            </p:cNvSpPr>
            <p:nvPr/>
          </p:nvSpPr>
          <p:spPr bwMode="auto">
            <a:xfrm>
              <a:off x="5514949" y="5570834"/>
              <a:ext cx="32309" cy="46103"/>
            </a:xfrm>
            <a:custGeom>
              <a:avLst/>
              <a:gdLst>
                <a:gd name="T0" fmla="*/ 0 w 36"/>
                <a:gd name="T1" fmla="*/ 0 h 71"/>
                <a:gd name="T2" fmla="*/ 1 w 36"/>
                <a:gd name="T3" fmla="*/ 0 h 71"/>
                <a:gd name="T4" fmla="*/ 1 w 36"/>
                <a:gd name="T5" fmla="*/ 0 h 71"/>
                <a:gd name="T6" fmla="*/ 1 w 36"/>
                <a:gd name="T7" fmla="*/ 0 h 71"/>
                <a:gd name="T8" fmla="*/ 0 w 36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71"/>
                <a:gd name="T17" fmla="*/ 36 w 36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71">
                  <a:moveTo>
                    <a:pt x="0" y="4"/>
                  </a:moveTo>
                  <a:lnTo>
                    <a:pt x="21" y="71"/>
                  </a:lnTo>
                  <a:lnTo>
                    <a:pt x="36" y="67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0" name="Freeform 837"/>
            <p:cNvSpPr>
              <a:spLocks/>
            </p:cNvSpPr>
            <p:nvPr/>
          </p:nvSpPr>
          <p:spPr bwMode="auto">
            <a:xfrm>
              <a:off x="5502641" y="5547124"/>
              <a:ext cx="24616" cy="27662"/>
            </a:xfrm>
            <a:custGeom>
              <a:avLst/>
              <a:gdLst>
                <a:gd name="T0" fmla="*/ 0 w 31"/>
                <a:gd name="T1" fmla="*/ 0 h 44"/>
                <a:gd name="T2" fmla="*/ 1 w 31"/>
                <a:gd name="T3" fmla="*/ 0 h 44"/>
                <a:gd name="T4" fmla="*/ 1 w 31"/>
                <a:gd name="T5" fmla="*/ 0 h 44"/>
                <a:gd name="T6" fmla="*/ 1 w 31"/>
                <a:gd name="T7" fmla="*/ 0 h 44"/>
                <a:gd name="T8" fmla="*/ 0 w 31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44"/>
                <a:gd name="T17" fmla="*/ 31 w 3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44">
                  <a:moveTo>
                    <a:pt x="0" y="6"/>
                  </a:moveTo>
                  <a:lnTo>
                    <a:pt x="16" y="44"/>
                  </a:lnTo>
                  <a:lnTo>
                    <a:pt x="31" y="40"/>
                  </a:lnTo>
                  <a:lnTo>
                    <a:pt x="1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1" name="Freeform 838"/>
            <p:cNvSpPr>
              <a:spLocks/>
            </p:cNvSpPr>
            <p:nvPr/>
          </p:nvSpPr>
          <p:spPr bwMode="auto">
            <a:xfrm>
              <a:off x="5490333" y="5531317"/>
              <a:ext cx="24616" cy="19758"/>
            </a:xfrm>
            <a:custGeom>
              <a:avLst/>
              <a:gdLst>
                <a:gd name="T0" fmla="*/ 1 w 27"/>
                <a:gd name="T1" fmla="*/ 0 h 37"/>
                <a:gd name="T2" fmla="*/ 1 w 27"/>
                <a:gd name="T3" fmla="*/ 0 h 37"/>
                <a:gd name="T4" fmla="*/ 1 w 27"/>
                <a:gd name="T5" fmla="*/ 0 h 37"/>
                <a:gd name="T6" fmla="*/ 1 w 27"/>
                <a:gd name="T7" fmla="*/ 0 h 37"/>
                <a:gd name="T8" fmla="*/ 1 w 27"/>
                <a:gd name="T9" fmla="*/ 0 h 37"/>
                <a:gd name="T10" fmla="*/ 1 w 27"/>
                <a:gd name="T11" fmla="*/ 0 h 37"/>
                <a:gd name="T12" fmla="*/ 1 w 27"/>
                <a:gd name="T13" fmla="*/ 0 h 37"/>
                <a:gd name="T14" fmla="*/ 0 w 27"/>
                <a:gd name="T15" fmla="*/ 0 h 37"/>
                <a:gd name="T16" fmla="*/ 1 w 27"/>
                <a:gd name="T17" fmla="*/ 0 h 37"/>
                <a:gd name="T18" fmla="*/ 1 w 27"/>
                <a:gd name="T19" fmla="*/ 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7"/>
                <a:gd name="T32" fmla="*/ 27 w 27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7">
                  <a:moveTo>
                    <a:pt x="3" y="0"/>
                  </a:moveTo>
                  <a:lnTo>
                    <a:pt x="2" y="8"/>
                  </a:lnTo>
                  <a:lnTo>
                    <a:pt x="11" y="37"/>
                  </a:lnTo>
                  <a:lnTo>
                    <a:pt x="27" y="31"/>
                  </a:lnTo>
                  <a:lnTo>
                    <a:pt x="17" y="2"/>
                  </a:lnTo>
                  <a:lnTo>
                    <a:pt x="15" y="10"/>
                  </a:lnTo>
                  <a:lnTo>
                    <a:pt x="3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2" name="Freeform 839"/>
            <p:cNvSpPr>
              <a:spLocks/>
            </p:cNvSpPr>
            <p:nvPr/>
          </p:nvSpPr>
          <p:spPr bwMode="auto">
            <a:xfrm>
              <a:off x="5494949" y="5522097"/>
              <a:ext cx="15385" cy="14489"/>
            </a:xfrm>
            <a:custGeom>
              <a:avLst/>
              <a:gdLst>
                <a:gd name="T0" fmla="*/ 1 w 20"/>
                <a:gd name="T1" fmla="*/ 0 h 19"/>
                <a:gd name="T2" fmla="*/ 1 w 20"/>
                <a:gd name="T3" fmla="*/ 0 h 19"/>
                <a:gd name="T4" fmla="*/ 0 w 20"/>
                <a:gd name="T5" fmla="*/ 1 h 19"/>
                <a:gd name="T6" fmla="*/ 1 w 20"/>
                <a:gd name="T7" fmla="*/ 1 h 19"/>
                <a:gd name="T8" fmla="*/ 1 w 20"/>
                <a:gd name="T9" fmla="*/ 1 h 19"/>
                <a:gd name="T10" fmla="*/ 1 w 20"/>
                <a:gd name="T11" fmla="*/ 1 h 19"/>
                <a:gd name="T12" fmla="*/ 1 w 20"/>
                <a:gd name="T13" fmla="*/ 0 h 19"/>
                <a:gd name="T14" fmla="*/ 1 w 20"/>
                <a:gd name="T15" fmla="*/ 0 h 19"/>
                <a:gd name="T16" fmla="*/ 1 w 20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9"/>
                <a:gd name="T29" fmla="*/ 20 w 20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9">
                  <a:moveTo>
                    <a:pt x="10" y="0"/>
                  </a:moveTo>
                  <a:lnTo>
                    <a:pt x="8" y="0"/>
                  </a:lnTo>
                  <a:lnTo>
                    <a:pt x="0" y="9"/>
                  </a:lnTo>
                  <a:lnTo>
                    <a:pt x="12" y="19"/>
                  </a:lnTo>
                  <a:lnTo>
                    <a:pt x="20" y="11"/>
                  </a:lnTo>
                  <a:lnTo>
                    <a:pt x="18" y="1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3" name="Freeform 840"/>
            <p:cNvSpPr>
              <a:spLocks/>
            </p:cNvSpPr>
            <p:nvPr/>
          </p:nvSpPr>
          <p:spPr bwMode="auto">
            <a:xfrm>
              <a:off x="5502641" y="5516828"/>
              <a:ext cx="16924" cy="14489"/>
            </a:xfrm>
            <a:custGeom>
              <a:avLst/>
              <a:gdLst>
                <a:gd name="T0" fmla="*/ 1 w 19"/>
                <a:gd name="T1" fmla="*/ 0 h 25"/>
                <a:gd name="T2" fmla="*/ 1 w 19"/>
                <a:gd name="T3" fmla="*/ 0 h 25"/>
                <a:gd name="T4" fmla="*/ 0 w 19"/>
                <a:gd name="T5" fmla="*/ 0 h 25"/>
                <a:gd name="T6" fmla="*/ 1 w 19"/>
                <a:gd name="T7" fmla="*/ 0 h 25"/>
                <a:gd name="T8" fmla="*/ 1 w 19"/>
                <a:gd name="T9" fmla="*/ 0 h 25"/>
                <a:gd name="T10" fmla="*/ 1 w 19"/>
                <a:gd name="T11" fmla="*/ 0 h 25"/>
                <a:gd name="T12" fmla="*/ 1 w 19"/>
                <a:gd name="T13" fmla="*/ 0 h 25"/>
                <a:gd name="T14" fmla="*/ 1 w 19"/>
                <a:gd name="T15" fmla="*/ 0 h 25"/>
                <a:gd name="T16" fmla="*/ 1 w 19"/>
                <a:gd name="T17" fmla="*/ 0 h 25"/>
                <a:gd name="T18" fmla="*/ 1 w 19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5"/>
                <a:gd name="T32" fmla="*/ 19 w 19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5">
                  <a:moveTo>
                    <a:pt x="19" y="2"/>
                  </a:moveTo>
                  <a:lnTo>
                    <a:pt x="12" y="4"/>
                  </a:lnTo>
                  <a:lnTo>
                    <a:pt x="0" y="1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12" y="17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4" name="Freeform 841"/>
            <p:cNvSpPr>
              <a:spLocks/>
            </p:cNvSpPr>
            <p:nvPr/>
          </p:nvSpPr>
          <p:spPr bwMode="auto">
            <a:xfrm>
              <a:off x="5514949" y="5518145"/>
              <a:ext cx="20001" cy="13172"/>
            </a:xfrm>
            <a:custGeom>
              <a:avLst/>
              <a:gdLst>
                <a:gd name="T0" fmla="*/ 1 w 25"/>
                <a:gd name="T1" fmla="*/ 0 h 23"/>
                <a:gd name="T2" fmla="*/ 1 w 25"/>
                <a:gd name="T3" fmla="*/ 0 h 23"/>
                <a:gd name="T4" fmla="*/ 1 w 25"/>
                <a:gd name="T5" fmla="*/ 0 h 23"/>
                <a:gd name="T6" fmla="*/ 0 w 25"/>
                <a:gd name="T7" fmla="*/ 0 h 23"/>
                <a:gd name="T8" fmla="*/ 1 w 25"/>
                <a:gd name="T9" fmla="*/ 0 h 23"/>
                <a:gd name="T10" fmla="*/ 1 w 25"/>
                <a:gd name="T11" fmla="*/ 0 h 23"/>
                <a:gd name="T12" fmla="*/ 1 w 25"/>
                <a:gd name="T13" fmla="*/ 0 h 23"/>
                <a:gd name="T14" fmla="*/ 1 w 25"/>
                <a:gd name="T15" fmla="*/ 0 h 23"/>
                <a:gd name="T16" fmla="*/ 1 w 25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3"/>
                <a:gd name="T29" fmla="*/ 25 w 25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3">
                  <a:moveTo>
                    <a:pt x="25" y="10"/>
                  </a:moveTo>
                  <a:lnTo>
                    <a:pt x="23" y="10"/>
                  </a:lnTo>
                  <a:lnTo>
                    <a:pt x="7" y="0"/>
                  </a:lnTo>
                  <a:lnTo>
                    <a:pt x="0" y="15"/>
                  </a:lnTo>
                  <a:lnTo>
                    <a:pt x="15" y="23"/>
                  </a:lnTo>
                  <a:lnTo>
                    <a:pt x="13" y="21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5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5" name="Freeform 842"/>
            <p:cNvSpPr>
              <a:spLocks/>
            </p:cNvSpPr>
            <p:nvPr/>
          </p:nvSpPr>
          <p:spPr bwMode="auto">
            <a:xfrm>
              <a:off x="5525719" y="5522097"/>
              <a:ext cx="44617" cy="34248"/>
            </a:xfrm>
            <a:custGeom>
              <a:avLst/>
              <a:gdLst>
                <a:gd name="T0" fmla="*/ 1 w 56"/>
                <a:gd name="T1" fmla="*/ 0 h 53"/>
                <a:gd name="T2" fmla="*/ 1 w 56"/>
                <a:gd name="T3" fmla="*/ 0 h 53"/>
                <a:gd name="T4" fmla="*/ 1 w 56"/>
                <a:gd name="T5" fmla="*/ 0 h 53"/>
                <a:gd name="T6" fmla="*/ 0 w 56"/>
                <a:gd name="T7" fmla="*/ 0 h 53"/>
                <a:gd name="T8" fmla="*/ 1 w 56"/>
                <a:gd name="T9" fmla="*/ 0 h 53"/>
                <a:gd name="T10" fmla="*/ 1 w 56"/>
                <a:gd name="T11" fmla="*/ 0 h 53"/>
                <a:gd name="T12" fmla="*/ 1 w 56"/>
                <a:gd name="T13" fmla="*/ 0 h 53"/>
                <a:gd name="T14" fmla="*/ 1 w 56"/>
                <a:gd name="T15" fmla="*/ 0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3"/>
                <a:gd name="T26" fmla="*/ 56 w 56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3">
                  <a:moveTo>
                    <a:pt x="56" y="44"/>
                  </a:moveTo>
                  <a:lnTo>
                    <a:pt x="56" y="42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44" y="53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6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6" name="Freeform 843"/>
            <p:cNvSpPr>
              <a:spLocks/>
            </p:cNvSpPr>
            <p:nvPr/>
          </p:nvSpPr>
          <p:spPr bwMode="auto">
            <a:xfrm>
              <a:off x="5559567" y="5549758"/>
              <a:ext cx="46156" cy="35565"/>
            </a:xfrm>
            <a:custGeom>
              <a:avLst/>
              <a:gdLst>
                <a:gd name="T0" fmla="*/ 1 w 52"/>
                <a:gd name="T1" fmla="*/ 0 h 57"/>
                <a:gd name="T2" fmla="*/ 1 w 52"/>
                <a:gd name="T3" fmla="*/ 0 h 57"/>
                <a:gd name="T4" fmla="*/ 1 w 52"/>
                <a:gd name="T5" fmla="*/ 0 h 57"/>
                <a:gd name="T6" fmla="*/ 0 w 52"/>
                <a:gd name="T7" fmla="*/ 0 h 57"/>
                <a:gd name="T8" fmla="*/ 1 w 52"/>
                <a:gd name="T9" fmla="*/ 0 h 57"/>
                <a:gd name="T10" fmla="*/ 1 w 52"/>
                <a:gd name="T11" fmla="*/ 0 h 57"/>
                <a:gd name="T12" fmla="*/ 1 w 52"/>
                <a:gd name="T13" fmla="*/ 0 h 57"/>
                <a:gd name="T14" fmla="*/ 1 w 52"/>
                <a:gd name="T15" fmla="*/ 0 h 57"/>
                <a:gd name="T16" fmla="*/ 1 w 52"/>
                <a:gd name="T17" fmla="*/ 0 h 57"/>
                <a:gd name="T18" fmla="*/ 1 w 52"/>
                <a:gd name="T19" fmla="*/ 0 h 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"/>
                <a:gd name="T31" fmla="*/ 0 h 57"/>
                <a:gd name="T32" fmla="*/ 52 w 52"/>
                <a:gd name="T33" fmla="*/ 57 h 5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" h="57">
                  <a:moveTo>
                    <a:pt x="46" y="42"/>
                  </a:moveTo>
                  <a:lnTo>
                    <a:pt x="52" y="44"/>
                  </a:lnTo>
                  <a:lnTo>
                    <a:pt x="12" y="0"/>
                  </a:lnTo>
                  <a:lnTo>
                    <a:pt x="0" y="9"/>
                  </a:lnTo>
                  <a:lnTo>
                    <a:pt x="39" y="55"/>
                  </a:lnTo>
                  <a:lnTo>
                    <a:pt x="44" y="57"/>
                  </a:lnTo>
                  <a:lnTo>
                    <a:pt x="39" y="55"/>
                  </a:lnTo>
                  <a:lnTo>
                    <a:pt x="40" y="57"/>
                  </a:lnTo>
                  <a:lnTo>
                    <a:pt x="44" y="57"/>
                  </a:lnTo>
                  <a:lnTo>
                    <a:pt x="46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7" name="Freeform 844"/>
            <p:cNvSpPr>
              <a:spLocks/>
            </p:cNvSpPr>
            <p:nvPr/>
          </p:nvSpPr>
          <p:spPr bwMode="auto">
            <a:xfrm>
              <a:off x="5601107" y="5576103"/>
              <a:ext cx="18462" cy="10538"/>
            </a:xfrm>
            <a:custGeom>
              <a:avLst/>
              <a:gdLst>
                <a:gd name="T0" fmla="*/ 0 w 25"/>
                <a:gd name="T1" fmla="*/ 0 h 17"/>
                <a:gd name="T2" fmla="*/ 0 w 25"/>
                <a:gd name="T3" fmla="*/ 0 h 17"/>
                <a:gd name="T4" fmla="*/ 0 w 25"/>
                <a:gd name="T5" fmla="*/ 0 h 17"/>
                <a:gd name="T6" fmla="*/ 0 w 25"/>
                <a:gd name="T7" fmla="*/ 0 h 17"/>
                <a:gd name="T8" fmla="*/ 0 w 25"/>
                <a:gd name="T9" fmla="*/ 0 h 17"/>
                <a:gd name="T10" fmla="*/ 0 w 25"/>
                <a:gd name="T11" fmla="*/ 0 h 17"/>
                <a:gd name="T12" fmla="*/ 0 w 25"/>
                <a:gd name="T13" fmla="*/ 0 h 17"/>
                <a:gd name="T14" fmla="*/ 0 w 25"/>
                <a:gd name="T15" fmla="*/ 0 h 17"/>
                <a:gd name="T16" fmla="*/ 0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17"/>
                <a:gd name="T29" fmla="*/ 25 w 25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17">
                  <a:moveTo>
                    <a:pt x="21" y="2"/>
                  </a:moveTo>
                  <a:lnTo>
                    <a:pt x="25" y="2"/>
                  </a:lnTo>
                  <a:lnTo>
                    <a:pt x="2" y="0"/>
                  </a:lnTo>
                  <a:lnTo>
                    <a:pt x="0" y="15"/>
                  </a:lnTo>
                  <a:lnTo>
                    <a:pt x="23" y="17"/>
                  </a:lnTo>
                  <a:lnTo>
                    <a:pt x="25" y="17"/>
                  </a:lnTo>
                  <a:lnTo>
                    <a:pt x="23" y="17"/>
                  </a:lnTo>
                  <a:lnTo>
                    <a:pt x="25" y="17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8" name="Freeform 845"/>
            <p:cNvSpPr>
              <a:spLocks/>
            </p:cNvSpPr>
            <p:nvPr/>
          </p:nvSpPr>
          <p:spPr bwMode="auto">
            <a:xfrm>
              <a:off x="5618031" y="5574785"/>
              <a:ext cx="18462" cy="11855"/>
            </a:xfrm>
            <a:custGeom>
              <a:avLst/>
              <a:gdLst>
                <a:gd name="T0" fmla="*/ 1 w 22"/>
                <a:gd name="T1" fmla="*/ 0 h 19"/>
                <a:gd name="T2" fmla="*/ 1 w 22"/>
                <a:gd name="T3" fmla="*/ 0 h 19"/>
                <a:gd name="T4" fmla="*/ 0 w 22"/>
                <a:gd name="T5" fmla="*/ 0 h 19"/>
                <a:gd name="T6" fmla="*/ 1 w 22"/>
                <a:gd name="T7" fmla="*/ 0 h 19"/>
                <a:gd name="T8" fmla="*/ 1 w 22"/>
                <a:gd name="T9" fmla="*/ 0 h 19"/>
                <a:gd name="T10" fmla="*/ 1 w 22"/>
                <a:gd name="T11" fmla="*/ 0 h 19"/>
                <a:gd name="T12" fmla="*/ 1 w 22"/>
                <a:gd name="T13" fmla="*/ 0 h 19"/>
                <a:gd name="T14" fmla="*/ 1 w 22"/>
                <a:gd name="T15" fmla="*/ 0 h 19"/>
                <a:gd name="T16" fmla="*/ 1 w 22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9"/>
                <a:gd name="T29" fmla="*/ 22 w 2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9">
                  <a:moveTo>
                    <a:pt x="22" y="0"/>
                  </a:moveTo>
                  <a:lnTo>
                    <a:pt x="20" y="0"/>
                  </a:lnTo>
                  <a:lnTo>
                    <a:pt x="0" y="4"/>
                  </a:lnTo>
                  <a:lnTo>
                    <a:pt x="4" y="19"/>
                  </a:lnTo>
                  <a:lnTo>
                    <a:pt x="22" y="15"/>
                  </a:lnTo>
                  <a:lnTo>
                    <a:pt x="20" y="15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9" name="Freeform 846"/>
            <p:cNvSpPr>
              <a:spLocks/>
            </p:cNvSpPr>
            <p:nvPr/>
          </p:nvSpPr>
          <p:spPr bwMode="auto">
            <a:xfrm>
              <a:off x="5634955" y="5574785"/>
              <a:ext cx="20001" cy="11855"/>
            </a:xfrm>
            <a:custGeom>
              <a:avLst/>
              <a:gdLst>
                <a:gd name="T0" fmla="*/ 1 w 25"/>
                <a:gd name="T1" fmla="*/ 0 h 19"/>
                <a:gd name="T2" fmla="*/ 1 w 25"/>
                <a:gd name="T3" fmla="*/ 0 h 19"/>
                <a:gd name="T4" fmla="*/ 1 w 25"/>
                <a:gd name="T5" fmla="*/ 0 h 19"/>
                <a:gd name="T6" fmla="*/ 0 w 25"/>
                <a:gd name="T7" fmla="*/ 0 h 19"/>
                <a:gd name="T8" fmla="*/ 1 w 25"/>
                <a:gd name="T9" fmla="*/ 0 h 19"/>
                <a:gd name="T10" fmla="*/ 1 w 25"/>
                <a:gd name="T11" fmla="*/ 0 h 19"/>
                <a:gd name="T12" fmla="*/ 1 w 25"/>
                <a:gd name="T13" fmla="*/ 0 h 19"/>
                <a:gd name="T14" fmla="*/ 1 w 25"/>
                <a:gd name="T15" fmla="*/ 0 h 19"/>
                <a:gd name="T16" fmla="*/ 1 w 25"/>
                <a:gd name="T17" fmla="*/ 0 h 19"/>
                <a:gd name="T18" fmla="*/ 1 w 25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9"/>
                <a:gd name="T32" fmla="*/ 25 w 25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9">
                  <a:moveTo>
                    <a:pt x="25" y="6"/>
                  </a:moveTo>
                  <a:lnTo>
                    <a:pt x="19" y="2"/>
                  </a:lnTo>
                  <a:lnTo>
                    <a:pt x="2" y="0"/>
                  </a:lnTo>
                  <a:lnTo>
                    <a:pt x="0" y="15"/>
                  </a:lnTo>
                  <a:lnTo>
                    <a:pt x="17" y="19"/>
                  </a:lnTo>
                  <a:lnTo>
                    <a:pt x="13" y="15"/>
                  </a:lnTo>
                  <a:lnTo>
                    <a:pt x="25" y="6"/>
                  </a:lnTo>
                  <a:lnTo>
                    <a:pt x="23" y="4"/>
                  </a:lnTo>
                  <a:lnTo>
                    <a:pt x="19" y="2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0" name="Freeform 847"/>
            <p:cNvSpPr>
              <a:spLocks/>
            </p:cNvSpPr>
            <p:nvPr/>
          </p:nvSpPr>
          <p:spPr bwMode="auto">
            <a:xfrm>
              <a:off x="5647263" y="5578737"/>
              <a:ext cx="55387" cy="47420"/>
            </a:xfrm>
            <a:custGeom>
              <a:avLst/>
              <a:gdLst>
                <a:gd name="T0" fmla="*/ 1 w 69"/>
                <a:gd name="T1" fmla="*/ 0 h 80"/>
                <a:gd name="T2" fmla="*/ 1 w 69"/>
                <a:gd name="T3" fmla="*/ 0 h 80"/>
                <a:gd name="T4" fmla="*/ 0 w 69"/>
                <a:gd name="T5" fmla="*/ 0 h 80"/>
                <a:gd name="T6" fmla="*/ 1 w 69"/>
                <a:gd name="T7" fmla="*/ 0 h 80"/>
                <a:gd name="T8" fmla="*/ 1 w 69"/>
                <a:gd name="T9" fmla="*/ 0 h 80"/>
                <a:gd name="T10" fmla="*/ 1 w 69"/>
                <a:gd name="T11" fmla="*/ 0 h 80"/>
                <a:gd name="T12" fmla="*/ 1 w 69"/>
                <a:gd name="T13" fmla="*/ 0 h 80"/>
                <a:gd name="T14" fmla="*/ 1 w 69"/>
                <a:gd name="T15" fmla="*/ 0 h 80"/>
                <a:gd name="T16" fmla="*/ 1 w 69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9"/>
                <a:gd name="T28" fmla="*/ 0 h 80"/>
                <a:gd name="T29" fmla="*/ 69 w 69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9" h="80">
                  <a:moveTo>
                    <a:pt x="69" y="69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56" y="79"/>
                  </a:lnTo>
                  <a:lnTo>
                    <a:pt x="58" y="80"/>
                  </a:lnTo>
                  <a:lnTo>
                    <a:pt x="56" y="79"/>
                  </a:lnTo>
                  <a:lnTo>
                    <a:pt x="58" y="79"/>
                  </a:lnTo>
                  <a:lnTo>
                    <a:pt x="58" y="80"/>
                  </a:lnTo>
                  <a:lnTo>
                    <a:pt x="69" y="6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1" name="Freeform 848"/>
            <p:cNvSpPr>
              <a:spLocks/>
            </p:cNvSpPr>
            <p:nvPr/>
          </p:nvSpPr>
          <p:spPr bwMode="auto">
            <a:xfrm>
              <a:off x="5691880" y="5619571"/>
              <a:ext cx="75388" cy="55323"/>
            </a:xfrm>
            <a:custGeom>
              <a:avLst/>
              <a:gdLst>
                <a:gd name="T0" fmla="*/ 1 w 88"/>
                <a:gd name="T1" fmla="*/ 0 h 90"/>
                <a:gd name="T2" fmla="*/ 1 w 88"/>
                <a:gd name="T3" fmla="*/ 0 h 90"/>
                <a:gd name="T4" fmla="*/ 1 w 88"/>
                <a:gd name="T5" fmla="*/ 0 h 90"/>
                <a:gd name="T6" fmla="*/ 0 w 88"/>
                <a:gd name="T7" fmla="*/ 0 h 90"/>
                <a:gd name="T8" fmla="*/ 1 w 88"/>
                <a:gd name="T9" fmla="*/ 0 h 90"/>
                <a:gd name="T10" fmla="*/ 1 w 88"/>
                <a:gd name="T11" fmla="*/ 0 h 90"/>
                <a:gd name="T12" fmla="*/ 1 w 88"/>
                <a:gd name="T13" fmla="*/ 0 h 90"/>
                <a:gd name="T14" fmla="*/ 1 w 88"/>
                <a:gd name="T15" fmla="*/ 0 h 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8"/>
                <a:gd name="T25" fmla="*/ 0 h 90"/>
                <a:gd name="T26" fmla="*/ 88 w 88"/>
                <a:gd name="T27" fmla="*/ 90 h 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8" h="90">
                  <a:moveTo>
                    <a:pt x="88" y="81"/>
                  </a:moveTo>
                  <a:lnTo>
                    <a:pt x="86" y="81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74" y="90"/>
                  </a:lnTo>
                  <a:lnTo>
                    <a:pt x="88" y="81"/>
                  </a:lnTo>
                  <a:lnTo>
                    <a:pt x="86" y="81"/>
                  </a:lnTo>
                  <a:lnTo>
                    <a:pt x="88" y="8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2" name="Freeform 849"/>
            <p:cNvSpPr>
              <a:spLocks/>
            </p:cNvSpPr>
            <p:nvPr/>
          </p:nvSpPr>
          <p:spPr bwMode="auto">
            <a:xfrm>
              <a:off x="5754960" y="5669625"/>
              <a:ext cx="101543" cy="106695"/>
            </a:xfrm>
            <a:custGeom>
              <a:avLst/>
              <a:gdLst>
                <a:gd name="T0" fmla="*/ 1 w 119"/>
                <a:gd name="T1" fmla="*/ 0 h 174"/>
                <a:gd name="T2" fmla="*/ 1 w 119"/>
                <a:gd name="T3" fmla="*/ 0 h 174"/>
                <a:gd name="T4" fmla="*/ 1 w 119"/>
                <a:gd name="T5" fmla="*/ 0 h 174"/>
                <a:gd name="T6" fmla="*/ 0 w 119"/>
                <a:gd name="T7" fmla="*/ 0 h 174"/>
                <a:gd name="T8" fmla="*/ 1 w 119"/>
                <a:gd name="T9" fmla="*/ 0 h 174"/>
                <a:gd name="T10" fmla="*/ 1 w 119"/>
                <a:gd name="T11" fmla="*/ 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"/>
                <a:gd name="T19" fmla="*/ 0 h 174"/>
                <a:gd name="T20" fmla="*/ 119 w 119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" h="174">
                  <a:moveTo>
                    <a:pt x="114" y="170"/>
                  </a:moveTo>
                  <a:lnTo>
                    <a:pt x="119" y="165"/>
                  </a:lnTo>
                  <a:lnTo>
                    <a:pt x="14" y="0"/>
                  </a:lnTo>
                  <a:lnTo>
                    <a:pt x="0" y="9"/>
                  </a:lnTo>
                  <a:lnTo>
                    <a:pt x="106" y="174"/>
                  </a:lnTo>
                  <a:lnTo>
                    <a:pt x="114" y="1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3" name="Freeform 850"/>
            <p:cNvSpPr>
              <a:spLocks/>
            </p:cNvSpPr>
            <p:nvPr/>
          </p:nvSpPr>
          <p:spPr bwMode="auto">
            <a:xfrm>
              <a:off x="5099547" y="5511559"/>
              <a:ext cx="36925" cy="19758"/>
            </a:xfrm>
            <a:custGeom>
              <a:avLst/>
              <a:gdLst>
                <a:gd name="T0" fmla="*/ 1 w 42"/>
                <a:gd name="T1" fmla="*/ 0 h 33"/>
                <a:gd name="T2" fmla="*/ 1 w 42"/>
                <a:gd name="T3" fmla="*/ 0 h 33"/>
                <a:gd name="T4" fmla="*/ 1 w 42"/>
                <a:gd name="T5" fmla="*/ 0 h 33"/>
                <a:gd name="T6" fmla="*/ 0 w 42"/>
                <a:gd name="T7" fmla="*/ 0 h 33"/>
                <a:gd name="T8" fmla="*/ 1 w 42"/>
                <a:gd name="T9" fmla="*/ 0 h 33"/>
                <a:gd name="T10" fmla="*/ 1 w 42"/>
                <a:gd name="T11" fmla="*/ 0 h 33"/>
                <a:gd name="T12" fmla="*/ 1 w 42"/>
                <a:gd name="T13" fmla="*/ 0 h 33"/>
                <a:gd name="T14" fmla="*/ 1 w 42"/>
                <a:gd name="T15" fmla="*/ 0 h 33"/>
                <a:gd name="T16" fmla="*/ 1 w 42"/>
                <a:gd name="T17" fmla="*/ 0 h 33"/>
                <a:gd name="T18" fmla="*/ 1 w 42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33"/>
                <a:gd name="T32" fmla="*/ 42 w 42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33">
                  <a:moveTo>
                    <a:pt x="40" y="16"/>
                  </a:moveTo>
                  <a:lnTo>
                    <a:pt x="42" y="18"/>
                  </a:lnTo>
                  <a:lnTo>
                    <a:pt x="6" y="0"/>
                  </a:lnTo>
                  <a:lnTo>
                    <a:pt x="0" y="16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37" y="31"/>
                  </a:lnTo>
                  <a:lnTo>
                    <a:pt x="37" y="33"/>
                  </a:lnTo>
                  <a:lnTo>
                    <a:pt x="39" y="33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4" name="Freeform 851"/>
            <p:cNvSpPr>
              <a:spLocks/>
            </p:cNvSpPr>
            <p:nvPr/>
          </p:nvSpPr>
          <p:spPr bwMode="auto">
            <a:xfrm>
              <a:off x="5134933" y="5520779"/>
              <a:ext cx="69234" cy="17124"/>
            </a:xfrm>
            <a:custGeom>
              <a:avLst/>
              <a:gdLst>
                <a:gd name="T0" fmla="*/ 1 w 86"/>
                <a:gd name="T1" fmla="*/ 0 h 29"/>
                <a:gd name="T2" fmla="*/ 1 w 86"/>
                <a:gd name="T3" fmla="*/ 0 h 29"/>
                <a:gd name="T4" fmla="*/ 0 w 86"/>
                <a:gd name="T5" fmla="*/ 0 h 29"/>
                <a:gd name="T6" fmla="*/ 1 w 86"/>
                <a:gd name="T7" fmla="*/ 0 h 29"/>
                <a:gd name="T8" fmla="*/ 1 w 86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29"/>
                <a:gd name="T17" fmla="*/ 86 w 86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29">
                  <a:moveTo>
                    <a:pt x="86" y="11"/>
                  </a:moveTo>
                  <a:lnTo>
                    <a:pt x="1" y="0"/>
                  </a:lnTo>
                  <a:lnTo>
                    <a:pt x="0" y="17"/>
                  </a:lnTo>
                  <a:lnTo>
                    <a:pt x="84" y="29"/>
                  </a:lnTo>
                  <a:lnTo>
                    <a:pt x="86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5" name="Freeform 852"/>
            <p:cNvSpPr>
              <a:spLocks/>
            </p:cNvSpPr>
            <p:nvPr/>
          </p:nvSpPr>
          <p:spPr bwMode="auto">
            <a:xfrm>
              <a:off x="5202628" y="5527366"/>
              <a:ext cx="52310" cy="14489"/>
            </a:xfrm>
            <a:custGeom>
              <a:avLst/>
              <a:gdLst>
                <a:gd name="T0" fmla="*/ 1 w 61"/>
                <a:gd name="T1" fmla="*/ 0 h 23"/>
                <a:gd name="T2" fmla="*/ 1 w 61"/>
                <a:gd name="T3" fmla="*/ 0 h 23"/>
                <a:gd name="T4" fmla="*/ 1 w 61"/>
                <a:gd name="T5" fmla="*/ 0 h 23"/>
                <a:gd name="T6" fmla="*/ 0 w 61"/>
                <a:gd name="T7" fmla="*/ 0 h 23"/>
                <a:gd name="T8" fmla="*/ 1 w 61"/>
                <a:gd name="T9" fmla="*/ 0 h 23"/>
                <a:gd name="T10" fmla="*/ 1 w 61"/>
                <a:gd name="T11" fmla="*/ 0 h 23"/>
                <a:gd name="T12" fmla="*/ 1 w 61"/>
                <a:gd name="T13" fmla="*/ 0 h 23"/>
                <a:gd name="T14" fmla="*/ 1 w 61"/>
                <a:gd name="T15" fmla="*/ 0 h 23"/>
                <a:gd name="T16" fmla="*/ 1 w 61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23"/>
                <a:gd name="T29" fmla="*/ 61 w 61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23">
                  <a:moveTo>
                    <a:pt x="61" y="8"/>
                  </a:moveTo>
                  <a:lnTo>
                    <a:pt x="60" y="8"/>
                  </a:lnTo>
                  <a:lnTo>
                    <a:pt x="2" y="0"/>
                  </a:lnTo>
                  <a:lnTo>
                    <a:pt x="0" y="18"/>
                  </a:lnTo>
                  <a:lnTo>
                    <a:pt x="58" y="23"/>
                  </a:lnTo>
                  <a:lnTo>
                    <a:pt x="56" y="23"/>
                  </a:lnTo>
                  <a:lnTo>
                    <a:pt x="61" y="8"/>
                  </a:lnTo>
                  <a:lnTo>
                    <a:pt x="60" y="8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6" name="Freeform 853"/>
            <p:cNvSpPr>
              <a:spLocks/>
            </p:cNvSpPr>
            <p:nvPr/>
          </p:nvSpPr>
          <p:spPr bwMode="auto">
            <a:xfrm>
              <a:off x="5250323" y="5532634"/>
              <a:ext cx="73849" cy="27662"/>
            </a:xfrm>
            <a:custGeom>
              <a:avLst/>
              <a:gdLst>
                <a:gd name="T0" fmla="*/ 1 w 88"/>
                <a:gd name="T1" fmla="*/ 0 h 44"/>
                <a:gd name="T2" fmla="*/ 1 w 88"/>
                <a:gd name="T3" fmla="*/ 0 h 44"/>
                <a:gd name="T4" fmla="*/ 1 w 88"/>
                <a:gd name="T5" fmla="*/ 0 h 44"/>
                <a:gd name="T6" fmla="*/ 0 w 88"/>
                <a:gd name="T7" fmla="*/ 0 h 44"/>
                <a:gd name="T8" fmla="*/ 1 w 88"/>
                <a:gd name="T9" fmla="*/ 0 h 44"/>
                <a:gd name="T10" fmla="*/ 1 w 88"/>
                <a:gd name="T11" fmla="*/ 0 h 44"/>
                <a:gd name="T12" fmla="*/ 1 w 88"/>
                <a:gd name="T13" fmla="*/ 0 h 44"/>
                <a:gd name="T14" fmla="*/ 1 w 88"/>
                <a:gd name="T15" fmla="*/ 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8"/>
                <a:gd name="T25" fmla="*/ 0 h 44"/>
                <a:gd name="T26" fmla="*/ 88 w 88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8" h="44">
                  <a:moveTo>
                    <a:pt x="88" y="29"/>
                  </a:moveTo>
                  <a:lnTo>
                    <a:pt x="86" y="29"/>
                  </a:lnTo>
                  <a:lnTo>
                    <a:pt x="5" y="0"/>
                  </a:lnTo>
                  <a:lnTo>
                    <a:pt x="0" y="15"/>
                  </a:lnTo>
                  <a:lnTo>
                    <a:pt x="82" y="44"/>
                  </a:lnTo>
                  <a:lnTo>
                    <a:pt x="88" y="29"/>
                  </a:lnTo>
                  <a:lnTo>
                    <a:pt x="86" y="29"/>
                  </a:lnTo>
                  <a:lnTo>
                    <a:pt x="88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7" name="Freeform 854"/>
            <p:cNvSpPr>
              <a:spLocks/>
            </p:cNvSpPr>
            <p:nvPr/>
          </p:nvSpPr>
          <p:spPr bwMode="auto">
            <a:xfrm>
              <a:off x="5322633" y="5549758"/>
              <a:ext cx="67695" cy="28979"/>
            </a:xfrm>
            <a:custGeom>
              <a:avLst/>
              <a:gdLst>
                <a:gd name="T0" fmla="*/ 1 w 83"/>
                <a:gd name="T1" fmla="*/ 0 h 46"/>
                <a:gd name="T2" fmla="*/ 1 w 83"/>
                <a:gd name="T3" fmla="*/ 0 h 46"/>
                <a:gd name="T4" fmla="*/ 0 w 83"/>
                <a:gd name="T5" fmla="*/ 0 h 46"/>
                <a:gd name="T6" fmla="*/ 1 w 83"/>
                <a:gd name="T7" fmla="*/ 0 h 46"/>
                <a:gd name="T8" fmla="*/ 1 w 83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6"/>
                <a:gd name="T17" fmla="*/ 83 w 83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6">
                  <a:moveTo>
                    <a:pt x="83" y="31"/>
                  </a:moveTo>
                  <a:lnTo>
                    <a:pt x="6" y="0"/>
                  </a:lnTo>
                  <a:lnTo>
                    <a:pt x="0" y="15"/>
                  </a:lnTo>
                  <a:lnTo>
                    <a:pt x="77" y="46"/>
                  </a:lnTo>
                  <a:lnTo>
                    <a:pt x="83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8" name="Freeform 855"/>
            <p:cNvSpPr>
              <a:spLocks/>
            </p:cNvSpPr>
            <p:nvPr/>
          </p:nvSpPr>
          <p:spPr bwMode="auto">
            <a:xfrm>
              <a:off x="5382636" y="5569517"/>
              <a:ext cx="95389" cy="31613"/>
            </a:xfrm>
            <a:custGeom>
              <a:avLst/>
              <a:gdLst>
                <a:gd name="T0" fmla="*/ 1 w 109"/>
                <a:gd name="T1" fmla="*/ 0 h 55"/>
                <a:gd name="T2" fmla="*/ 1 w 109"/>
                <a:gd name="T3" fmla="*/ 0 h 55"/>
                <a:gd name="T4" fmla="*/ 0 w 109"/>
                <a:gd name="T5" fmla="*/ 0 h 55"/>
                <a:gd name="T6" fmla="*/ 1 w 109"/>
                <a:gd name="T7" fmla="*/ 0 h 55"/>
                <a:gd name="T8" fmla="*/ 1 w 109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55"/>
                <a:gd name="T17" fmla="*/ 109 w 109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55">
                  <a:moveTo>
                    <a:pt x="109" y="40"/>
                  </a:moveTo>
                  <a:lnTo>
                    <a:pt x="6" y="0"/>
                  </a:lnTo>
                  <a:lnTo>
                    <a:pt x="0" y="15"/>
                  </a:lnTo>
                  <a:lnTo>
                    <a:pt x="104" y="55"/>
                  </a:lnTo>
                  <a:lnTo>
                    <a:pt x="109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9" name="Freeform 856"/>
            <p:cNvSpPr>
              <a:spLocks/>
            </p:cNvSpPr>
            <p:nvPr/>
          </p:nvSpPr>
          <p:spPr bwMode="auto">
            <a:xfrm>
              <a:off x="5471871" y="5594544"/>
              <a:ext cx="69234" cy="23710"/>
            </a:xfrm>
            <a:custGeom>
              <a:avLst/>
              <a:gdLst>
                <a:gd name="T0" fmla="*/ 1 w 80"/>
                <a:gd name="T1" fmla="*/ 0 h 42"/>
                <a:gd name="T2" fmla="*/ 1 w 80"/>
                <a:gd name="T3" fmla="*/ 0 h 42"/>
                <a:gd name="T4" fmla="*/ 1 w 80"/>
                <a:gd name="T5" fmla="*/ 0 h 42"/>
                <a:gd name="T6" fmla="*/ 0 w 80"/>
                <a:gd name="T7" fmla="*/ 0 h 42"/>
                <a:gd name="T8" fmla="*/ 1 w 80"/>
                <a:gd name="T9" fmla="*/ 0 h 42"/>
                <a:gd name="T10" fmla="*/ 1 w 80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42"/>
                <a:gd name="T20" fmla="*/ 80 w 80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42">
                  <a:moveTo>
                    <a:pt x="78" y="34"/>
                  </a:moveTo>
                  <a:lnTo>
                    <a:pt x="80" y="27"/>
                  </a:lnTo>
                  <a:lnTo>
                    <a:pt x="5" y="0"/>
                  </a:lnTo>
                  <a:lnTo>
                    <a:pt x="0" y="15"/>
                  </a:lnTo>
                  <a:lnTo>
                    <a:pt x="76" y="42"/>
                  </a:lnTo>
                  <a:lnTo>
                    <a:pt x="78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0" name="Freeform 857"/>
            <p:cNvSpPr>
              <a:spLocks/>
            </p:cNvSpPr>
            <p:nvPr/>
          </p:nvSpPr>
          <p:spPr bwMode="auto">
            <a:xfrm>
              <a:off x="4962618" y="5157227"/>
              <a:ext cx="29232" cy="38199"/>
            </a:xfrm>
            <a:custGeom>
              <a:avLst/>
              <a:gdLst>
                <a:gd name="T0" fmla="*/ 1 w 33"/>
                <a:gd name="T1" fmla="*/ 0 h 62"/>
                <a:gd name="T2" fmla="*/ 1 w 33"/>
                <a:gd name="T3" fmla="*/ 0 h 62"/>
                <a:gd name="T4" fmla="*/ 1 w 33"/>
                <a:gd name="T5" fmla="*/ 0 h 62"/>
                <a:gd name="T6" fmla="*/ 1 w 33"/>
                <a:gd name="T7" fmla="*/ 0 h 62"/>
                <a:gd name="T8" fmla="*/ 1 w 33"/>
                <a:gd name="T9" fmla="*/ 0 h 62"/>
                <a:gd name="T10" fmla="*/ 0 w 33"/>
                <a:gd name="T11" fmla="*/ 0 h 62"/>
                <a:gd name="T12" fmla="*/ 1 w 33"/>
                <a:gd name="T13" fmla="*/ 0 h 62"/>
                <a:gd name="T14" fmla="*/ 0 w 33"/>
                <a:gd name="T15" fmla="*/ 0 h 62"/>
                <a:gd name="T16" fmla="*/ 1 w 33"/>
                <a:gd name="T17" fmla="*/ 0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62"/>
                <a:gd name="T29" fmla="*/ 33 w 33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62">
                  <a:moveTo>
                    <a:pt x="17" y="60"/>
                  </a:moveTo>
                  <a:lnTo>
                    <a:pt x="17" y="62"/>
                  </a:lnTo>
                  <a:lnTo>
                    <a:pt x="33" y="4"/>
                  </a:lnTo>
                  <a:lnTo>
                    <a:pt x="15" y="0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17" y="6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1" name="Freeform 858"/>
            <p:cNvSpPr>
              <a:spLocks/>
            </p:cNvSpPr>
            <p:nvPr/>
          </p:nvSpPr>
          <p:spPr bwMode="auto">
            <a:xfrm>
              <a:off x="4956464" y="5192792"/>
              <a:ext cx="21539" cy="30296"/>
            </a:xfrm>
            <a:custGeom>
              <a:avLst/>
              <a:gdLst>
                <a:gd name="T0" fmla="*/ 1 w 25"/>
                <a:gd name="T1" fmla="*/ 0 h 52"/>
                <a:gd name="T2" fmla="*/ 1 w 25"/>
                <a:gd name="T3" fmla="*/ 0 h 52"/>
                <a:gd name="T4" fmla="*/ 1 w 25"/>
                <a:gd name="T5" fmla="*/ 0 h 52"/>
                <a:gd name="T6" fmla="*/ 1 w 25"/>
                <a:gd name="T7" fmla="*/ 0 h 52"/>
                <a:gd name="T8" fmla="*/ 0 w 25"/>
                <a:gd name="T9" fmla="*/ 0 h 52"/>
                <a:gd name="T10" fmla="*/ 0 w 25"/>
                <a:gd name="T11" fmla="*/ 0 h 52"/>
                <a:gd name="T12" fmla="*/ 0 w 25"/>
                <a:gd name="T13" fmla="*/ 0 h 52"/>
                <a:gd name="T14" fmla="*/ 0 w 25"/>
                <a:gd name="T15" fmla="*/ 0 h 52"/>
                <a:gd name="T16" fmla="*/ 1 w 25"/>
                <a:gd name="T17" fmla="*/ 0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52"/>
                <a:gd name="T29" fmla="*/ 25 w 25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52">
                  <a:moveTo>
                    <a:pt x="16" y="50"/>
                  </a:moveTo>
                  <a:lnTo>
                    <a:pt x="16" y="52"/>
                  </a:lnTo>
                  <a:lnTo>
                    <a:pt x="25" y="2"/>
                  </a:lnTo>
                  <a:lnTo>
                    <a:pt x="8" y="0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2" name="Freeform 859"/>
            <p:cNvSpPr>
              <a:spLocks/>
            </p:cNvSpPr>
            <p:nvPr/>
          </p:nvSpPr>
          <p:spPr bwMode="auto">
            <a:xfrm>
              <a:off x="4956464" y="5221771"/>
              <a:ext cx="15385" cy="23710"/>
            </a:xfrm>
            <a:custGeom>
              <a:avLst/>
              <a:gdLst>
                <a:gd name="T0" fmla="*/ 1 w 16"/>
                <a:gd name="T1" fmla="*/ 0 h 38"/>
                <a:gd name="T2" fmla="*/ 1 w 16"/>
                <a:gd name="T3" fmla="*/ 0 h 38"/>
                <a:gd name="T4" fmla="*/ 1 w 16"/>
                <a:gd name="T5" fmla="*/ 0 h 38"/>
                <a:gd name="T6" fmla="*/ 0 w 16"/>
                <a:gd name="T7" fmla="*/ 0 h 38"/>
                <a:gd name="T8" fmla="*/ 0 w 16"/>
                <a:gd name="T9" fmla="*/ 0 h 38"/>
                <a:gd name="T10" fmla="*/ 1 w 16"/>
                <a:gd name="T11" fmla="*/ 0 h 38"/>
                <a:gd name="T12" fmla="*/ 0 w 16"/>
                <a:gd name="T13" fmla="*/ 0 h 38"/>
                <a:gd name="T14" fmla="*/ 0 w 16"/>
                <a:gd name="T15" fmla="*/ 0 h 38"/>
                <a:gd name="T16" fmla="*/ 1 w 16"/>
                <a:gd name="T17" fmla="*/ 0 h 38"/>
                <a:gd name="T18" fmla="*/ 1 w 16"/>
                <a:gd name="T19" fmla="*/ 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38"/>
                <a:gd name="T32" fmla="*/ 16 w 16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38">
                  <a:moveTo>
                    <a:pt x="6" y="23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8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3" name="Freeform 860"/>
            <p:cNvSpPr>
              <a:spLocks/>
            </p:cNvSpPr>
            <p:nvPr/>
          </p:nvSpPr>
          <p:spPr bwMode="auto">
            <a:xfrm>
              <a:off x="4961079" y="5233626"/>
              <a:ext cx="30771" cy="11855"/>
            </a:xfrm>
            <a:custGeom>
              <a:avLst/>
              <a:gdLst>
                <a:gd name="T0" fmla="*/ 1 w 35"/>
                <a:gd name="T1" fmla="*/ 0 h 21"/>
                <a:gd name="T2" fmla="*/ 0 w 35"/>
                <a:gd name="T3" fmla="*/ 0 h 21"/>
                <a:gd name="T4" fmla="*/ 1 w 35"/>
                <a:gd name="T5" fmla="*/ 0 h 21"/>
                <a:gd name="T6" fmla="*/ 1 w 35"/>
                <a:gd name="T7" fmla="*/ 0 h 21"/>
                <a:gd name="T8" fmla="*/ 1 w 35"/>
                <a:gd name="T9" fmla="*/ 0 h 21"/>
                <a:gd name="T10" fmla="*/ 1 w 35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21"/>
                <a:gd name="T20" fmla="*/ 35 w 35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21">
                  <a:moveTo>
                    <a:pt x="33" y="0"/>
                  </a:moveTo>
                  <a:lnTo>
                    <a:pt x="0" y="6"/>
                  </a:lnTo>
                  <a:lnTo>
                    <a:pt x="2" y="21"/>
                  </a:lnTo>
                  <a:lnTo>
                    <a:pt x="35" y="15"/>
                  </a:lnTo>
                  <a:lnTo>
                    <a:pt x="33" y="1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4" name="Freeform 861"/>
            <p:cNvSpPr>
              <a:spLocks/>
            </p:cNvSpPr>
            <p:nvPr/>
          </p:nvSpPr>
          <p:spPr bwMode="auto">
            <a:xfrm>
              <a:off x="4990311" y="5225722"/>
              <a:ext cx="32309" cy="15807"/>
            </a:xfrm>
            <a:custGeom>
              <a:avLst/>
              <a:gdLst>
                <a:gd name="T0" fmla="*/ 1 w 38"/>
                <a:gd name="T1" fmla="*/ 0 h 27"/>
                <a:gd name="T2" fmla="*/ 1 w 38"/>
                <a:gd name="T3" fmla="*/ 0 h 27"/>
                <a:gd name="T4" fmla="*/ 1 w 38"/>
                <a:gd name="T5" fmla="*/ 0 h 27"/>
                <a:gd name="T6" fmla="*/ 1 w 38"/>
                <a:gd name="T7" fmla="*/ 0 h 27"/>
                <a:gd name="T8" fmla="*/ 1 w 38"/>
                <a:gd name="T9" fmla="*/ 0 h 27"/>
                <a:gd name="T10" fmla="*/ 1 w 38"/>
                <a:gd name="T11" fmla="*/ 0 h 27"/>
                <a:gd name="T12" fmla="*/ 1 w 38"/>
                <a:gd name="T13" fmla="*/ 0 h 27"/>
                <a:gd name="T14" fmla="*/ 1 w 38"/>
                <a:gd name="T15" fmla="*/ 0 h 27"/>
                <a:gd name="T16" fmla="*/ 1 w 38"/>
                <a:gd name="T17" fmla="*/ 0 h 27"/>
                <a:gd name="T18" fmla="*/ 1 w 38"/>
                <a:gd name="T19" fmla="*/ 0 h 27"/>
                <a:gd name="T20" fmla="*/ 1 w 38"/>
                <a:gd name="T21" fmla="*/ 0 h 27"/>
                <a:gd name="T22" fmla="*/ 1 w 38"/>
                <a:gd name="T23" fmla="*/ 0 h 27"/>
                <a:gd name="T24" fmla="*/ 1 w 38"/>
                <a:gd name="T25" fmla="*/ 0 h 27"/>
                <a:gd name="T26" fmla="*/ 1 w 38"/>
                <a:gd name="T27" fmla="*/ 0 h 27"/>
                <a:gd name="T28" fmla="*/ 1 w 38"/>
                <a:gd name="T29" fmla="*/ 0 h 27"/>
                <a:gd name="T30" fmla="*/ 1 w 38"/>
                <a:gd name="T31" fmla="*/ 0 h 27"/>
                <a:gd name="T32" fmla="*/ 1 w 38"/>
                <a:gd name="T33" fmla="*/ 0 h 27"/>
                <a:gd name="T34" fmla="*/ 0 w 38"/>
                <a:gd name="T35" fmla="*/ 0 h 27"/>
                <a:gd name="T36" fmla="*/ 0 w 38"/>
                <a:gd name="T37" fmla="*/ 0 h 27"/>
                <a:gd name="T38" fmla="*/ 1 w 38"/>
                <a:gd name="T39" fmla="*/ 0 h 27"/>
                <a:gd name="T40" fmla="*/ 1 w 38"/>
                <a:gd name="T41" fmla="*/ 0 h 27"/>
                <a:gd name="T42" fmla="*/ 1 w 38"/>
                <a:gd name="T43" fmla="*/ 0 h 27"/>
                <a:gd name="T44" fmla="*/ 1 w 38"/>
                <a:gd name="T45" fmla="*/ 0 h 27"/>
                <a:gd name="T46" fmla="*/ 1 w 38"/>
                <a:gd name="T47" fmla="*/ 0 h 27"/>
                <a:gd name="T48" fmla="*/ 1 w 38"/>
                <a:gd name="T49" fmla="*/ 0 h 27"/>
                <a:gd name="T50" fmla="*/ 1 w 38"/>
                <a:gd name="T51" fmla="*/ 0 h 27"/>
                <a:gd name="T52" fmla="*/ 1 w 38"/>
                <a:gd name="T53" fmla="*/ 0 h 27"/>
                <a:gd name="T54" fmla="*/ 1 w 38"/>
                <a:gd name="T55" fmla="*/ 0 h 27"/>
                <a:gd name="T56" fmla="*/ 1 w 38"/>
                <a:gd name="T57" fmla="*/ 0 h 27"/>
                <a:gd name="T58" fmla="*/ 1 w 38"/>
                <a:gd name="T59" fmla="*/ 0 h 27"/>
                <a:gd name="T60" fmla="*/ 1 w 38"/>
                <a:gd name="T61" fmla="*/ 0 h 27"/>
                <a:gd name="T62" fmla="*/ 1 w 38"/>
                <a:gd name="T63" fmla="*/ 0 h 27"/>
                <a:gd name="T64" fmla="*/ 1 w 38"/>
                <a:gd name="T65" fmla="*/ 0 h 27"/>
                <a:gd name="T66" fmla="*/ 1 w 38"/>
                <a:gd name="T67" fmla="*/ 0 h 27"/>
                <a:gd name="T68" fmla="*/ 1 w 38"/>
                <a:gd name="T69" fmla="*/ 0 h 27"/>
                <a:gd name="T70" fmla="*/ 1 w 38"/>
                <a:gd name="T71" fmla="*/ 0 h 27"/>
                <a:gd name="T72" fmla="*/ 1 w 38"/>
                <a:gd name="T73" fmla="*/ 0 h 27"/>
                <a:gd name="T74" fmla="*/ 1 w 38"/>
                <a:gd name="T75" fmla="*/ 0 h 27"/>
                <a:gd name="T76" fmla="*/ 1 w 38"/>
                <a:gd name="T77" fmla="*/ 0 h 27"/>
                <a:gd name="T78" fmla="*/ 1 w 38"/>
                <a:gd name="T79" fmla="*/ 0 h 27"/>
                <a:gd name="T80" fmla="*/ 1 w 38"/>
                <a:gd name="T81" fmla="*/ 0 h 27"/>
                <a:gd name="T82" fmla="*/ 1 w 38"/>
                <a:gd name="T83" fmla="*/ 0 h 27"/>
                <a:gd name="T84" fmla="*/ 1 w 38"/>
                <a:gd name="T85" fmla="*/ 0 h 27"/>
                <a:gd name="T86" fmla="*/ 1 w 38"/>
                <a:gd name="T87" fmla="*/ 0 h 27"/>
                <a:gd name="T88" fmla="*/ 1 w 38"/>
                <a:gd name="T89" fmla="*/ 0 h 27"/>
                <a:gd name="T90" fmla="*/ 1 w 38"/>
                <a:gd name="T91" fmla="*/ 0 h 27"/>
                <a:gd name="T92" fmla="*/ 1 w 38"/>
                <a:gd name="T93" fmla="*/ 0 h 2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8"/>
                <a:gd name="T142" fmla="*/ 0 h 27"/>
                <a:gd name="T143" fmla="*/ 38 w 38"/>
                <a:gd name="T144" fmla="*/ 27 h 2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8" h="27">
                  <a:moveTo>
                    <a:pt x="30" y="0"/>
                  </a:moveTo>
                  <a:lnTo>
                    <a:pt x="27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19" y="6"/>
                  </a:lnTo>
                  <a:lnTo>
                    <a:pt x="17" y="6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4" y="27"/>
                  </a:lnTo>
                  <a:lnTo>
                    <a:pt x="5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5" y="25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22"/>
                  </a:lnTo>
                  <a:lnTo>
                    <a:pt x="23" y="22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34" y="16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5" name="Freeform 862"/>
            <p:cNvSpPr>
              <a:spLocks/>
            </p:cNvSpPr>
            <p:nvPr/>
          </p:nvSpPr>
          <p:spPr bwMode="auto">
            <a:xfrm>
              <a:off x="5014928" y="5221771"/>
              <a:ext cx="40002" cy="14489"/>
            </a:xfrm>
            <a:custGeom>
              <a:avLst/>
              <a:gdLst>
                <a:gd name="T0" fmla="*/ 1 w 46"/>
                <a:gd name="T1" fmla="*/ 0 h 23"/>
                <a:gd name="T2" fmla="*/ 1 w 46"/>
                <a:gd name="T3" fmla="*/ 0 h 23"/>
                <a:gd name="T4" fmla="*/ 0 w 46"/>
                <a:gd name="T5" fmla="*/ 0 h 23"/>
                <a:gd name="T6" fmla="*/ 1 w 46"/>
                <a:gd name="T7" fmla="*/ 0 h 23"/>
                <a:gd name="T8" fmla="*/ 1 w 46"/>
                <a:gd name="T9" fmla="*/ 0 h 23"/>
                <a:gd name="T10" fmla="*/ 1 w 46"/>
                <a:gd name="T11" fmla="*/ 0 h 23"/>
                <a:gd name="T12" fmla="*/ 1 w 46"/>
                <a:gd name="T13" fmla="*/ 0 h 23"/>
                <a:gd name="T14" fmla="*/ 1 w 46"/>
                <a:gd name="T15" fmla="*/ 0 h 23"/>
                <a:gd name="T16" fmla="*/ 1 w 46"/>
                <a:gd name="T17" fmla="*/ 0 h 23"/>
                <a:gd name="T18" fmla="*/ 1 w 46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23"/>
                <a:gd name="T32" fmla="*/ 46 w 46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23">
                  <a:moveTo>
                    <a:pt x="46" y="5"/>
                  </a:moveTo>
                  <a:lnTo>
                    <a:pt x="37" y="0"/>
                  </a:lnTo>
                  <a:lnTo>
                    <a:pt x="0" y="7"/>
                  </a:lnTo>
                  <a:lnTo>
                    <a:pt x="4" y="23"/>
                  </a:lnTo>
                  <a:lnTo>
                    <a:pt x="41" y="17"/>
                  </a:lnTo>
                  <a:lnTo>
                    <a:pt x="31" y="11"/>
                  </a:lnTo>
                  <a:lnTo>
                    <a:pt x="46" y="5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46" y="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6" name="Freeform 863"/>
            <p:cNvSpPr>
              <a:spLocks/>
            </p:cNvSpPr>
            <p:nvPr/>
          </p:nvSpPr>
          <p:spPr bwMode="auto">
            <a:xfrm>
              <a:off x="5041083" y="5225722"/>
              <a:ext cx="21539" cy="17124"/>
            </a:xfrm>
            <a:custGeom>
              <a:avLst/>
              <a:gdLst>
                <a:gd name="T0" fmla="*/ 1 w 27"/>
                <a:gd name="T1" fmla="*/ 0 h 31"/>
                <a:gd name="T2" fmla="*/ 1 w 27"/>
                <a:gd name="T3" fmla="*/ 0 h 31"/>
                <a:gd name="T4" fmla="*/ 0 w 27"/>
                <a:gd name="T5" fmla="*/ 0 h 31"/>
                <a:gd name="T6" fmla="*/ 1 w 27"/>
                <a:gd name="T7" fmla="*/ 0 h 31"/>
                <a:gd name="T8" fmla="*/ 1 w 27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1"/>
                <a:gd name="T17" fmla="*/ 27 w 27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1">
                  <a:moveTo>
                    <a:pt x="27" y="24"/>
                  </a:moveTo>
                  <a:lnTo>
                    <a:pt x="15" y="0"/>
                  </a:lnTo>
                  <a:lnTo>
                    <a:pt x="0" y="6"/>
                  </a:lnTo>
                  <a:lnTo>
                    <a:pt x="12" y="31"/>
                  </a:lnTo>
                  <a:lnTo>
                    <a:pt x="27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7" name="Freeform 864"/>
            <p:cNvSpPr>
              <a:spLocks/>
            </p:cNvSpPr>
            <p:nvPr/>
          </p:nvSpPr>
          <p:spPr bwMode="auto">
            <a:xfrm>
              <a:off x="5053391" y="5238895"/>
              <a:ext cx="26155" cy="28979"/>
            </a:xfrm>
            <a:custGeom>
              <a:avLst/>
              <a:gdLst>
                <a:gd name="T0" fmla="*/ 1 w 32"/>
                <a:gd name="T1" fmla="*/ 0 h 46"/>
                <a:gd name="T2" fmla="*/ 1 w 32"/>
                <a:gd name="T3" fmla="*/ 0 h 46"/>
                <a:gd name="T4" fmla="*/ 1 w 32"/>
                <a:gd name="T5" fmla="*/ 0 h 46"/>
                <a:gd name="T6" fmla="*/ 0 w 32"/>
                <a:gd name="T7" fmla="*/ 0 h 46"/>
                <a:gd name="T8" fmla="*/ 1 w 32"/>
                <a:gd name="T9" fmla="*/ 0 h 46"/>
                <a:gd name="T10" fmla="*/ 1 w 32"/>
                <a:gd name="T11" fmla="*/ 0 h 46"/>
                <a:gd name="T12" fmla="*/ 1 w 32"/>
                <a:gd name="T13" fmla="*/ 0 h 46"/>
                <a:gd name="T14" fmla="*/ 1 w 32"/>
                <a:gd name="T15" fmla="*/ 0 h 46"/>
                <a:gd name="T16" fmla="*/ 1 w 32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46"/>
                <a:gd name="T29" fmla="*/ 32 w 32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46">
                  <a:moveTo>
                    <a:pt x="30" y="36"/>
                  </a:moveTo>
                  <a:lnTo>
                    <a:pt x="32" y="38"/>
                  </a:lnTo>
                  <a:lnTo>
                    <a:pt x="15" y="0"/>
                  </a:lnTo>
                  <a:lnTo>
                    <a:pt x="0" y="7"/>
                  </a:lnTo>
                  <a:lnTo>
                    <a:pt x="17" y="44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6"/>
                  </a:lnTo>
                  <a:lnTo>
                    <a:pt x="30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8" name="Freeform 865"/>
            <p:cNvSpPr>
              <a:spLocks/>
            </p:cNvSpPr>
            <p:nvPr/>
          </p:nvSpPr>
          <p:spPr bwMode="auto">
            <a:xfrm>
              <a:off x="5065699" y="5261287"/>
              <a:ext cx="36925" cy="30296"/>
            </a:xfrm>
            <a:custGeom>
              <a:avLst/>
              <a:gdLst>
                <a:gd name="T0" fmla="*/ 1 w 44"/>
                <a:gd name="T1" fmla="*/ 0 h 52"/>
                <a:gd name="T2" fmla="*/ 1 w 44"/>
                <a:gd name="T3" fmla="*/ 0 h 52"/>
                <a:gd name="T4" fmla="*/ 1 w 44"/>
                <a:gd name="T5" fmla="*/ 0 h 52"/>
                <a:gd name="T6" fmla="*/ 0 w 44"/>
                <a:gd name="T7" fmla="*/ 0 h 52"/>
                <a:gd name="T8" fmla="*/ 1 w 44"/>
                <a:gd name="T9" fmla="*/ 0 h 52"/>
                <a:gd name="T10" fmla="*/ 1 w 44"/>
                <a:gd name="T11" fmla="*/ 0 h 52"/>
                <a:gd name="T12" fmla="*/ 1 w 44"/>
                <a:gd name="T13" fmla="*/ 0 h 52"/>
                <a:gd name="T14" fmla="*/ 1 w 44"/>
                <a:gd name="T15" fmla="*/ 0 h 52"/>
                <a:gd name="T16" fmla="*/ 1 w 44"/>
                <a:gd name="T17" fmla="*/ 0 h 52"/>
                <a:gd name="T18" fmla="*/ 1 w 44"/>
                <a:gd name="T19" fmla="*/ 0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52"/>
                <a:gd name="T32" fmla="*/ 44 w 44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52">
                  <a:moveTo>
                    <a:pt x="42" y="40"/>
                  </a:moveTo>
                  <a:lnTo>
                    <a:pt x="44" y="42"/>
                  </a:lnTo>
                  <a:lnTo>
                    <a:pt x="13" y="0"/>
                  </a:lnTo>
                  <a:lnTo>
                    <a:pt x="0" y="10"/>
                  </a:lnTo>
                  <a:lnTo>
                    <a:pt x="31" y="50"/>
                  </a:lnTo>
                  <a:lnTo>
                    <a:pt x="33" y="52"/>
                  </a:lnTo>
                  <a:lnTo>
                    <a:pt x="31" y="50"/>
                  </a:lnTo>
                  <a:lnTo>
                    <a:pt x="31" y="52"/>
                  </a:lnTo>
                  <a:lnTo>
                    <a:pt x="33" y="52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9" name="Freeform 866"/>
            <p:cNvSpPr>
              <a:spLocks/>
            </p:cNvSpPr>
            <p:nvPr/>
          </p:nvSpPr>
          <p:spPr bwMode="auto">
            <a:xfrm>
              <a:off x="5093393" y="5286314"/>
              <a:ext cx="41540" cy="25027"/>
            </a:xfrm>
            <a:custGeom>
              <a:avLst/>
              <a:gdLst>
                <a:gd name="T0" fmla="*/ 1 w 46"/>
                <a:gd name="T1" fmla="*/ 0 h 46"/>
                <a:gd name="T2" fmla="*/ 1 w 46"/>
                <a:gd name="T3" fmla="*/ 0 h 46"/>
                <a:gd name="T4" fmla="*/ 1 w 46"/>
                <a:gd name="T5" fmla="*/ 0 h 46"/>
                <a:gd name="T6" fmla="*/ 0 w 46"/>
                <a:gd name="T7" fmla="*/ 0 h 46"/>
                <a:gd name="T8" fmla="*/ 1 w 46"/>
                <a:gd name="T9" fmla="*/ 0 h 46"/>
                <a:gd name="T10" fmla="*/ 1 w 46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6"/>
                <a:gd name="T20" fmla="*/ 46 w 46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6">
                  <a:moveTo>
                    <a:pt x="46" y="33"/>
                  </a:moveTo>
                  <a:lnTo>
                    <a:pt x="46" y="35"/>
                  </a:lnTo>
                  <a:lnTo>
                    <a:pt x="9" y="0"/>
                  </a:lnTo>
                  <a:lnTo>
                    <a:pt x="0" y="12"/>
                  </a:lnTo>
                  <a:lnTo>
                    <a:pt x="36" y="46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0" name="Freeform 867"/>
            <p:cNvSpPr>
              <a:spLocks/>
            </p:cNvSpPr>
            <p:nvPr/>
          </p:nvSpPr>
          <p:spPr bwMode="auto">
            <a:xfrm>
              <a:off x="5124163" y="5304755"/>
              <a:ext cx="43079" cy="26344"/>
            </a:xfrm>
            <a:custGeom>
              <a:avLst/>
              <a:gdLst>
                <a:gd name="T0" fmla="*/ 1 w 50"/>
                <a:gd name="T1" fmla="*/ 0 h 44"/>
                <a:gd name="T2" fmla="*/ 1 w 50"/>
                <a:gd name="T3" fmla="*/ 0 h 44"/>
                <a:gd name="T4" fmla="*/ 1 w 50"/>
                <a:gd name="T5" fmla="*/ 0 h 44"/>
                <a:gd name="T6" fmla="*/ 0 w 50"/>
                <a:gd name="T7" fmla="*/ 0 h 44"/>
                <a:gd name="T8" fmla="*/ 1 w 50"/>
                <a:gd name="T9" fmla="*/ 0 h 44"/>
                <a:gd name="T10" fmla="*/ 1 w 50"/>
                <a:gd name="T11" fmla="*/ 0 h 44"/>
                <a:gd name="T12" fmla="*/ 1 w 50"/>
                <a:gd name="T13" fmla="*/ 0 h 44"/>
                <a:gd name="T14" fmla="*/ 1 w 50"/>
                <a:gd name="T15" fmla="*/ 0 h 44"/>
                <a:gd name="T16" fmla="*/ 1 w 50"/>
                <a:gd name="T17" fmla="*/ 0 h 44"/>
                <a:gd name="T18" fmla="*/ 1 w 50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4"/>
                <a:gd name="T32" fmla="*/ 50 w 50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4">
                  <a:moveTo>
                    <a:pt x="50" y="36"/>
                  </a:moveTo>
                  <a:lnTo>
                    <a:pt x="48" y="33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36" y="44"/>
                  </a:lnTo>
                  <a:lnTo>
                    <a:pt x="35" y="42"/>
                  </a:lnTo>
                  <a:lnTo>
                    <a:pt x="50" y="36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50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1" name="Freeform 868"/>
            <p:cNvSpPr>
              <a:spLocks/>
            </p:cNvSpPr>
            <p:nvPr/>
          </p:nvSpPr>
          <p:spPr bwMode="auto">
            <a:xfrm>
              <a:off x="5153395" y="5325831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0 w 21"/>
                <a:gd name="T7" fmla="*/ 0 h 25"/>
                <a:gd name="T8" fmla="*/ 1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19" y="25"/>
                  </a:moveTo>
                  <a:lnTo>
                    <a:pt x="21" y="20"/>
                  </a:lnTo>
                  <a:lnTo>
                    <a:pt x="15" y="0"/>
                  </a:lnTo>
                  <a:lnTo>
                    <a:pt x="0" y="6"/>
                  </a:lnTo>
                  <a:lnTo>
                    <a:pt x="5" y="23"/>
                  </a:lnTo>
                  <a:lnTo>
                    <a:pt x="5" y="18"/>
                  </a:lnTo>
                  <a:lnTo>
                    <a:pt x="19" y="25"/>
                  </a:lnTo>
                  <a:lnTo>
                    <a:pt x="21" y="23"/>
                  </a:lnTo>
                  <a:lnTo>
                    <a:pt x="21" y="20"/>
                  </a:lnTo>
                  <a:lnTo>
                    <a:pt x="19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2" name="Freeform 869"/>
            <p:cNvSpPr>
              <a:spLocks/>
            </p:cNvSpPr>
            <p:nvPr/>
          </p:nvSpPr>
          <p:spPr bwMode="auto">
            <a:xfrm>
              <a:off x="5134933" y="5336369"/>
              <a:ext cx="35386" cy="36882"/>
            </a:xfrm>
            <a:custGeom>
              <a:avLst/>
              <a:gdLst>
                <a:gd name="T0" fmla="*/ 1 w 43"/>
                <a:gd name="T1" fmla="*/ 0 h 57"/>
                <a:gd name="T2" fmla="*/ 1 w 43"/>
                <a:gd name="T3" fmla="*/ 0 h 57"/>
                <a:gd name="T4" fmla="*/ 1 w 43"/>
                <a:gd name="T5" fmla="*/ 0 h 57"/>
                <a:gd name="T6" fmla="*/ 1 w 43"/>
                <a:gd name="T7" fmla="*/ 0 h 57"/>
                <a:gd name="T8" fmla="*/ 0 w 43"/>
                <a:gd name="T9" fmla="*/ 0 h 57"/>
                <a:gd name="T10" fmla="*/ 1 w 43"/>
                <a:gd name="T11" fmla="*/ 0 h 57"/>
                <a:gd name="T12" fmla="*/ 1 w 43"/>
                <a:gd name="T13" fmla="*/ 0 h 57"/>
                <a:gd name="T14" fmla="*/ 1 w 43"/>
                <a:gd name="T15" fmla="*/ 0 h 57"/>
                <a:gd name="T16" fmla="*/ 1 w 43"/>
                <a:gd name="T17" fmla="*/ 0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57"/>
                <a:gd name="T29" fmla="*/ 43 w 43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57">
                  <a:moveTo>
                    <a:pt x="14" y="57"/>
                  </a:moveTo>
                  <a:lnTo>
                    <a:pt x="16" y="55"/>
                  </a:lnTo>
                  <a:lnTo>
                    <a:pt x="43" y="7"/>
                  </a:lnTo>
                  <a:lnTo>
                    <a:pt x="29" y="0"/>
                  </a:lnTo>
                  <a:lnTo>
                    <a:pt x="0" y="48"/>
                  </a:lnTo>
                  <a:lnTo>
                    <a:pt x="2" y="46"/>
                  </a:lnTo>
                  <a:lnTo>
                    <a:pt x="14" y="57"/>
                  </a:lnTo>
                  <a:lnTo>
                    <a:pt x="16" y="55"/>
                  </a:lnTo>
                  <a:lnTo>
                    <a:pt x="14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3" name="Freeform 870"/>
            <p:cNvSpPr>
              <a:spLocks/>
            </p:cNvSpPr>
            <p:nvPr/>
          </p:nvSpPr>
          <p:spPr bwMode="auto">
            <a:xfrm>
              <a:off x="5099547" y="5364030"/>
              <a:ext cx="43079" cy="39517"/>
            </a:xfrm>
            <a:custGeom>
              <a:avLst/>
              <a:gdLst>
                <a:gd name="T0" fmla="*/ 1 w 54"/>
                <a:gd name="T1" fmla="*/ 0 h 63"/>
                <a:gd name="T2" fmla="*/ 1 w 54"/>
                <a:gd name="T3" fmla="*/ 0 h 63"/>
                <a:gd name="T4" fmla="*/ 1 w 54"/>
                <a:gd name="T5" fmla="*/ 0 h 63"/>
                <a:gd name="T6" fmla="*/ 0 w 54"/>
                <a:gd name="T7" fmla="*/ 0 h 63"/>
                <a:gd name="T8" fmla="*/ 1 w 54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63"/>
                <a:gd name="T17" fmla="*/ 54 w 54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63">
                  <a:moveTo>
                    <a:pt x="12" y="63"/>
                  </a:moveTo>
                  <a:lnTo>
                    <a:pt x="54" y="11"/>
                  </a:lnTo>
                  <a:lnTo>
                    <a:pt x="42" y="0"/>
                  </a:lnTo>
                  <a:lnTo>
                    <a:pt x="0" y="52"/>
                  </a:lnTo>
                  <a:lnTo>
                    <a:pt x="12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4" name="Freeform 871"/>
            <p:cNvSpPr>
              <a:spLocks/>
            </p:cNvSpPr>
            <p:nvPr/>
          </p:nvSpPr>
          <p:spPr bwMode="auto">
            <a:xfrm>
              <a:off x="5070315" y="5398278"/>
              <a:ext cx="41540" cy="28979"/>
            </a:xfrm>
            <a:custGeom>
              <a:avLst/>
              <a:gdLst>
                <a:gd name="T0" fmla="*/ 1 w 48"/>
                <a:gd name="T1" fmla="*/ 0 h 49"/>
                <a:gd name="T2" fmla="*/ 1 w 48"/>
                <a:gd name="T3" fmla="*/ 0 h 49"/>
                <a:gd name="T4" fmla="*/ 1 w 48"/>
                <a:gd name="T5" fmla="*/ 0 h 49"/>
                <a:gd name="T6" fmla="*/ 1 w 48"/>
                <a:gd name="T7" fmla="*/ 0 h 49"/>
                <a:gd name="T8" fmla="*/ 0 w 48"/>
                <a:gd name="T9" fmla="*/ 0 h 49"/>
                <a:gd name="T10" fmla="*/ 0 w 48"/>
                <a:gd name="T11" fmla="*/ 0 h 49"/>
                <a:gd name="T12" fmla="*/ 1 w 48"/>
                <a:gd name="T13" fmla="*/ 0 h 49"/>
                <a:gd name="T14" fmla="*/ 1 w 48"/>
                <a:gd name="T15" fmla="*/ 0 h 49"/>
                <a:gd name="T16" fmla="*/ 1 w 48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9"/>
                <a:gd name="T29" fmla="*/ 48 w 48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9">
                  <a:moveTo>
                    <a:pt x="9" y="49"/>
                  </a:moveTo>
                  <a:lnTo>
                    <a:pt x="11" y="49"/>
                  </a:lnTo>
                  <a:lnTo>
                    <a:pt x="48" y="11"/>
                  </a:lnTo>
                  <a:lnTo>
                    <a:pt x="36" y="0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9" y="49"/>
                  </a:lnTo>
                  <a:lnTo>
                    <a:pt x="11" y="49"/>
                  </a:lnTo>
                  <a:lnTo>
                    <a:pt x="9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5" name="Freeform 872"/>
            <p:cNvSpPr>
              <a:spLocks/>
            </p:cNvSpPr>
            <p:nvPr/>
          </p:nvSpPr>
          <p:spPr bwMode="auto">
            <a:xfrm>
              <a:off x="5022621" y="5418036"/>
              <a:ext cx="52310" cy="30296"/>
            </a:xfrm>
            <a:custGeom>
              <a:avLst/>
              <a:gdLst>
                <a:gd name="T0" fmla="*/ 1 w 63"/>
                <a:gd name="T1" fmla="*/ 0 h 48"/>
                <a:gd name="T2" fmla="*/ 1 w 63"/>
                <a:gd name="T3" fmla="*/ 0 h 48"/>
                <a:gd name="T4" fmla="*/ 1 w 63"/>
                <a:gd name="T5" fmla="*/ 0 h 48"/>
                <a:gd name="T6" fmla="*/ 1 w 63"/>
                <a:gd name="T7" fmla="*/ 0 h 48"/>
                <a:gd name="T8" fmla="*/ 1 w 63"/>
                <a:gd name="T9" fmla="*/ 0 h 48"/>
                <a:gd name="T10" fmla="*/ 0 w 63"/>
                <a:gd name="T11" fmla="*/ 0 h 48"/>
                <a:gd name="T12" fmla="*/ 1 w 63"/>
                <a:gd name="T13" fmla="*/ 0 h 48"/>
                <a:gd name="T14" fmla="*/ 0 w 63"/>
                <a:gd name="T15" fmla="*/ 0 h 48"/>
                <a:gd name="T16" fmla="*/ 0 w 63"/>
                <a:gd name="T17" fmla="*/ 0 h 48"/>
                <a:gd name="T18" fmla="*/ 1 w 63"/>
                <a:gd name="T19" fmla="*/ 0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"/>
                <a:gd name="T31" fmla="*/ 0 h 48"/>
                <a:gd name="T32" fmla="*/ 63 w 63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" h="48">
                  <a:moveTo>
                    <a:pt x="15" y="42"/>
                  </a:moveTo>
                  <a:lnTo>
                    <a:pt x="13" y="48"/>
                  </a:lnTo>
                  <a:lnTo>
                    <a:pt x="63" y="13"/>
                  </a:lnTo>
                  <a:lnTo>
                    <a:pt x="54" y="0"/>
                  </a:lnTo>
                  <a:lnTo>
                    <a:pt x="4" y="35"/>
                  </a:lnTo>
                  <a:lnTo>
                    <a:pt x="0" y="40"/>
                  </a:lnTo>
                  <a:lnTo>
                    <a:pt x="4" y="35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5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6" name="Freeform 873"/>
            <p:cNvSpPr>
              <a:spLocks/>
            </p:cNvSpPr>
            <p:nvPr/>
          </p:nvSpPr>
          <p:spPr bwMode="auto">
            <a:xfrm>
              <a:off x="5022621" y="5441746"/>
              <a:ext cx="12308" cy="13172"/>
            </a:xfrm>
            <a:custGeom>
              <a:avLst/>
              <a:gdLst>
                <a:gd name="T0" fmla="*/ 1 w 15"/>
                <a:gd name="T1" fmla="*/ 1 h 19"/>
                <a:gd name="T2" fmla="*/ 1 w 15"/>
                <a:gd name="T3" fmla="*/ 1 h 19"/>
                <a:gd name="T4" fmla="*/ 1 w 15"/>
                <a:gd name="T5" fmla="*/ 1 h 19"/>
                <a:gd name="T6" fmla="*/ 0 w 15"/>
                <a:gd name="T7" fmla="*/ 0 h 19"/>
                <a:gd name="T8" fmla="*/ 0 w 15"/>
                <a:gd name="T9" fmla="*/ 1 h 19"/>
                <a:gd name="T10" fmla="*/ 0 w 15"/>
                <a:gd name="T11" fmla="*/ 1 h 19"/>
                <a:gd name="T12" fmla="*/ 0 w 15"/>
                <a:gd name="T13" fmla="*/ 1 h 19"/>
                <a:gd name="T14" fmla="*/ 0 w 15"/>
                <a:gd name="T15" fmla="*/ 1 h 19"/>
                <a:gd name="T16" fmla="*/ 0 w 15"/>
                <a:gd name="T17" fmla="*/ 1 h 19"/>
                <a:gd name="T18" fmla="*/ 1 w 15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9"/>
                <a:gd name="T32" fmla="*/ 15 w 15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9">
                  <a:moveTo>
                    <a:pt x="15" y="12"/>
                  </a:moveTo>
                  <a:lnTo>
                    <a:pt x="15" y="16"/>
                  </a:lnTo>
                  <a:lnTo>
                    <a:pt x="15" y="2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7" name="Freeform 874"/>
            <p:cNvSpPr>
              <a:spLocks/>
            </p:cNvSpPr>
            <p:nvPr/>
          </p:nvSpPr>
          <p:spPr bwMode="auto">
            <a:xfrm>
              <a:off x="5022621" y="5449650"/>
              <a:ext cx="32309" cy="28979"/>
            </a:xfrm>
            <a:custGeom>
              <a:avLst/>
              <a:gdLst>
                <a:gd name="T0" fmla="*/ 1 w 36"/>
                <a:gd name="T1" fmla="*/ 0 h 46"/>
                <a:gd name="T2" fmla="*/ 1 w 36"/>
                <a:gd name="T3" fmla="*/ 0 h 46"/>
                <a:gd name="T4" fmla="*/ 1 w 36"/>
                <a:gd name="T5" fmla="*/ 0 h 46"/>
                <a:gd name="T6" fmla="*/ 0 w 36"/>
                <a:gd name="T7" fmla="*/ 0 h 46"/>
                <a:gd name="T8" fmla="*/ 1 w 36"/>
                <a:gd name="T9" fmla="*/ 0 h 46"/>
                <a:gd name="T10" fmla="*/ 1 w 36"/>
                <a:gd name="T11" fmla="*/ 0 h 46"/>
                <a:gd name="T12" fmla="*/ 1 w 36"/>
                <a:gd name="T13" fmla="*/ 0 h 46"/>
                <a:gd name="T14" fmla="*/ 1 w 36"/>
                <a:gd name="T15" fmla="*/ 0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46"/>
                <a:gd name="T26" fmla="*/ 36 w 36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46">
                  <a:moveTo>
                    <a:pt x="36" y="40"/>
                  </a:moveTo>
                  <a:lnTo>
                    <a:pt x="36" y="38"/>
                  </a:lnTo>
                  <a:lnTo>
                    <a:pt x="15" y="0"/>
                  </a:lnTo>
                  <a:lnTo>
                    <a:pt x="0" y="7"/>
                  </a:lnTo>
                  <a:lnTo>
                    <a:pt x="21" y="46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8" name="Freeform 875"/>
            <p:cNvSpPr>
              <a:spLocks/>
            </p:cNvSpPr>
            <p:nvPr/>
          </p:nvSpPr>
          <p:spPr bwMode="auto">
            <a:xfrm>
              <a:off x="5041083" y="5473360"/>
              <a:ext cx="30771" cy="34248"/>
            </a:xfrm>
            <a:custGeom>
              <a:avLst/>
              <a:gdLst>
                <a:gd name="T0" fmla="*/ 1 w 35"/>
                <a:gd name="T1" fmla="*/ 0 h 54"/>
                <a:gd name="T2" fmla="*/ 1 w 35"/>
                <a:gd name="T3" fmla="*/ 0 h 54"/>
                <a:gd name="T4" fmla="*/ 1 w 35"/>
                <a:gd name="T5" fmla="*/ 0 h 54"/>
                <a:gd name="T6" fmla="*/ 0 w 35"/>
                <a:gd name="T7" fmla="*/ 0 h 54"/>
                <a:gd name="T8" fmla="*/ 1 w 35"/>
                <a:gd name="T9" fmla="*/ 0 h 54"/>
                <a:gd name="T10" fmla="*/ 1 w 35"/>
                <a:gd name="T11" fmla="*/ 0 h 54"/>
                <a:gd name="T12" fmla="*/ 1 w 35"/>
                <a:gd name="T13" fmla="*/ 0 h 54"/>
                <a:gd name="T14" fmla="*/ 1 w 35"/>
                <a:gd name="T15" fmla="*/ 0 h 54"/>
                <a:gd name="T16" fmla="*/ 1 w 35"/>
                <a:gd name="T17" fmla="*/ 0 h 54"/>
                <a:gd name="T18" fmla="*/ 1 w 35"/>
                <a:gd name="T19" fmla="*/ 0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54"/>
                <a:gd name="T32" fmla="*/ 35 w 35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54">
                  <a:moveTo>
                    <a:pt x="31" y="38"/>
                  </a:moveTo>
                  <a:lnTo>
                    <a:pt x="35" y="42"/>
                  </a:lnTo>
                  <a:lnTo>
                    <a:pt x="15" y="0"/>
                  </a:lnTo>
                  <a:lnTo>
                    <a:pt x="0" y="6"/>
                  </a:lnTo>
                  <a:lnTo>
                    <a:pt x="19" y="50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21" y="52"/>
                  </a:lnTo>
                  <a:lnTo>
                    <a:pt x="23" y="54"/>
                  </a:lnTo>
                  <a:lnTo>
                    <a:pt x="31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9" name="Freeform 876"/>
            <p:cNvSpPr>
              <a:spLocks/>
            </p:cNvSpPr>
            <p:nvPr/>
          </p:nvSpPr>
          <p:spPr bwMode="auto">
            <a:xfrm>
              <a:off x="5061084" y="5497070"/>
              <a:ext cx="36925" cy="21076"/>
            </a:xfrm>
            <a:custGeom>
              <a:avLst/>
              <a:gdLst>
                <a:gd name="T0" fmla="*/ 1 w 42"/>
                <a:gd name="T1" fmla="*/ 0 h 35"/>
                <a:gd name="T2" fmla="*/ 1 w 42"/>
                <a:gd name="T3" fmla="*/ 0 h 35"/>
                <a:gd name="T4" fmla="*/ 0 w 42"/>
                <a:gd name="T5" fmla="*/ 0 h 35"/>
                <a:gd name="T6" fmla="*/ 1 w 42"/>
                <a:gd name="T7" fmla="*/ 0 h 35"/>
                <a:gd name="T8" fmla="*/ 1 w 42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35"/>
                <a:gd name="T17" fmla="*/ 42 w 4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35">
                  <a:moveTo>
                    <a:pt x="42" y="20"/>
                  </a:moveTo>
                  <a:lnTo>
                    <a:pt x="8" y="0"/>
                  </a:lnTo>
                  <a:lnTo>
                    <a:pt x="0" y="16"/>
                  </a:lnTo>
                  <a:lnTo>
                    <a:pt x="35" y="35"/>
                  </a:lnTo>
                  <a:lnTo>
                    <a:pt x="42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0" name="Freeform 877"/>
            <p:cNvSpPr>
              <a:spLocks/>
            </p:cNvSpPr>
            <p:nvPr/>
          </p:nvSpPr>
          <p:spPr bwMode="auto">
            <a:xfrm>
              <a:off x="5088777" y="5511559"/>
              <a:ext cx="15385" cy="9221"/>
            </a:xfrm>
            <a:custGeom>
              <a:avLst/>
              <a:gdLst>
                <a:gd name="T0" fmla="*/ 1 w 17"/>
                <a:gd name="T1" fmla="*/ 0 h 19"/>
                <a:gd name="T2" fmla="*/ 1 w 17"/>
                <a:gd name="T3" fmla="*/ 0 h 19"/>
                <a:gd name="T4" fmla="*/ 1 w 17"/>
                <a:gd name="T5" fmla="*/ 0 h 19"/>
                <a:gd name="T6" fmla="*/ 0 w 17"/>
                <a:gd name="T7" fmla="*/ 0 h 19"/>
                <a:gd name="T8" fmla="*/ 1 w 17"/>
                <a:gd name="T9" fmla="*/ 0 h 19"/>
                <a:gd name="T10" fmla="*/ 1 w 17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9"/>
                <a:gd name="T20" fmla="*/ 17 w 17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9">
                  <a:moveTo>
                    <a:pt x="13" y="11"/>
                  </a:moveTo>
                  <a:lnTo>
                    <a:pt x="17" y="3"/>
                  </a:lnTo>
                  <a:lnTo>
                    <a:pt x="7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1" name="Freeform 878"/>
            <p:cNvSpPr>
              <a:spLocks/>
            </p:cNvSpPr>
            <p:nvPr/>
          </p:nvSpPr>
          <p:spPr bwMode="auto">
            <a:xfrm>
              <a:off x="4978003" y="5117710"/>
              <a:ext cx="64618" cy="44785"/>
            </a:xfrm>
            <a:custGeom>
              <a:avLst/>
              <a:gdLst>
                <a:gd name="T0" fmla="*/ 1 w 77"/>
                <a:gd name="T1" fmla="*/ 0 h 75"/>
                <a:gd name="T2" fmla="*/ 1 w 77"/>
                <a:gd name="T3" fmla="*/ 0 h 75"/>
                <a:gd name="T4" fmla="*/ 0 w 77"/>
                <a:gd name="T5" fmla="*/ 0 h 75"/>
                <a:gd name="T6" fmla="*/ 1 w 77"/>
                <a:gd name="T7" fmla="*/ 0 h 75"/>
                <a:gd name="T8" fmla="*/ 1 w 77"/>
                <a:gd name="T9" fmla="*/ 0 h 75"/>
                <a:gd name="T10" fmla="*/ 1 w 77"/>
                <a:gd name="T11" fmla="*/ 0 h 75"/>
                <a:gd name="T12" fmla="*/ 1 w 77"/>
                <a:gd name="T13" fmla="*/ 0 h 75"/>
                <a:gd name="T14" fmla="*/ 1 w 77"/>
                <a:gd name="T15" fmla="*/ 0 h 75"/>
                <a:gd name="T16" fmla="*/ 1 w 77"/>
                <a:gd name="T17" fmla="*/ 0 h 75"/>
                <a:gd name="T18" fmla="*/ 1 w 77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75"/>
                <a:gd name="T32" fmla="*/ 77 w 77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75">
                  <a:moveTo>
                    <a:pt x="62" y="2"/>
                  </a:moveTo>
                  <a:lnTo>
                    <a:pt x="64" y="0"/>
                  </a:lnTo>
                  <a:lnTo>
                    <a:pt x="0" y="63"/>
                  </a:lnTo>
                  <a:lnTo>
                    <a:pt x="12" y="75"/>
                  </a:lnTo>
                  <a:lnTo>
                    <a:pt x="75" y="12"/>
                  </a:lnTo>
                  <a:lnTo>
                    <a:pt x="77" y="10"/>
                  </a:lnTo>
                  <a:lnTo>
                    <a:pt x="75" y="12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2" name="Freeform 879"/>
            <p:cNvSpPr>
              <a:spLocks/>
            </p:cNvSpPr>
            <p:nvPr/>
          </p:nvSpPr>
          <p:spPr bwMode="auto">
            <a:xfrm>
              <a:off x="5030313" y="5055801"/>
              <a:ext cx="58464" cy="65861"/>
            </a:xfrm>
            <a:custGeom>
              <a:avLst/>
              <a:gdLst>
                <a:gd name="T0" fmla="*/ 1 w 71"/>
                <a:gd name="T1" fmla="*/ 0 h 110"/>
                <a:gd name="T2" fmla="*/ 1 w 71"/>
                <a:gd name="T3" fmla="*/ 0 h 110"/>
                <a:gd name="T4" fmla="*/ 0 w 71"/>
                <a:gd name="T5" fmla="*/ 0 h 110"/>
                <a:gd name="T6" fmla="*/ 1 w 71"/>
                <a:gd name="T7" fmla="*/ 0 h 110"/>
                <a:gd name="T8" fmla="*/ 1 w 71"/>
                <a:gd name="T9" fmla="*/ 0 h 110"/>
                <a:gd name="T10" fmla="*/ 1 w 7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110"/>
                <a:gd name="T20" fmla="*/ 71 w 71"/>
                <a:gd name="T21" fmla="*/ 110 h 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110">
                  <a:moveTo>
                    <a:pt x="63" y="4"/>
                  </a:moveTo>
                  <a:lnTo>
                    <a:pt x="55" y="0"/>
                  </a:lnTo>
                  <a:lnTo>
                    <a:pt x="0" y="102"/>
                  </a:lnTo>
                  <a:lnTo>
                    <a:pt x="15" y="110"/>
                  </a:lnTo>
                  <a:lnTo>
                    <a:pt x="71" y="8"/>
                  </a:lnTo>
                  <a:lnTo>
                    <a:pt x="63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3" name="Freeform 880"/>
            <p:cNvSpPr>
              <a:spLocks/>
            </p:cNvSpPr>
            <p:nvPr/>
          </p:nvSpPr>
          <p:spPr bwMode="auto">
            <a:xfrm>
              <a:off x="4608757" y="5182254"/>
              <a:ext cx="16924" cy="15807"/>
            </a:xfrm>
            <a:custGeom>
              <a:avLst/>
              <a:gdLst>
                <a:gd name="T0" fmla="*/ 0 w 23"/>
                <a:gd name="T1" fmla="*/ 0 h 27"/>
                <a:gd name="T2" fmla="*/ 0 w 23"/>
                <a:gd name="T3" fmla="*/ 0 h 27"/>
                <a:gd name="T4" fmla="*/ 0 w 23"/>
                <a:gd name="T5" fmla="*/ 0 h 27"/>
                <a:gd name="T6" fmla="*/ 0 w 23"/>
                <a:gd name="T7" fmla="*/ 0 h 27"/>
                <a:gd name="T8" fmla="*/ 0 w 23"/>
                <a:gd name="T9" fmla="*/ 0 h 27"/>
                <a:gd name="T10" fmla="*/ 0 w 23"/>
                <a:gd name="T11" fmla="*/ 0 h 27"/>
                <a:gd name="T12" fmla="*/ 0 w 23"/>
                <a:gd name="T13" fmla="*/ 0 h 27"/>
                <a:gd name="T14" fmla="*/ 0 w 23"/>
                <a:gd name="T15" fmla="*/ 0 h 27"/>
                <a:gd name="T16" fmla="*/ 0 w 23"/>
                <a:gd name="T17" fmla="*/ 0 h 27"/>
                <a:gd name="T18" fmla="*/ 0 w 23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7"/>
                <a:gd name="T32" fmla="*/ 23 w 23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7">
                  <a:moveTo>
                    <a:pt x="21" y="14"/>
                  </a:moveTo>
                  <a:lnTo>
                    <a:pt x="23" y="18"/>
                  </a:lnTo>
                  <a:lnTo>
                    <a:pt x="13" y="0"/>
                  </a:lnTo>
                  <a:lnTo>
                    <a:pt x="0" y="6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9" y="25"/>
                  </a:lnTo>
                  <a:lnTo>
                    <a:pt x="9" y="27"/>
                  </a:lnTo>
                  <a:lnTo>
                    <a:pt x="11" y="27"/>
                  </a:lnTo>
                  <a:lnTo>
                    <a:pt x="21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4" name="Freeform 881"/>
            <p:cNvSpPr>
              <a:spLocks/>
            </p:cNvSpPr>
            <p:nvPr/>
          </p:nvSpPr>
          <p:spPr bwMode="auto">
            <a:xfrm>
              <a:off x="4614911" y="5188840"/>
              <a:ext cx="43079" cy="27662"/>
            </a:xfrm>
            <a:custGeom>
              <a:avLst/>
              <a:gdLst>
                <a:gd name="T0" fmla="*/ 1 w 50"/>
                <a:gd name="T1" fmla="*/ 1 h 42"/>
                <a:gd name="T2" fmla="*/ 1 w 50"/>
                <a:gd name="T3" fmla="*/ 1 h 42"/>
                <a:gd name="T4" fmla="*/ 1 w 50"/>
                <a:gd name="T5" fmla="*/ 0 h 42"/>
                <a:gd name="T6" fmla="*/ 0 w 50"/>
                <a:gd name="T7" fmla="*/ 1 h 42"/>
                <a:gd name="T8" fmla="*/ 1 w 50"/>
                <a:gd name="T9" fmla="*/ 1 h 42"/>
                <a:gd name="T10" fmla="*/ 1 w 50"/>
                <a:gd name="T11" fmla="*/ 1 h 42"/>
                <a:gd name="T12" fmla="*/ 1 w 50"/>
                <a:gd name="T13" fmla="*/ 1 h 42"/>
                <a:gd name="T14" fmla="*/ 1 w 50"/>
                <a:gd name="T15" fmla="*/ 1 h 42"/>
                <a:gd name="T16" fmla="*/ 1 w 50"/>
                <a:gd name="T17" fmla="*/ 1 h 42"/>
                <a:gd name="T18" fmla="*/ 1 w 50"/>
                <a:gd name="T19" fmla="*/ 1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2"/>
                <a:gd name="T32" fmla="*/ 50 w 50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2">
                  <a:moveTo>
                    <a:pt x="42" y="25"/>
                  </a:moveTo>
                  <a:lnTo>
                    <a:pt x="50" y="27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41" y="40"/>
                  </a:lnTo>
                  <a:lnTo>
                    <a:pt x="48" y="40"/>
                  </a:lnTo>
                  <a:lnTo>
                    <a:pt x="41" y="40"/>
                  </a:lnTo>
                  <a:lnTo>
                    <a:pt x="44" y="42"/>
                  </a:lnTo>
                  <a:lnTo>
                    <a:pt x="48" y="40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5" name="Freeform 882"/>
            <p:cNvSpPr>
              <a:spLocks/>
            </p:cNvSpPr>
            <p:nvPr/>
          </p:nvSpPr>
          <p:spPr bwMode="auto">
            <a:xfrm>
              <a:off x="4653374" y="5198061"/>
              <a:ext cx="29232" cy="18441"/>
            </a:xfrm>
            <a:custGeom>
              <a:avLst/>
              <a:gdLst>
                <a:gd name="T0" fmla="*/ 1 w 35"/>
                <a:gd name="T1" fmla="*/ 0 h 23"/>
                <a:gd name="T2" fmla="*/ 1 w 35"/>
                <a:gd name="T3" fmla="*/ 0 h 23"/>
                <a:gd name="T4" fmla="*/ 0 w 35"/>
                <a:gd name="T5" fmla="*/ 1 h 23"/>
                <a:gd name="T6" fmla="*/ 1 w 35"/>
                <a:gd name="T7" fmla="*/ 1 h 23"/>
                <a:gd name="T8" fmla="*/ 1 w 35"/>
                <a:gd name="T9" fmla="*/ 1 h 23"/>
                <a:gd name="T10" fmla="*/ 1 w 35"/>
                <a:gd name="T11" fmla="*/ 1 h 23"/>
                <a:gd name="T12" fmla="*/ 1 w 35"/>
                <a:gd name="T13" fmla="*/ 0 h 23"/>
                <a:gd name="T14" fmla="*/ 1 w 35"/>
                <a:gd name="T15" fmla="*/ 0 h 23"/>
                <a:gd name="T16" fmla="*/ 1 w 35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23"/>
                <a:gd name="T29" fmla="*/ 35 w 35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23">
                  <a:moveTo>
                    <a:pt x="33" y="0"/>
                  </a:moveTo>
                  <a:lnTo>
                    <a:pt x="31" y="0"/>
                  </a:lnTo>
                  <a:lnTo>
                    <a:pt x="0" y="8"/>
                  </a:lnTo>
                  <a:lnTo>
                    <a:pt x="6" y="23"/>
                  </a:lnTo>
                  <a:lnTo>
                    <a:pt x="35" y="16"/>
                  </a:lnTo>
                  <a:lnTo>
                    <a:pt x="33" y="16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6" name="Freeform 883"/>
            <p:cNvSpPr>
              <a:spLocks/>
            </p:cNvSpPr>
            <p:nvPr/>
          </p:nvSpPr>
          <p:spPr bwMode="auto">
            <a:xfrm>
              <a:off x="4682606" y="5198061"/>
              <a:ext cx="16924" cy="10538"/>
            </a:xfrm>
            <a:custGeom>
              <a:avLst/>
              <a:gdLst>
                <a:gd name="T0" fmla="*/ 0 w 23"/>
                <a:gd name="T1" fmla="*/ 0 h 18"/>
                <a:gd name="T2" fmla="*/ 0 w 23"/>
                <a:gd name="T3" fmla="*/ 0 h 18"/>
                <a:gd name="T4" fmla="*/ 0 w 23"/>
                <a:gd name="T5" fmla="*/ 0 h 18"/>
                <a:gd name="T6" fmla="*/ 0 w 23"/>
                <a:gd name="T7" fmla="*/ 0 h 18"/>
                <a:gd name="T8" fmla="*/ 0 w 23"/>
                <a:gd name="T9" fmla="*/ 0 h 18"/>
                <a:gd name="T10" fmla="*/ 0 w 23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8"/>
                <a:gd name="T20" fmla="*/ 23 w 23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8">
                  <a:moveTo>
                    <a:pt x="23" y="0"/>
                  </a:moveTo>
                  <a:lnTo>
                    <a:pt x="0" y="2"/>
                  </a:lnTo>
                  <a:lnTo>
                    <a:pt x="0" y="18"/>
                  </a:lnTo>
                  <a:lnTo>
                    <a:pt x="23" y="16"/>
                  </a:lnTo>
                  <a:lnTo>
                    <a:pt x="21" y="1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7" name="Freeform 884"/>
            <p:cNvSpPr>
              <a:spLocks/>
            </p:cNvSpPr>
            <p:nvPr/>
          </p:nvSpPr>
          <p:spPr bwMode="auto">
            <a:xfrm>
              <a:off x="4697991" y="5198061"/>
              <a:ext cx="33848" cy="14489"/>
            </a:xfrm>
            <a:custGeom>
              <a:avLst/>
              <a:gdLst>
                <a:gd name="T0" fmla="*/ 1 w 39"/>
                <a:gd name="T1" fmla="*/ 1 h 21"/>
                <a:gd name="T2" fmla="*/ 1 w 39"/>
                <a:gd name="T3" fmla="*/ 1 h 21"/>
                <a:gd name="T4" fmla="*/ 1 w 39"/>
                <a:gd name="T5" fmla="*/ 0 h 21"/>
                <a:gd name="T6" fmla="*/ 0 w 39"/>
                <a:gd name="T7" fmla="*/ 1 h 21"/>
                <a:gd name="T8" fmla="*/ 1 w 39"/>
                <a:gd name="T9" fmla="*/ 1 h 21"/>
                <a:gd name="T10" fmla="*/ 1 w 39"/>
                <a:gd name="T11" fmla="*/ 1 h 21"/>
                <a:gd name="T12" fmla="*/ 1 w 39"/>
                <a:gd name="T13" fmla="*/ 1 h 21"/>
                <a:gd name="T14" fmla="*/ 1 w 39"/>
                <a:gd name="T15" fmla="*/ 1 h 21"/>
                <a:gd name="T16" fmla="*/ 1 w 39"/>
                <a:gd name="T17" fmla="*/ 1 h 21"/>
                <a:gd name="T18" fmla="*/ 1 w 39"/>
                <a:gd name="T19" fmla="*/ 1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21"/>
                <a:gd name="T32" fmla="*/ 39 w 39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21">
                  <a:moveTo>
                    <a:pt x="21" y="12"/>
                  </a:moveTo>
                  <a:lnTo>
                    <a:pt x="31" y="4"/>
                  </a:lnTo>
                  <a:lnTo>
                    <a:pt x="2" y="0"/>
                  </a:lnTo>
                  <a:lnTo>
                    <a:pt x="0" y="16"/>
                  </a:lnTo>
                  <a:lnTo>
                    <a:pt x="29" y="19"/>
                  </a:lnTo>
                  <a:lnTo>
                    <a:pt x="39" y="12"/>
                  </a:lnTo>
                  <a:lnTo>
                    <a:pt x="29" y="19"/>
                  </a:lnTo>
                  <a:lnTo>
                    <a:pt x="39" y="21"/>
                  </a:lnTo>
                  <a:lnTo>
                    <a:pt x="39" y="12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8" name="Freeform 885"/>
            <p:cNvSpPr>
              <a:spLocks/>
            </p:cNvSpPr>
            <p:nvPr/>
          </p:nvSpPr>
          <p:spPr bwMode="auto">
            <a:xfrm>
              <a:off x="4714915" y="5188840"/>
              <a:ext cx="16924" cy="17124"/>
            </a:xfrm>
            <a:custGeom>
              <a:avLst/>
              <a:gdLst>
                <a:gd name="T0" fmla="*/ 0 w 20"/>
                <a:gd name="T1" fmla="*/ 0 h 27"/>
                <a:gd name="T2" fmla="*/ 0 w 20"/>
                <a:gd name="T3" fmla="*/ 0 h 27"/>
                <a:gd name="T4" fmla="*/ 1 w 20"/>
                <a:gd name="T5" fmla="*/ 0 h 27"/>
                <a:gd name="T6" fmla="*/ 1 w 20"/>
                <a:gd name="T7" fmla="*/ 0 h 27"/>
                <a:gd name="T8" fmla="*/ 1 w 20"/>
                <a:gd name="T9" fmla="*/ 0 h 27"/>
                <a:gd name="T10" fmla="*/ 1 w 20"/>
                <a:gd name="T11" fmla="*/ 0 h 27"/>
                <a:gd name="T12" fmla="*/ 0 w 20"/>
                <a:gd name="T13" fmla="*/ 0 h 27"/>
                <a:gd name="T14" fmla="*/ 0 w 20"/>
                <a:gd name="T15" fmla="*/ 0 h 27"/>
                <a:gd name="T16" fmla="*/ 0 w 20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7"/>
                <a:gd name="T29" fmla="*/ 20 w 20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7">
                  <a:moveTo>
                    <a:pt x="0" y="0"/>
                  </a:moveTo>
                  <a:lnTo>
                    <a:pt x="0" y="2"/>
                  </a:lnTo>
                  <a:lnTo>
                    <a:pt x="2" y="27"/>
                  </a:lnTo>
                  <a:lnTo>
                    <a:pt x="20" y="27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9" name="Freeform 886"/>
            <p:cNvSpPr>
              <a:spLocks/>
            </p:cNvSpPr>
            <p:nvPr/>
          </p:nvSpPr>
          <p:spPr bwMode="auto">
            <a:xfrm>
              <a:off x="4714915" y="5174351"/>
              <a:ext cx="16924" cy="18441"/>
            </a:xfrm>
            <a:custGeom>
              <a:avLst/>
              <a:gdLst>
                <a:gd name="T0" fmla="*/ 1 w 22"/>
                <a:gd name="T1" fmla="*/ 0 h 29"/>
                <a:gd name="T2" fmla="*/ 1 w 22"/>
                <a:gd name="T3" fmla="*/ 0 h 29"/>
                <a:gd name="T4" fmla="*/ 0 w 22"/>
                <a:gd name="T5" fmla="*/ 0 h 29"/>
                <a:gd name="T6" fmla="*/ 1 w 22"/>
                <a:gd name="T7" fmla="*/ 0 h 29"/>
                <a:gd name="T8" fmla="*/ 1 w 22"/>
                <a:gd name="T9" fmla="*/ 0 h 29"/>
                <a:gd name="T10" fmla="*/ 1 w 22"/>
                <a:gd name="T11" fmla="*/ 0 h 29"/>
                <a:gd name="T12" fmla="*/ 1 w 22"/>
                <a:gd name="T13" fmla="*/ 0 h 29"/>
                <a:gd name="T14" fmla="*/ 1 w 22"/>
                <a:gd name="T15" fmla="*/ 0 h 29"/>
                <a:gd name="T16" fmla="*/ 1 w 22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9"/>
                <a:gd name="T29" fmla="*/ 22 w 22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9">
                  <a:moveTo>
                    <a:pt x="8" y="0"/>
                  </a:moveTo>
                  <a:lnTo>
                    <a:pt x="6" y="2"/>
                  </a:lnTo>
                  <a:lnTo>
                    <a:pt x="0" y="25"/>
                  </a:lnTo>
                  <a:lnTo>
                    <a:pt x="18" y="29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0" name="Freeform 887"/>
            <p:cNvSpPr>
              <a:spLocks/>
            </p:cNvSpPr>
            <p:nvPr/>
          </p:nvSpPr>
          <p:spPr bwMode="auto">
            <a:xfrm>
              <a:off x="4719531" y="5157227"/>
              <a:ext cx="26155" cy="22393"/>
            </a:xfrm>
            <a:custGeom>
              <a:avLst/>
              <a:gdLst>
                <a:gd name="T0" fmla="*/ 1 w 29"/>
                <a:gd name="T1" fmla="*/ 0 h 37"/>
                <a:gd name="T2" fmla="*/ 1 w 29"/>
                <a:gd name="T3" fmla="*/ 0 h 37"/>
                <a:gd name="T4" fmla="*/ 0 w 29"/>
                <a:gd name="T5" fmla="*/ 0 h 37"/>
                <a:gd name="T6" fmla="*/ 1 w 29"/>
                <a:gd name="T7" fmla="*/ 0 h 37"/>
                <a:gd name="T8" fmla="*/ 1 w 29"/>
                <a:gd name="T9" fmla="*/ 0 h 37"/>
                <a:gd name="T10" fmla="*/ 1 w 29"/>
                <a:gd name="T11" fmla="*/ 0 h 37"/>
                <a:gd name="T12" fmla="*/ 1 w 29"/>
                <a:gd name="T13" fmla="*/ 0 h 37"/>
                <a:gd name="T14" fmla="*/ 1 w 29"/>
                <a:gd name="T15" fmla="*/ 0 h 37"/>
                <a:gd name="T16" fmla="*/ 1 w 29"/>
                <a:gd name="T17" fmla="*/ 0 h 37"/>
                <a:gd name="T18" fmla="*/ 1 w 29"/>
                <a:gd name="T19" fmla="*/ 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7"/>
                <a:gd name="T32" fmla="*/ 29 w 29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7">
                  <a:moveTo>
                    <a:pt x="21" y="0"/>
                  </a:moveTo>
                  <a:lnTo>
                    <a:pt x="15" y="4"/>
                  </a:lnTo>
                  <a:lnTo>
                    <a:pt x="0" y="29"/>
                  </a:lnTo>
                  <a:lnTo>
                    <a:pt x="14" y="37"/>
                  </a:lnTo>
                  <a:lnTo>
                    <a:pt x="29" y="12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5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1" name="Freeform 888"/>
            <p:cNvSpPr>
              <a:spLocks/>
            </p:cNvSpPr>
            <p:nvPr/>
          </p:nvSpPr>
          <p:spPr bwMode="auto">
            <a:xfrm>
              <a:off x="4737993" y="5153275"/>
              <a:ext cx="247703" cy="14489"/>
            </a:xfrm>
            <a:custGeom>
              <a:avLst/>
              <a:gdLst>
                <a:gd name="T0" fmla="*/ 1 w 292"/>
                <a:gd name="T1" fmla="*/ 1 h 22"/>
                <a:gd name="T2" fmla="*/ 1 w 292"/>
                <a:gd name="T3" fmla="*/ 0 h 22"/>
                <a:gd name="T4" fmla="*/ 0 w 292"/>
                <a:gd name="T5" fmla="*/ 1 h 22"/>
                <a:gd name="T6" fmla="*/ 0 w 292"/>
                <a:gd name="T7" fmla="*/ 1 h 22"/>
                <a:gd name="T8" fmla="*/ 1 w 292"/>
                <a:gd name="T9" fmla="*/ 1 h 22"/>
                <a:gd name="T10" fmla="*/ 1 w 292"/>
                <a:gd name="T11" fmla="*/ 1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"/>
                <a:gd name="T19" fmla="*/ 0 h 22"/>
                <a:gd name="T20" fmla="*/ 292 w 292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" h="22">
                  <a:moveTo>
                    <a:pt x="290" y="8"/>
                  </a:moveTo>
                  <a:lnTo>
                    <a:pt x="290" y="0"/>
                  </a:lnTo>
                  <a:lnTo>
                    <a:pt x="0" y="6"/>
                  </a:lnTo>
                  <a:lnTo>
                    <a:pt x="0" y="22"/>
                  </a:lnTo>
                  <a:lnTo>
                    <a:pt x="292" y="16"/>
                  </a:lnTo>
                  <a:lnTo>
                    <a:pt x="29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2" name="Freeform 889"/>
            <p:cNvSpPr>
              <a:spLocks/>
            </p:cNvSpPr>
            <p:nvPr/>
          </p:nvSpPr>
          <p:spPr bwMode="auto">
            <a:xfrm>
              <a:off x="4564139" y="4734399"/>
              <a:ext cx="13847" cy="43468"/>
            </a:xfrm>
            <a:custGeom>
              <a:avLst/>
              <a:gdLst>
                <a:gd name="T0" fmla="*/ 0 w 19"/>
                <a:gd name="T1" fmla="*/ 0 h 69"/>
                <a:gd name="T2" fmla="*/ 0 w 19"/>
                <a:gd name="T3" fmla="*/ 0 h 69"/>
                <a:gd name="T4" fmla="*/ 0 w 19"/>
                <a:gd name="T5" fmla="*/ 0 h 69"/>
                <a:gd name="T6" fmla="*/ 0 w 19"/>
                <a:gd name="T7" fmla="*/ 0 h 69"/>
                <a:gd name="T8" fmla="*/ 0 w 19"/>
                <a:gd name="T9" fmla="*/ 0 h 69"/>
                <a:gd name="T10" fmla="*/ 0 w 19"/>
                <a:gd name="T11" fmla="*/ 0 h 69"/>
                <a:gd name="T12" fmla="*/ 0 w 19"/>
                <a:gd name="T13" fmla="*/ 0 h 69"/>
                <a:gd name="T14" fmla="*/ 0 w 19"/>
                <a:gd name="T15" fmla="*/ 0 h 69"/>
                <a:gd name="T16" fmla="*/ 0 w 19"/>
                <a:gd name="T17" fmla="*/ 0 h 69"/>
                <a:gd name="T18" fmla="*/ 0 w 19"/>
                <a:gd name="T19" fmla="*/ 0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69"/>
                <a:gd name="T32" fmla="*/ 19 w 19"/>
                <a:gd name="T33" fmla="*/ 69 h 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69">
                  <a:moveTo>
                    <a:pt x="17" y="63"/>
                  </a:moveTo>
                  <a:lnTo>
                    <a:pt x="19" y="67"/>
                  </a:lnTo>
                  <a:lnTo>
                    <a:pt x="15" y="0"/>
                  </a:lnTo>
                  <a:lnTo>
                    <a:pt x="0" y="1"/>
                  </a:lnTo>
                  <a:lnTo>
                    <a:pt x="2" y="67"/>
                  </a:lnTo>
                  <a:lnTo>
                    <a:pt x="4" y="69"/>
                  </a:lnTo>
                  <a:lnTo>
                    <a:pt x="2" y="67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17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3" name="Freeform 890"/>
            <p:cNvSpPr>
              <a:spLocks/>
            </p:cNvSpPr>
            <p:nvPr/>
          </p:nvSpPr>
          <p:spPr bwMode="auto">
            <a:xfrm>
              <a:off x="4565678" y="4773916"/>
              <a:ext cx="27693" cy="31613"/>
            </a:xfrm>
            <a:custGeom>
              <a:avLst/>
              <a:gdLst>
                <a:gd name="T0" fmla="*/ 1 w 32"/>
                <a:gd name="T1" fmla="*/ 0 h 52"/>
                <a:gd name="T2" fmla="*/ 1 w 32"/>
                <a:gd name="T3" fmla="*/ 0 h 52"/>
                <a:gd name="T4" fmla="*/ 0 w 32"/>
                <a:gd name="T5" fmla="*/ 0 h 52"/>
                <a:gd name="T6" fmla="*/ 1 w 32"/>
                <a:gd name="T7" fmla="*/ 0 h 52"/>
                <a:gd name="T8" fmla="*/ 1 w 32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2"/>
                <a:gd name="T17" fmla="*/ 32 w 3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2">
                  <a:moveTo>
                    <a:pt x="32" y="46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19" y="52"/>
                  </a:lnTo>
                  <a:lnTo>
                    <a:pt x="32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4" name="Freeform 891"/>
            <p:cNvSpPr>
              <a:spLocks/>
            </p:cNvSpPr>
            <p:nvPr/>
          </p:nvSpPr>
          <p:spPr bwMode="auto">
            <a:xfrm>
              <a:off x="4582602" y="4801578"/>
              <a:ext cx="32309" cy="34248"/>
            </a:xfrm>
            <a:custGeom>
              <a:avLst/>
              <a:gdLst>
                <a:gd name="T0" fmla="*/ 1 w 40"/>
                <a:gd name="T1" fmla="*/ 0 h 59"/>
                <a:gd name="T2" fmla="*/ 1 w 40"/>
                <a:gd name="T3" fmla="*/ 0 h 59"/>
                <a:gd name="T4" fmla="*/ 1 w 40"/>
                <a:gd name="T5" fmla="*/ 0 h 59"/>
                <a:gd name="T6" fmla="*/ 0 w 40"/>
                <a:gd name="T7" fmla="*/ 0 h 59"/>
                <a:gd name="T8" fmla="*/ 1 w 40"/>
                <a:gd name="T9" fmla="*/ 0 h 59"/>
                <a:gd name="T10" fmla="*/ 1 w 40"/>
                <a:gd name="T11" fmla="*/ 0 h 59"/>
                <a:gd name="T12" fmla="*/ 1 w 40"/>
                <a:gd name="T13" fmla="*/ 0 h 59"/>
                <a:gd name="T14" fmla="*/ 1 w 40"/>
                <a:gd name="T15" fmla="*/ 0 h 59"/>
                <a:gd name="T16" fmla="*/ 1 w 40"/>
                <a:gd name="T17" fmla="*/ 0 h 59"/>
                <a:gd name="T18" fmla="*/ 1 w 40"/>
                <a:gd name="T19" fmla="*/ 0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59"/>
                <a:gd name="T32" fmla="*/ 40 w 40"/>
                <a:gd name="T33" fmla="*/ 59 h 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59">
                  <a:moveTo>
                    <a:pt x="38" y="58"/>
                  </a:moveTo>
                  <a:lnTo>
                    <a:pt x="38" y="54"/>
                  </a:lnTo>
                  <a:lnTo>
                    <a:pt x="13" y="0"/>
                  </a:lnTo>
                  <a:lnTo>
                    <a:pt x="0" y="6"/>
                  </a:lnTo>
                  <a:lnTo>
                    <a:pt x="25" y="59"/>
                  </a:lnTo>
                  <a:lnTo>
                    <a:pt x="23" y="56"/>
                  </a:lnTo>
                  <a:lnTo>
                    <a:pt x="38" y="58"/>
                  </a:lnTo>
                  <a:lnTo>
                    <a:pt x="40" y="56"/>
                  </a:lnTo>
                  <a:lnTo>
                    <a:pt x="38" y="54"/>
                  </a:lnTo>
                  <a:lnTo>
                    <a:pt x="38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5" name="Freeform 892"/>
            <p:cNvSpPr>
              <a:spLocks/>
            </p:cNvSpPr>
            <p:nvPr/>
          </p:nvSpPr>
          <p:spPr bwMode="auto">
            <a:xfrm>
              <a:off x="4591833" y="4834508"/>
              <a:ext cx="21539" cy="36882"/>
            </a:xfrm>
            <a:custGeom>
              <a:avLst/>
              <a:gdLst>
                <a:gd name="T0" fmla="*/ 1 w 27"/>
                <a:gd name="T1" fmla="*/ 0 h 59"/>
                <a:gd name="T2" fmla="*/ 1 w 27"/>
                <a:gd name="T3" fmla="*/ 0 h 59"/>
                <a:gd name="T4" fmla="*/ 1 w 27"/>
                <a:gd name="T5" fmla="*/ 0 h 59"/>
                <a:gd name="T6" fmla="*/ 1 w 27"/>
                <a:gd name="T7" fmla="*/ 0 h 59"/>
                <a:gd name="T8" fmla="*/ 0 w 27"/>
                <a:gd name="T9" fmla="*/ 0 h 59"/>
                <a:gd name="T10" fmla="*/ 1 w 27"/>
                <a:gd name="T11" fmla="*/ 0 h 59"/>
                <a:gd name="T12" fmla="*/ 1 w 27"/>
                <a:gd name="T13" fmla="*/ 0 h 59"/>
                <a:gd name="T14" fmla="*/ 1 w 27"/>
                <a:gd name="T15" fmla="*/ 0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59"/>
                <a:gd name="T26" fmla="*/ 27 w 27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59">
                  <a:moveTo>
                    <a:pt x="16" y="59"/>
                  </a:moveTo>
                  <a:lnTo>
                    <a:pt x="16" y="57"/>
                  </a:lnTo>
                  <a:lnTo>
                    <a:pt x="27" y="2"/>
                  </a:lnTo>
                  <a:lnTo>
                    <a:pt x="12" y="0"/>
                  </a:lnTo>
                  <a:lnTo>
                    <a:pt x="0" y="55"/>
                  </a:lnTo>
                  <a:lnTo>
                    <a:pt x="16" y="59"/>
                  </a:lnTo>
                  <a:lnTo>
                    <a:pt x="16" y="57"/>
                  </a:lnTo>
                  <a:lnTo>
                    <a:pt x="16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6" name="Freeform 893"/>
            <p:cNvSpPr>
              <a:spLocks/>
            </p:cNvSpPr>
            <p:nvPr/>
          </p:nvSpPr>
          <p:spPr bwMode="auto">
            <a:xfrm>
              <a:off x="4582602" y="4868756"/>
              <a:ext cx="21539" cy="30296"/>
            </a:xfrm>
            <a:custGeom>
              <a:avLst/>
              <a:gdLst>
                <a:gd name="T0" fmla="*/ 1 w 27"/>
                <a:gd name="T1" fmla="*/ 0 h 50"/>
                <a:gd name="T2" fmla="*/ 1 w 27"/>
                <a:gd name="T3" fmla="*/ 0 h 50"/>
                <a:gd name="T4" fmla="*/ 1 w 27"/>
                <a:gd name="T5" fmla="*/ 0 h 50"/>
                <a:gd name="T6" fmla="*/ 1 w 27"/>
                <a:gd name="T7" fmla="*/ 0 h 50"/>
                <a:gd name="T8" fmla="*/ 0 w 27"/>
                <a:gd name="T9" fmla="*/ 0 h 50"/>
                <a:gd name="T10" fmla="*/ 0 w 27"/>
                <a:gd name="T11" fmla="*/ 0 h 50"/>
                <a:gd name="T12" fmla="*/ 0 w 27"/>
                <a:gd name="T13" fmla="*/ 0 h 50"/>
                <a:gd name="T14" fmla="*/ 0 w 27"/>
                <a:gd name="T15" fmla="*/ 0 h 50"/>
                <a:gd name="T16" fmla="*/ 1 w 27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50"/>
                <a:gd name="T29" fmla="*/ 27 w 27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50">
                  <a:moveTo>
                    <a:pt x="15" y="48"/>
                  </a:moveTo>
                  <a:lnTo>
                    <a:pt x="15" y="50"/>
                  </a:lnTo>
                  <a:lnTo>
                    <a:pt x="27" y="4"/>
                  </a:lnTo>
                  <a:lnTo>
                    <a:pt x="11" y="0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7" name="Freeform 894"/>
            <p:cNvSpPr>
              <a:spLocks/>
            </p:cNvSpPr>
            <p:nvPr/>
          </p:nvSpPr>
          <p:spPr bwMode="auto">
            <a:xfrm>
              <a:off x="4577986" y="4897735"/>
              <a:ext cx="16924" cy="40834"/>
            </a:xfrm>
            <a:custGeom>
              <a:avLst/>
              <a:gdLst>
                <a:gd name="T0" fmla="*/ 1 w 19"/>
                <a:gd name="T1" fmla="*/ 0 h 67"/>
                <a:gd name="T2" fmla="*/ 1 w 19"/>
                <a:gd name="T3" fmla="*/ 0 h 67"/>
                <a:gd name="T4" fmla="*/ 1 w 19"/>
                <a:gd name="T5" fmla="*/ 0 h 67"/>
                <a:gd name="T6" fmla="*/ 1 w 19"/>
                <a:gd name="T7" fmla="*/ 0 h 67"/>
                <a:gd name="T8" fmla="*/ 0 w 19"/>
                <a:gd name="T9" fmla="*/ 0 h 67"/>
                <a:gd name="T10" fmla="*/ 0 w 19"/>
                <a:gd name="T11" fmla="*/ 0 h 67"/>
                <a:gd name="T12" fmla="*/ 0 w 19"/>
                <a:gd name="T13" fmla="*/ 0 h 67"/>
                <a:gd name="T14" fmla="*/ 0 w 19"/>
                <a:gd name="T15" fmla="*/ 0 h 67"/>
                <a:gd name="T16" fmla="*/ 0 w 19"/>
                <a:gd name="T17" fmla="*/ 0 h 67"/>
                <a:gd name="T18" fmla="*/ 1 w 19"/>
                <a:gd name="T19" fmla="*/ 0 h 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67"/>
                <a:gd name="T32" fmla="*/ 19 w 19"/>
                <a:gd name="T33" fmla="*/ 67 h 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67">
                  <a:moveTo>
                    <a:pt x="15" y="62"/>
                  </a:moveTo>
                  <a:lnTo>
                    <a:pt x="17" y="64"/>
                  </a:lnTo>
                  <a:lnTo>
                    <a:pt x="19" y="0"/>
                  </a:lnTo>
                  <a:lnTo>
                    <a:pt x="4" y="0"/>
                  </a:lnTo>
                  <a:lnTo>
                    <a:pt x="0" y="64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8" name="Freeform 895"/>
            <p:cNvSpPr>
              <a:spLocks/>
            </p:cNvSpPr>
            <p:nvPr/>
          </p:nvSpPr>
          <p:spPr bwMode="auto">
            <a:xfrm>
              <a:off x="4577986" y="4933300"/>
              <a:ext cx="35386" cy="44785"/>
            </a:xfrm>
            <a:custGeom>
              <a:avLst/>
              <a:gdLst>
                <a:gd name="T0" fmla="*/ 1 w 39"/>
                <a:gd name="T1" fmla="*/ 0 h 71"/>
                <a:gd name="T2" fmla="*/ 1 w 39"/>
                <a:gd name="T3" fmla="*/ 0 h 71"/>
                <a:gd name="T4" fmla="*/ 1 w 39"/>
                <a:gd name="T5" fmla="*/ 0 h 71"/>
                <a:gd name="T6" fmla="*/ 0 w 39"/>
                <a:gd name="T7" fmla="*/ 0 h 71"/>
                <a:gd name="T8" fmla="*/ 1 w 39"/>
                <a:gd name="T9" fmla="*/ 0 h 71"/>
                <a:gd name="T10" fmla="*/ 1 w 39"/>
                <a:gd name="T11" fmla="*/ 0 h 71"/>
                <a:gd name="T12" fmla="*/ 1 w 39"/>
                <a:gd name="T13" fmla="*/ 0 h 71"/>
                <a:gd name="T14" fmla="*/ 1 w 39"/>
                <a:gd name="T15" fmla="*/ 0 h 71"/>
                <a:gd name="T16" fmla="*/ 1 w 39"/>
                <a:gd name="T17" fmla="*/ 0 h 71"/>
                <a:gd name="T18" fmla="*/ 1 w 39"/>
                <a:gd name="T19" fmla="*/ 0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71"/>
                <a:gd name="T32" fmla="*/ 39 w 39"/>
                <a:gd name="T33" fmla="*/ 71 h 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71">
                  <a:moveTo>
                    <a:pt x="39" y="71"/>
                  </a:moveTo>
                  <a:lnTo>
                    <a:pt x="39" y="65"/>
                  </a:lnTo>
                  <a:lnTo>
                    <a:pt x="15" y="0"/>
                  </a:lnTo>
                  <a:lnTo>
                    <a:pt x="0" y="5"/>
                  </a:lnTo>
                  <a:lnTo>
                    <a:pt x="23" y="71"/>
                  </a:lnTo>
                  <a:lnTo>
                    <a:pt x="23" y="67"/>
                  </a:lnTo>
                  <a:lnTo>
                    <a:pt x="39" y="71"/>
                  </a:lnTo>
                  <a:lnTo>
                    <a:pt x="39" y="69"/>
                  </a:lnTo>
                  <a:lnTo>
                    <a:pt x="39" y="65"/>
                  </a:lnTo>
                  <a:lnTo>
                    <a:pt x="39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9" name="Freeform 896"/>
            <p:cNvSpPr>
              <a:spLocks/>
            </p:cNvSpPr>
            <p:nvPr/>
          </p:nvSpPr>
          <p:spPr bwMode="auto">
            <a:xfrm>
              <a:off x="4591833" y="4975451"/>
              <a:ext cx="21539" cy="27662"/>
            </a:xfrm>
            <a:custGeom>
              <a:avLst/>
              <a:gdLst>
                <a:gd name="T0" fmla="*/ 1 w 27"/>
                <a:gd name="T1" fmla="*/ 0 h 46"/>
                <a:gd name="T2" fmla="*/ 1 w 27"/>
                <a:gd name="T3" fmla="*/ 0 h 46"/>
                <a:gd name="T4" fmla="*/ 1 w 27"/>
                <a:gd name="T5" fmla="*/ 0 h 46"/>
                <a:gd name="T6" fmla="*/ 1 w 27"/>
                <a:gd name="T7" fmla="*/ 0 h 46"/>
                <a:gd name="T8" fmla="*/ 0 w 27"/>
                <a:gd name="T9" fmla="*/ 0 h 46"/>
                <a:gd name="T10" fmla="*/ 0 w 27"/>
                <a:gd name="T11" fmla="*/ 0 h 46"/>
                <a:gd name="T12" fmla="*/ 0 w 27"/>
                <a:gd name="T13" fmla="*/ 0 h 46"/>
                <a:gd name="T14" fmla="*/ 0 w 27"/>
                <a:gd name="T15" fmla="*/ 0 h 46"/>
                <a:gd name="T16" fmla="*/ 1 w 27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46"/>
                <a:gd name="T29" fmla="*/ 27 w 27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46">
                  <a:moveTo>
                    <a:pt x="15" y="44"/>
                  </a:moveTo>
                  <a:lnTo>
                    <a:pt x="15" y="46"/>
                  </a:lnTo>
                  <a:lnTo>
                    <a:pt x="27" y="4"/>
                  </a:lnTo>
                  <a:lnTo>
                    <a:pt x="11" y="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15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0" name="Freeform 897"/>
            <p:cNvSpPr>
              <a:spLocks/>
            </p:cNvSpPr>
            <p:nvPr/>
          </p:nvSpPr>
          <p:spPr bwMode="auto">
            <a:xfrm>
              <a:off x="4582602" y="5001795"/>
              <a:ext cx="16924" cy="57958"/>
            </a:xfrm>
            <a:custGeom>
              <a:avLst/>
              <a:gdLst>
                <a:gd name="T0" fmla="*/ 0 w 23"/>
                <a:gd name="T1" fmla="*/ 0 h 96"/>
                <a:gd name="T2" fmla="*/ 0 w 23"/>
                <a:gd name="T3" fmla="*/ 0 h 96"/>
                <a:gd name="T4" fmla="*/ 0 w 23"/>
                <a:gd name="T5" fmla="*/ 0 h 96"/>
                <a:gd name="T6" fmla="*/ 0 w 23"/>
                <a:gd name="T7" fmla="*/ 0 h 96"/>
                <a:gd name="T8" fmla="*/ 0 w 23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96"/>
                <a:gd name="T17" fmla="*/ 23 w 23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96">
                  <a:moveTo>
                    <a:pt x="17" y="96"/>
                  </a:moveTo>
                  <a:lnTo>
                    <a:pt x="23" y="2"/>
                  </a:lnTo>
                  <a:lnTo>
                    <a:pt x="8" y="0"/>
                  </a:lnTo>
                  <a:lnTo>
                    <a:pt x="0" y="96"/>
                  </a:lnTo>
                  <a:lnTo>
                    <a:pt x="17" y="9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1" name="Freeform 898"/>
            <p:cNvSpPr>
              <a:spLocks/>
            </p:cNvSpPr>
            <p:nvPr/>
          </p:nvSpPr>
          <p:spPr bwMode="auto">
            <a:xfrm>
              <a:off x="4582602" y="5059753"/>
              <a:ext cx="12308" cy="38199"/>
            </a:xfrm>
            <a:custGeom>
              <a:avLst/>
              <a:gdLst>
                <a:gd name="T0" fmla="*/ 0 w 17"/>
                <a:gd name="T1" fmla="*/ 0 h 63"/>
                <a:gd name="T2" fmla="*/ 0 w 17"/>
                <a:gd name="T3" fmla="*/ 0 h 63"/>
                <a:gd name="T4" fmla="*/ 0 w 17"/>
                <a:gd name="T5" fmla="*/ 0 h 63"/>
                <a:gd name="T6" fmla="*/ 0 w 17"/>
                <a:gd name="T7" fmla="*/ 0 h 63"/>
                <a:gd name="T8" fmla="*/ 0 w 17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63"/>
                <a:gd name="T17" fmla="*/ 17 w 17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63">
                  <a:moveTo>
                    <a:pt x="17" y="63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2" y="63"/>
                  </a:lnTo>
                  <a:lnTo>
                    <a:pt x="17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2" name="Freeform 899"/>
            <p:cNvSpPr>
              <a:spLocks/>
            </p:cNvSpPr>
            <p:nvPr/>
          </p:nvSpPr>
          <p:spPr bwMode="auto">
            <a:xfrm>
              <a:off x="4582602" y="5097952"/>
              <a:ext cx="12308" cy="31613"/>
            </a:xfrm>
            <a:custGeom>
              <a:avLst/>
              <a:gdLst>
                <a:gd name="T0" fmla="*/ 0 w 17"/>
                <a:gd name="T1" fmla="*/ 0 h 54"/>
                <a:gd name="T2" fmla="*/ 0 w 17"/>
                <a:gd name="T3" fmla="*/ 0 h 54"/>
                <a:gd name="T4" fmla="*/ 0 w 17"/>
                <a:gd name="T5" fmla="*/ 0 h 54"/>
                <a:gd name="T6" fmla="*/ 0 w 17"/>
                <a:gd name="T7" fmla="*/ 0 h 54"/>
                <a:gd name="T8" fmla="*/ 0 w 17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54"/>
                <a:gd name="T17" fmla="*/ 17 w 17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54">
                  <a:moveTo>
                    <a:pt x="15" y="54"/>
                  </a:moveTo>
                  <a:lnTo>
                    <a:pt x="17" y="0"/>
                  </a:lnTo>
                  <a:lnTo>
                    <a:pt x="2" y="0"/>
                  </a:lnTo>
                  <a:lnTo>
                    <a:pt x="0" y="54"/>
                  </a:lnTo>
                  <a:lnTo>
                    <a:pt x="15" y="5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3" name="Freeform 900"/>
            <p:cNvSpPr>
              <a:spLocks/>
            </p:cNvSpPr>
            <p:nvPr/>
          </p:nvSpPr>
          <p:spPr bwMode="auto">
            <a:xfrm>
              <a:off x="4582602" y="5129565"/>
              <a:ext cx="15385" cy="27662"/>
            </a:xfrm>
            <a:custGeom>
              <a:avLst/>
              <a:gdLst>
                <a:gd name="T0" fmla="*/ 1 w 19"/>
                <a:gd name="T1" fmla="*/ 0 h 44"/>
                <a:gd name="T2" fmla="*/ 1 w 19"/>
                <a:gd name="T3" fmla="*/ 0 h 44"/>
                <a:gd name="T4" fmla="*/ 1 w 19"/>
                <a:gd name="T5" fmla="*/ 0 h 44"/>
                <a:gd name="T6" fmla="*/ 0 w 19"/>
                <a:gd name="T7" fmla="*/ 0 h 44"/>
                <a:gd name="T8" fmla="*/ 1 w 19"/>
                <a:gd name="T9" fmla="*/ 0 h 44"/>
                <a:gd name="T10" fmla="*/ 1 w 19"/>
                <a:gd name="T11" fmla="*/ 0 h 44"/>
                <a:gd name="T12" fmla="*/ 1 w 19"/>
                <a:gd name="T13" fmla="*/ 0 h 44"/>
                <a:gd name="T14" fmla="*/ 1 w 19"/>
                <a:gd name="T15" fmla="*/ 0 h 44"/>
                <a:gd name="T16" fmla="*/ 1 w 19"/>
                <a:gd name="T17" fmla="*/ 0 h 44"/>
                <a:gd name="T18" fmla="*/ 1 w 19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44"/>
                <a:gd name="T32" fmla="*/ 19 w 19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44">
                  <a:moveTo>
                    <a:pt x="17" y="38"/>
                  </a:moveTo>
                  <a:lnTo>
                    <a:pt x="19" y="4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2" y="42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4" name="Freeform 901"/>
            <p:cNvSpPr>
              <a:spLocks/>
            </p:cNvSpPr>
            <p:nvPr/>
          </p:nvSpPr>
          <p:spPr bwMode="auto">
            <a:xfrm>
              <a:off x="4587217" y="5153275"/>
              <a:ext cx="27693" cy="31613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0 w 38"/>
                <a:gd name="T5" fmla="*/ 0 h 52"/>
                <a:gd name="T6" fmla="*/ 0 w 38"/>
                <a:gd name="T7" fmla="*/ 0 h 52"/>
                <a:gd name="T8" fmla="*/ 0 w 38"/>
                <a:gd name="T9" fmla="*/ 0 h 52"/>
                <a:gd name="T10" fmla="*/ 0 w 38"/>
                <a:gd name="T11" fmla="*/ 0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52"/>
                <a:gd name="T20" fmla="*/ 38 w 38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52">
                  <a:moveTo>
                    <a:pt x="32" y="50"/>
                  </a:moveTo>
                  <a:lnTo>
                    <a:pt x="38" y="46"/>
                  </a:lnTo>
                  <a:lnTo>
                    <a:pt x="13" y="0"/>
                  </a:lnTo>
                  <a:lnTo>
                    <a:pt x="0" y="6"/>
                  </a:lnTo>
                  <a:lnTo>
                    <a:pt x="25" y="52"/>
                  </a:lnTo>
                  <a:lnTo>
                    <a:pt x="32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5" name="Freeform 902"/>
            <p:cNvSpPr>
              <a:spLocks/>
            </p:cNvSpPr>
            <p:nvPr/>
          </p:nvSpPr>
          <p:spPr bwMode="auto">
            <a:xfrm>
              <a:off x="4439519" y="4460418"/>
              <a:ext cx="36925" cy="163335"/>
            </a:xfrm>
            <a:custGeom>
              <a:avLst/>
              <a:gdLst>
                <a:gd name="T0" fmla="*/ 1 w 44"/>
                <a:gd name="T1" fmla="*/ 0 h 270"/>
                <a:gd name="T2" fmla="*/ 1 w 44"/>
                <a:gd name="T3" fmla="*/ 0 h 270"/>
                <a:gd name="T4" fmla="*/ 1 w 44"/>
                <a:gd name="T5" fmla="*/ 0 h 270"/>
                <a:gd name="T6" fmla="*/ 0 w 44"/>
                <a:gd name="T7" fmla="*/ 0 h 270"/>
                <a:gd name="T8" fmla="*/ 1 w 44"/>
                <a:gd name="T9" fmla="*/ 0 h 270"/>
                <a:gd name="T10" fmla="*/ 1 w 44"/>
                <a:gd name="T11" fmla="*/ 0 h 270"/>
                <a:gd name="T12" fmla="*/ 1 w 44"/>
                <a:gd name="T13" fmla="*/ 0 h 270"/>
                <a:gd name="T14" fmla="*/ 1 w 44"/>
                <a:gd name="T15" fmla="*/ 0 h 270"/>
                <a:gd name="T16" fmla="*/ 1 w 44"/>
                <a:gd name="T17" fmla="*/ 0 h 270"/>
                <a:gd name="T18" fmla="*/ 1 w 44"/>
                <a:gd name="T19" fmla="*/ 0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270"/>
                <a:gd name="T32" fmla="*/ 44 w 44"/>
                <a:gd name="T33" fmla="*/ 270 h 27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270">
                  <a:moveTo>
                    <a:pt x="44" y="261"/>
                  </a:moveTo>
                  <a:lnTo>
                    <a:pt x="44" y="265"/>
                  </a:lnTo>
                  <a:lnTo>
                    <a:pt x="15" y="0"/>
                  </a:lnTo>
                  <a:lnTo>
                    <a:pt x="0" y="2"/>
                  </a:lnTo>
                  <a:lnTo>
                    <a:pt x="29" y="266"/>
                  </a:lnTo>
                  <a:lnTo>
                    <a:pt x="31" y="270"/>
                  </a:lnTo>
                  <a:lnTo>
                    <a:pt x="29" y="266"/>
                  </a:lnTo>
                  <a:lnTo>
                    <a:pt x="29" y="268"/>
                  </a:lnTo>
                  <a:lnTo>
                    <a:pt x="31" y="270"/>
                  </a:lnTo>
                  <a:lnTo>
                    <a:pt x="44" y="26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6" name="Freeform 903"/>
            <p:cNvSpPr>
              <a:spLocks/>
            </p:cNvSpPr>
            <p:nvPr/>
          </p:nvSpPr>
          <p:spPr bwMode="auto">
            <a:xfrm>
              <a:off x="4465674" y="4618484"/>
              <a:ext cx="56926" cy="44785"/>
            </a:xfrm>
            <a:custGeom>
              <a:avLst/>
              <a:gdLst>
                <a:gd name="T0" fmla="*/ 1 w 65"/>
                <a:gd name="T1" fmla="*/ 0 h 78"/>
                <a:gd name="T2" fmla="*/ 1 w 65"/>
                <a:gd name="T3" fmla="*/ 0 h 78"/>
                <a:gd name="T4" fmla="*/ 0 w 65"/>
                <a:gd name="T5" fmla="*/ 0 h 78"/>
                <a:gd name="T6" fmla="*/ 1 w 65"/>
                <a:gd name="T7" fmla="*/ 0 h 78"/>
                <a:gd name="T8" fmla="*/ 1 w 65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78"/>
                <a:gd name="T17" fmla="*/ 65 w 65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78">
                  <a:moveTo>
                    <a:pt x="65" y="69"/>
                  </a:moveTo>
                  <a:lnTo>
                    <a:pt x="13" y="0"/>
                  </a:lnTo>
                  <a:lnTo>
                    <a:pt x="0" y="9"/>
                  </a:lnTo>
                  <a:lnTo>
                    <a:pt x="54" y="78"/>
                  </a:lnTo>
                  <a:lnTo>
                    <a:pt x="65" y="6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7" name="Freeform 904"/>
            <p:cNvSpPr>
              <a:spLocks/>
            </p:cNvSpPr>
            <p:nvPr/>
          </p:nvSpPr>
          <p:spPr bwMode="auto">
            <a:xfrm>
              <a:off x="4511829" y="4658001"/>
              <a:ext cx="46156" cy="43468"/>
            </a:xfrm>
            <a:custGeom>
              <a:avLst/>
              <a:gdLst>
                <a:gd name="T0" fmla="*/ 1 w 55"/>
                <a:gd name="T1" fmla="*/ 0 h 69"/>
                <a:gd name="T2" fmla="*/ 1 w 55"/>
                <a:gd name="T3" fmla="*/ 0 h 69"/>
                <a:gd name="T4" fmla="*/ 1 w 55"/>
                <a:gd name="T5" fmla="*/ 0 h 69"/>
                <a:gd name="T6" fmla="*/ 0 w 55"/>
                <a:gd name="T7" fmla="*/ 0 h 69"/>
                <a:gd name="T8" fmla="*/ 1 w 55"/>
                <a:gd name="T9" fmla="*/ 0 h 69"/>
                <a:gd name="T10" fmla="*/ 1 w 55"/>
                <a:gd name="T11" fmla="*/ 0 h 69"/>
                <a:gd name="T12" fmla="*/ 1 w 55"/>
                <a:gd name="T13" fmla="*/ 0 h 69"/>
                <a:gd name="T14" fmla="*/ 1 w 55"/>
                <a:gd name="T15" fmla="*/ 0 h 69"/>
                <a:gd name="T16" fmla="*/ 1 w 55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69"/>
                <a:gd name="T29" fmla="*/ 55 w 55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69">
                  <a:moveTo>
                    <a:pt x="55" y="63"/>
                  </a:moveTo>
                  <a:lnTo>
                    <a:pt x="55" y="61"/>
                  </a:lnTo>
                  <a:lnTo>
                    <a:pt x="11" y="0"/>
                  </a:lnTo>
                  <a:lnTo>
                    <a:pt x="0" y="9"/>
                  </a:lnTo>
                  <a:lnTo>
                    <a:pt x="42" y="69"/>
                  </a:lnTo>
                  <a:lnTo>
                    <a:pt x="40" y="67"/>
                  </a:lnTo>
                  <a:lnTo>
                    <a:pt x="55" y="63"/>
                  </a:lnTo>
                  <a:lnTo>
                    <a:pt x="55" y="61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8" name="Freeform 905"/>
            <p:cNvSpPr>
              <a:spLocks/>
            </p:cNvSpPr>
            <p:nvPr/>
          </p:nvSpPr>
          <p:spPr bwMode="auto">
            <a:xfrm>
              <a:off x="4545677" y="4697517"/>
              <a:ext cx="30771" cy="39517"/>
            </a:xfrm>
            <a:custGeom>
              <a:avLst/>
              <a:gdLst>
                <a:gd name="T0" fmla="*/ 1 w 36"/>
                <a:gd name="T1" fmla="*/ 0 h 65"/>
                <a:gd name="T2" fmla="*/ 1 w 36"/>
                <a:gd name="T3" fmla="*/ 0 h 65"/>
                <a:gd name="T4" fmla="*/ 1 w 36"/>
                <a:gd name="T5" fmla="*/ 0 h 65"/>
                <a:gd name="T6" fmla="*/ 0 w 36"/>
                <a:gd name="T7" fmla="*/ 0 h 65"/>
                <a:gd name="T8" fmla="*/ 1 w 36"/>
                <a:gd name="T9" fmla="*/ 0 h 65"/>
                <a:gd name="T10" fmla="*/ 1 w 36"/>
                <a:gd name="T11" fmla="*/ 0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65"/>
                <a:gd name="T20" fmla="*/ 36 w 3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65">
                  <a:moveTo>
                    <a:pt x="29" y="62"/>
                  </a:moveTo>
                  <a:lnTo>
                    <a:pt x="36" y="60"/>
                  </a:lnTo>
                  <a:lnTo>
                    <a:pt x="15" y="0"/>
                  </a:lnTo>
                  <a:lnTo>
                    <a:pt x="0" y="4"/>
                  </a:lnTo>
                  <a:lnTo>
                    <a:pt x="21" y="65"/>
                  </a:lnTo>
                  <a:lnTo>
                    <a:pt x="29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9" name="Freeform 906"/>
            <p:cNvSpPr>
              <a:spLocks/>
            </p:cNvSpPr>
            <p:nvPr/>
          </p:nvSpPr>
          <p:spPr bwMode="auto">
            <a:xfrm>
              <a:off x="5827271" y="6346676"/>
              <a:ext cx="16924" cy="15807"/>
            </a:xfrm>
            <a:custGeom>
              <a:avLst/>
              <a:gdLst>
                <a:gd name="T0" fmla="*/ 1 w 19"/>
                <a:gd name="T1" fmla="*/ 0 h 27"/>
                <a:gd name="T2" fmla="*/ 0 w 19"/>
                <a:gd name="T3" fmla="*/ 0 h 27"/>
                <a:gd name="T4" fmla="*/ 1 w 19"/>
                <a:gd name="T5" fmla="*/ 0 h 27"/>
                <a:gd name="T6" fmla="*/ 1 w 19"/>
                <a:gd name="T7" fmla="*/ 0 h 27"/>
                <a:gd name="T8" fmla="*/ 1 w 19"/>
                <a:gd name="T9" fmla="*/ 0 h 27"/>
                <a:gd name="T10" fmla="*/ 1 w 19"/>
                <a:gd name="T11" fmla="*/ 0 h 27"/>
                <a:gd name="T12" fmla="*/ 1 w 19"/>
                <a:gd name="T13" fmla="*/ 0 h 27"/>
                <a:gd name="T14" fmla="*/ 1 w 19"/>
                <a:gd name="T15" fmla="*/ 0 h 27"/>
                <a:gd name="T16" fmla="*/ 1 w 19"/>
                <a:gd name="T17" fmla="*/ 0 h 27"/>
                <a:gd name="T18" fmla="*/ 1 w 19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7"/>
                <a:gd name="T32" fmla="*/ 19 w 19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7">
                  <a:moveTo>
                    <a:pt x="11" y="20"/>
                  </a:moveTo>
                  <a:lnTo>
                    <a:pt x="0" y="18"/>
                  </a:lnTo>
                  <a:lnTo>
                    <a:pt x="6" y="27"/>
                  </a:lnTo>
                  <a:lnTo>
                    <a:pt x="19" y="20"/>
                  </a:lnTo>
                  <a:lnTo>
                    <a:pt x="13" y="10"/>
                  </a:lnTo>
                  <a:lnTo>
                    <a:pt x="2" y="8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2" y="8"/>
                  </a:lnTo>
                  <a:lnTo>
                    <a:pt x="11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10" name="Freeform 907"/>
            <p:cNvSpPr>
              <a:spLocks/>
            </p:cNvSpPr>
            <p:nvPr/>
          </p:nvSpPr>
          <p:spPr bwMode="auto">
            <a:xfrm>
              <a:off x="5810347" y="6351945"/>
              <a:ext cx="27693" cy="19758"/>
            </a:xfrm>
            <a:custGeom>
              <a:avLst/>
              <a:gdLst>
                <a:gd name="T0" fmla="*/ 1 w 30"/>
                <a:gd name="T1" fmla="*/ 0 h 33"/>
                <a:gd name="T2" fmla="*/ 1 w 30"/>
                <a:gd name="T3" fmla="*/ 0 h 33"/>
                <a:gd name="T4" fmla="*/ 1 w 30"/>
                <a:gd name="T5" fmla="*/ 0 h 33"/>
                <a:gd name="T6" fmla="*/ 1 w 30"/>
                <a:gd name="T7" fmla="*/ 0 h 33"/>
                <a:gd name="T8" fmla="*/ 0 w 30"/>
                <a:gd name="T9" fmla="*/ 0 h 33"/>
                <a:gd name="T10" fmla="*/ 1 w 30"/>
                <a:gd name="T11" fmla="*/ 0 h 33"/>
                <a:gd name="T12" fmla="*/ 1 w 30"/>
                <a:gd name="T13" fmla="*/ 0 h 33"/>
                <a:gd name="T14" fmla="*/ 1 w 30"/>
                <a:gd name="T15" fmla="*/ 0 h 33"/>
                <a:gd name="T16" fmla="*/ 1 w 30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3"/>
                <a:gd name="T29" fmla="*/ 30 w 3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3">
                  <a:moveTo>
                    <a:pt x="7" y="33"/>
                  </a:moveTo>
                  <a:lnTo>
                    <a:pt x="9" y="31"/>
                  </a:lnTo>
                  <a:lnTo>
                    <a:pt x="30" y="12"/>
                  </a:lnTo>
                  <a:lnTo>
                    <a:pt x="21" y="0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7" y="33"/>
                  </a:lnTo>
                  <a:lnTo>
                    <a:pt x="9" y="31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11" name="Freeform 908"/>
            <p:cNvSpPr>
              <a:spLocks/>
            </p:cNvSpPr>
            <p:nvPr/>
          </p:nvSpPr>
          <p:spPr bwMode="auto">
            <a:xfrm>
              <a:off x="5805731" y="6361166"/>
              <a:ext cx="9231" cy="11855"/>
            </a:xfrm>
            <a:custGeom>
              <a:avLst/>
              <a:gdLst>
                <a:gd name="T0" fmla="*/ 0 w 15"/>
                <a:gd name="T1" fmla="*/ 0 h 20"/>
                <a:gd name="T2" fmla="*/ 0 w 15"/>
                <a:gd name="T3" fmla="*/ 0 h 20"/>
                <a:gd name="T4" fmla="*/ 0 w 15"/>
                <a:gd name="T5" fmla="*/ 0 h 20"/>
                <a:gd name="T6" fmla="*/ 0 w 15"/>
                <a:gd name="T7" fmla="*/ 0 h 20"/>
                <a:gd name="T8" fmla="*/ 0 w 15"/>
                <a:gd name="T9" fmla="*/ 0 h 20"/>
                <a:gd name="T10" fmla="*/ 0 w 15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0"/>
                <a:gd name="T20" fmla="*/ 15 w 15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0">
                  <a:moveTo>
                    <a:pt x="4" y="12"/>
                  </a:moveTo>
                  <a:lnTo>
                    <a:pt x="6" y="20"/>
                  </a:lnTo>
                  <a:lnTo>
                    <a:pt x="15" y="16"/>
                  </a:lnTo>
                  <a:lnTo>
                    <a:pt x="10" y="0"/>
                  </a:lnTo>
                  <a:lnTo>
                    <a:pt x="0" y="4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12" name="Freeform 909"/>
            <p:cNvSpPr>
              <a:spLocks/>
            </p:cNvSpPr>
            <p:nvPr/>
          </p:nvSpPr>
          <p:spPr bwMode="auto">
            <a:xfrm>
              <a:off x="5831886" y="6359848"/>
              <a:ext cx="93850" cy="115915"/>
            </a:xfrm>
            <a:custGeom>
              <a:avLst/>
              <a:gdLst>
                <a:gd name="T0" fmla="*/ 1 w 111"/>
                <a:gd name="T1" fmla="*/ 0 h 191"/>
                <a:gd name="T2" fmla="*/ 0 w 111"/>
                <a:gd name="T3" fmla="*/ 0 h 191"/>
                <a:gd name="T4" fmla="*/ 1 w 111"/>
                <a:gd name="T5" fmla="*/ 0 h 191"/>
                <a:gd name="T6" fmla="*/ 1 w 111"/>
                <a:gd name="T7" fmla="*/ 0 h 191"/>
                <a:gd name="T8" fmla="*/ 1 w 111"/>
                <a:gd name="T9" fmla="*/ 0 h 191"/>
                <a:gd name="T10" fmla="*/ 1 w 111"/>
                <a:gd name="T11" fmla="*/ 0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191"/>
                <a:gd name="T20" fmla="*/ 111 w 111"/>
                <a:gd name="T21" fmla="*/ 191 h 1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191">
                  <a:moveTo>
                    <a:pt x="7" y="3"/>
                  </a:moveTo>
                  <a:lnTo>
                    <a:pt x="0" y="7"/>
                  </a:lnTo>
                  <a:lnTo>
                    <a:pt x="98" y="191"/>
                  </a:lnTo>
                  <a:lnTo>
                    <a:pt x="111" y="184"/>
                  </a:lnTo>
                  <a:lnTo>
                    <a:pt x="13" y="0"/>
                  </a:lnTo>
                  <a:lnTo>
                    <a:pt x="7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</p:grpSp>
    </p:spTree>
    <p:extLst>
      <p:ext uri="{BB962C8B-B14F-4D97-AF65-F5344CB8AC3E}">
        <p14:creationId xmlns:p14="http://schemas.microsoft.com/office/powerpoint/2010/main" val="238651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-36512" y="221110"/>
            <a:ext cx="7886700" cy="687610"/>
          </a:xfrm>
        </p:spPr>
        <p:txBody>
          <a:bodyPr>
            <a:noAutofit/>
          </a:bodyPr>
          <a:lstStyle/>
          <a:p>
            <a:r>
              <a:rPr lang="es-MX" sz="2800" b="1" i="1" dirty="0">
                <a:solidFill>
                  <a:prstClr val="black"/>
                </a:solidFill>
              </a:rPr>
              <a:t>Casos de </a:t>
            </a:r>
            <a:r>
              <a:rPr lang="es-MX" sz="2800" b="1" i="1" dirty="0" err="1">
                <a:solidFill>
                  <a:prstClr val="black"/>
                </a:solidFill>
              </a:rPr>
              <a:t>Rickettsia</a:t>
            </a:r>
            <a:r>
              <a:rPr lang="es-MX" sz="2800" b="1" i="1" dirty="0">
                <a:solidFill>
                  <a:prstClr val="black"/>
                </a:solidFill>
              </a:rPr>
              <a:t> en San Luis Potosí  2012 – 2018*</a:t>
            </a:r>
            <a:br>
              <a:rPr lang="es-MX" sz="2800" b="1" i="1" dirty="0">
                <a:solidFill>
                  <a:prstClr val="black"/>
                </a:solidFill>
              </a:rPr>
            </a:br>
            <a:endParaRPr lang="es-MX" sz="2800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48642"/>
              </p:ext>
            </p:extLst>
          </p:nvPr>
        </p:nvGraphicFramePr>
        <p:xfrm>
          <a:off x="2339751" y="836716"/>
          <a:ext cx="6410286" cy="2844165"/>
        </p:xfrm>
        <a:graphic>
          <a:graphicData uri="http://schemas.openxmlformats.org/drawingml/2006/table">
            <a:tbl>
              <a:tblPr/>
              <a:tblGrid>
                <a:gridCol w="1544848"/>
                <a:gridCol w="1065830"/>
                <a:gridCol w="1065830"/>
                <a:gridCol w="913569"/>
                <a:gridCol w="1044079"/>
                <a:gridCol w="776130"/>
              </a:tblGrid>
              <a:tr h="1058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Municipio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2012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2014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2015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2017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5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Verdana"/>
                        </a:rPr>
                        <a:t>2018</a:t>
                      </a:r>
                      <a:endParaRPr lang="es-MX" sz="1050" b="1" i="0" u="none" strike="noStrike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A.</a:t>
                      </a:r>
                      <a:r>
                        <a:rPr lang="es-MX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De los Infantes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Catorce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Cedral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Cd. Valles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Matehuala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SLP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SDGS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San Vicente</a:t>
                      </a:r>
                      <a:r>
                        <a:rPr lang="es-MX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T.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Tamazunchale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Tamuin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Venado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MX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5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Estatal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5 Grupo"/>
          <p:cNvGrpSpPr/>
          <p:nvPr/>
        </p:nvGrpSpPr>
        <p:grpSpPr>
          <a:xfrm>
            <a:off x="179512" y="3501008"/>
            <a:ext cx="4896544" cy="3069004"/>
            <a:chOff x="2848681" y="4137699"/>
            <a:chExt cx="3840165" cy="2592288"/>
          </a:xfrm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399603" y="5785541"/>
              <a:ext cx="283089" cy="320084"/>
            </a:xfrm>
            <a:custGeom>
              <a:avLst/>
              <a:gdLst>
                <a:gd name="T0" fmla="*/ 1 w 336"/>
                <a:gd name="T1" fmla="*/ 0 h 530"/>
                <a:gd name="T2" fmla="*/ 1 w 336"/>
                <a:gd name="T3" fmla="*/ 0 h 530"/>
                <a:gd name="T4" fmla="*/ 1 w 336"/>
                <a:gd name="T5" fmla="*/ 0 h 530"/>
                <a:gd name="T6" fmla="*/ 1 w 336"/>
                <a:gd name="T7" fmla="*/ 0 h 530"/>
                <a:gd name="T8" fmla="*/ 1 w 336"/>
                <a:gd name="T9" fmla="*/ 0 h 530"/>
                <a:gd name="T10" fmla="*/ 1 w 336"/>
                <a:gd name="T11" fmla="*/ 0 h 530"/>
                <a:gd name="T12" fmla="*/ 1 w 336"/>
                <a:gd name="T13" fmla="*/ 0 h 530"/>
                <a:gd name="T14" fmla="*/ 1 w 336"/>
                <a:gd name="T15" fmla="*/ 0 h 530"/>
                <a:gd name="T16" fmla="*/ 1 w 336"/>
                <a:gd name="T17" fmla="*/ 0 h 530"/>
                <a:gd name="T18" fmla="*/ 1 w 336"/>
                <a:gd name="T19" fmla="*/ 0 h 530"/>
                <a:gd name="T20" fmla="*/ 1 w 336"/>
                <a:gd name="T21" fmla="*/ 0 h 530"/>
                <a:gd name="T22" fmla="*/ 1 w 336"/>
                <a:gd name="T23" fmla="*/ 0 h 530"/>
                <a:gd name="T24" fmla="*/ 1 w 336"/>
                <a:gd name="T25" fmla="*/ 0 h 530"/>
                <a:gd name="T26" fmla="*/ 1 w 336"/>
                <a:gd name="T27" fmla="*/ 0 h 530"/>
                <a:gd name="T28" fmla="*/ 1 w 336"/>
                <a:gd name="T29" fmla="*/ 0 h 530"/>
                <a:gd name="T30" fmla="*/ 1 w 336"/>
                <a:gd name="T31" fmla="*/ 0 h 530"/>
                <a:gd name="T32" fmla="*/ 1 w 336"/>
                <a:gd name="T33" fmla="*/ 0 h 530"/>
                <a:gd name="T34" fmla="*/ 1 w 336"/>
                <a:gd name="T35" fmla="*/ 0 h 530"/>
                <a:gd name="T36" fmla="*/ 1 w 336"/>
                <a:gd name="T37" fmla="*/ 0 h 530"/>
                <a:gd name="T38" fmla="*/ 1 w 336"/>
                <a:gd name="T39" fmla="*/ 0 h 530"/>
                <a:gd name="T40" fmla="*/ 1 w 336"/>
                <a:gd name="T41" fmla="*/ 0 h 530"/>
                <a:gd name="T42" fmla="*/ 1 w 336"/>
                <a:gd name="T43" fmla="*/ 0 h 530"/>
                <a:gd name="T44" fmla="*/ 1 w 336"/>
                <a:gd name="T45" fmla="*/ 0 h 530"/>
                <a:gd name="T46" fmla="*/ 1 w 336"/>
                <a:gd name="T47" fmla="*/ 0 h 530"/>
                <a:gd name="T48" fmla="*/ 1 w 336"/>
                <a:gd name="T49" fmla="*/ 0 h 530"/>
                <a:gd name="T50" fmla="*/ 1 w 336"/>
                <a:gd name="T51" fmla="*/ 0 h 530"/>
                <a:gd name="T52" fmla="*/ 1 w 336"/>
                <a:gd name="T53" fmla="*/ 0 h 530"/>
                <a:gd name="T54" fmla="*/ 1 w 336"/>
                <a:gd name="T55" fmla="*/ 0 h 530"/>
                <a:gd name="T56" fmla="*/ 1 w 336"/>
                <a:gd name="T57" fmla="*/ 0 h 530"/>
                <a:gd name="T58" fmla="*/ 0 w 336"/>
                <a:gd name="T59" fmla="*/ 0 h 530"/>
                <a:gd name="T60" fmla="*/ 1 w 336"/>
                <a:gd name="T61" fmla="*/ 0 h 530"/>
                <a:gd name="T62" fmla="*/ 1 w 336"/>
                <a:gd name="T63" fmla="*/ 0 h 530"/>
                <a:gd name="T64" fmla="*/ 1 w 336"/>
                <a:gd name="T65" fmla="*/ 0 h 530"/>
                <a:gd name="T66" fmla="*/ 1 w 336"/>
                <a:gd name="T67" fmla="*/ 0 h 530"/>
                <a:gd name="T68" fmla="*/ 1 w 336"/>
                <a:gd name="T69" fmla="*/ 0 h 530"/>
                <a:gd name="T70" fmla="*/ 1 w 336"/>
                <a:gd name="T71" fmla="*/ 0 h 530"/>
                <a:gd name="T72" fmla="*/ 1 w 336"/>
                <a:gd name="T73" fmla="*/ 0 h 530"/>
                <a:gd name="T74" fmla="*/ 1 w 336"/>
                <a:gd name="T75" fmla="*/ 0 h 530"/>
                <a:gd name="T76" fmla="*/ 1 w 336"/>
                <a:gd name="T77" fmla="*/ 0 h 530"/>
                <a:gd name="T78" fmla="*/ 1 w 336"/>
                <a:gd name="T79" fmla="*/ 0 h 5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36"/>
                <a:gd name="T121" fmla="*/ 0 h 530"/>
                <a:gd name="T122" fmla="*/ 336 w 336"/>
                <a:gd name="T123" fmla="*/ 530 h 5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36" h="530">
                  <a:moveTo>
                    <a:pt x="142" y="519"/>
                  </a:moveTo>
                  <a:lnTo>
                    <a:pt x="131" y="480"/>
                  </a:lnTo>
                  <a:lnTo>
                    <a:pt x="87" y="442"/>
                  </a:lnTo>
                  <a:lnTo>
                    <a:pt x="60" y="430"/>
                  </a:lnTo>
                  <a:lnTo>
                    <a:pt x="60" y="415"/>
                  </a:lnTo>
                  <a:lnTo>
                    <a:pt x="60" y="403"/>
                  </a:lnTo>
                  <a:lnTo>
                    <a:pt x="52" y="388"/>
                  </a:lnTo>
                  <a:lnTo>
                    <a:pt x="50" y="369"/>
                  </a:lnTo>
                  <a:lnTo>
                    <a:pt x="56" y="348"/>
                  </a:lnTo>
                  <a:lnTo>
                    <a:pt x="62" y="332"/>
                  </a:lnTo>
                  <a:lnTo>
                    <a:pt x="58" y="315"/>
                  </a:lnTo>
                  <a:lnTo>
                    <a:pt x="52" y="309"/>
                  </a:lnTo>
                  <a:lnTo>
                    <a:pt x="47" y="286"/>
                  </a:lnTo>
                  <a:lnTo>
                    <a:pt x="48" y="283"/>
                  </a:lnTo>
                  <a:lnTo>
                    <a:pt x="56" y="277"/>
                  </a:lnTo>
                  <a:lnTo>
                    <a:pt x="56" y="271"/>
                  </a:lnTo>
                  <a:lnTo>
                    <a:pt x="52" y="256"/>
                  </a:lnTo>
                  <a:lnTo>
                    <a:pt x="50" y="248"/>
                  </a:lnTo>
                  <a:lnTo>
                    <a:pt x="52" y="237"/>
                  </a:lnTo>
                  <a:lnTo>
                    <a:pt x="56" y="225"/>
                  </a:lnTo>
                  <a:lnTo>
                    <a:pt x="56" y="213"/>
                  </a:lnTo>
                  <a:lnTo>
                    <a:pt x="54" y="190"/>
                  </a:lnTo>
                  <a:lnTo>
                    <a:pt x="52" y="169"/>
                  </a:lnTo>
                  <a:lnTo>
                    <a:pt x="45" y="160"/>
                  </a:lnTo>
                  <a:lnTo>
                    <a:pt x="39" y="146"/>
                  </a:lnTo>
                  <a:lnTo>
                    <a:pt x="31" y="139"/>
                  </a:lnTo>
                  <a:lnTo>
                    <a:pt x="22" y="129"/>
                  </a:lnTo>
                  <a:lnTo>
                    <a:pt x="16" y="127"/>
                  </a:lnTo>
                  <a:lnTo>
                    <a:pt x="2" y="100"/>
                  </a:lnTo>
                  <a:lnTo>
                    <a:pt x="0" y="0"/>
                  </a:lnTo>
                  <a:lnTo>
                    <a:pt x="329" y="175"/>
                  </a:lnTo>
                  <a:lnTo>
                    <a:pt x="336" y="244"/>
                  </a:lnTo>
                  <a:lnTo>
                    <a:pt x="263" y="338"/>
                  </a:lnTo>
                  <a:lnTo>
                    <a:pt x="267" y="365"/>
                  </a:lnTo>
                  <a:lnTo>
                    <a:pt x="225" y="494"/>
                  </a:lnTo>
                  <a:lnTo>
                    <a:pt x="214" y="515"/>
                  </a:lnTo>
                  <a:lnTo>
                    <a:pt x="198" y="528"/>
                  </a:lnTo>
                  <a:lnTo>
                    <a:pt x="183" y="530"/>
                  </a:lnTo>
                  <a:lnTo>
                    <a:pt x="173" y="530"/>
                  </a:lnTo>
                  <a:lnTo>
                    <a:pt x="142" y="5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399603" y="5785541"/>
              <a:ext cx="283089" cy="320084"/>
            </a:xfrm>
            <a:custGeom>
              <a:avLst/>
              <a:gdLst>
                <a:gd name="T0" fmla="*/ 1 w 336"/>
                <a:gd name="T1" fmla="*/ 0 h 530"/>
                <a:gd name="T2" fmla="*/ 1 w 336"/>
                <a:gd name="T3" fmla="*/ 0 h 530"/>
                <a:gd name="T4" fmla="*/ 1 w 336"/>
                <a:gd name="T5" fmla="*/ 0 h 530"/>
                <a:gd name="T6" fmla="*/ 1 w 336"/>
                <a:gd name="T7" fmla="*/ 0 h 530"/>
                <a:gd name="T8" fmla="*/ 1 w 336"/>
                <a:gd name="T9" fmla="*/ 0 h 530"/>
                <a:gd name="T10" fmla="*/ 1 w 336"/>
                <a:gd name="T11" fmla="*/ 0 h 530"/>
                <a:gd name="T12" fmla="*/ 1 w 336"/>
                <a:gd name="T13" fmla="*/ 0 h 530"/>
                <a:gd name="T14" fmla="*/ 1 w 336"/>
                <a:gd name="T15" fmla="*/ 0 h 530"/>
                <a:gd name="T16" fmla="*/ 1 w 336"/>
                <a:gd name="T17" fmla="*/ 0 h 530"/>
                <a:gd name="T18" fmla="*/ 1 w 336"/>
                <a:gd name="T19" fmla="*/ 0 h 530"/>
                <a:gd name="T20" fmla="*/ 1 w 336"/>
                <a:gd name="T21" fmla="*/ 0 h 530"/>
                <a:gd name="T22" fmla="*/ 1 w 336"/>
                <a:gd name="T23" fmla="*/ 0 h 530"/>
                <a:gd name="T24" fmla="*/ 1 w 336"/>
                <a:gd name="T25" fmla="*/ 0 h 530"/>
                <a:gd name="T26" fmla="*/ 1 w 336"/>
                <a:gd name="T27" fmla="*/ 0 h 530"/>
                <a:gd name="T28" fmla="*/ 1 w 336"/>
                <a:gd name="T29" fmla="*/ 0 h 530"/>
                <a:gd name="T30" fmla="*/ 1 w 336"/>
                <a:gd name="T31" fmla="*/ 0 h 530"/>
                <a:gd name="T32" fmla="*/ 1 w 336"/>
                <a:gd name="T33" fmla="*/ 0 h 530"/>
                <a:gd name="T34" fmla="*/ 1 w 336"/>
                <a:gd name="T35" fmla="*/ 0 h 530"/>
                <a:gd name="T36" fmla="*/ 1 w 336"/>
                <a:gd name="T37" fmla="*/ 0 h 530"/>
                <a:gd name="T38" fmla="*/ 1 w 336"/>
                <a:gd name="T39" fmla="*/ 0 h 530"/>
                <a:gd name="T40" fmla="*/ 1 w 336"/>
                <a:gd name="T41" fmla="*/ 0 h 530"/>
                <a:gd name="T42" fmla="*/ 1 w 336"/>
                <a:gd name="T43" fmla="*/ 0 h 530"/>
                <a:gd name="T44" fmla="*/ 1 w 336"/>
                <a:gd name="T45" fmla="*/ 0 h 530"/>
                <a:gd name="T46" fmla="*/ 1 w 336"/>
                <a:gd name="T47" fmla="*/ 0 h 530"/>
                <a:gd name="T48" fmla="*/ 1 w 336"/>
                <a:gd name="T49" fmla="*/ 0 h 530"/>
                <a:gd name="T50" fmla="*/ 1 w 336"/>
                <a:gd name="T51" fmla="*/ 0 h 530"/>
                <a:gd name="T52" fmla="*/ 1 w 336"/>
                <a:gd name="T53" fmla="*/ 0 h 530"/>
                <a:gd name="T54" fmla="*/ 1 w 336"/>
                <a:gd name="T55" fmla="*/ 0 h 530"/>
                <a:gd name="T56" fmla="*/ 1 w 336"/>
                <a:gd name="T57" fmla="*/ 0 h 530"/>
                <a:gd name="T58" fmla="*/ 0 w 336"/>
                <a:gd name="T59" fmla="*/ 0 h 530"/>
                <a:gd name="T60" fmla="*/ 1 w 336"/>
                <a:gd name="T61" fmla="*/ 0 h 530"/>
                <a:gd name="T62" fmla="*/ 1 w 336"/>
                <a:gd name="T63" fmla="*/ 0 h 530"/>
                <a:gd name="T64" fmla="*/ 1 w 336"/>
                <a:gd name="T65" fmla="*/ 0 h 530"/>
                <a:gd name="T66" fmla="*/ 1 w 336"/>
                <a:gd name="T67" fmla="*/ 0 h 530"/>
                <a:gd name="T68" fmla="*/ 1 w 336"/>
                <a:gd name="T69" fmla="*/ 0 h 530"/>
                <a:gd name="T70" fmla="*/ 1 w 336"/>
                <a:gd name="T71" fmla="*/ 0 h 530"/>
                <a:gd name="T72" fmla="*/ 1 w 336"/>
                <a:gd name="T73" fmla="*/ 0 h 530"/>
                <a:gd name="T74" fmla="*/ 1 w 336"/>
                <a:gd name="T75" fmla="*/ 0 h 530"/>
                <a:gd name="T76" fmla="*/ 1 w 336"/>
                <a:gd name="T77" fmla="*/ 0 h 530"/>
                <a:gd name="T78" fmla="*/ 1 w 336"/>
                <a:gd name="T79" fmla="*/ 0 h 5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36"/>
                <a:gd name="T121" fmla="*/ 0 h 530"/>
                <a:gd name="T122" fmla="*/ 336 w 336"/>
                <a:gd name="T123" fmla="*/ 530 h 5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36" h="530">
                  <a:moveTo>
                    <a:pt x="142" y="519"/>
                  </a:moveTo>
                  <a:lnTo>
                    <a:pt x="131" y="480"/>
                  </a:lnTo>
                  <a:lnTo>
                    <a:pt x="87" y="442"/>
                  </a:lnTo>
                  <a:lnTo>
                    <a:pt x="60" y="430"/>
                  </a:lnTo>
                  <a:lnTo>
                    <a:pt x="60" y="415"/>
                  </a:lnTo>
                  <a:lnTo>
                    <a:pt x="60" y="403"/>
                  </a:lnTo>
                  <a:lnTo>
                    <a:pt x="52" y="388"/>
                  </a:lnTo>
                  <a:lnTo>
                    <a:pt x="50" y="369"/>
                  </a:lnTo>
                  <a:lnTo>
                    <a:pt x="56" y="348"/>
                  </a:lnTo>
                  <a:lnTo>
                    <a:pt x="62" y="332"/>
                  </a:lnTo>
                  <a:lnTo>
                    <a:pt x="58" y="315"/>
                  </a:lnTo>
                  <a:lnTo>
                    <a:pt x="52" y="309"/>
                  </a:lnTo>
                  <a:lnTo>
                    <a:pt x="47" y="286"/>
                  </a:lnTo>
                  <a:lnTo>
                    <a:pt x="48" y="283"/>
                  </a:lnTo>
                  <a:lnTo>
                    <a:pt x="56" y="277"/>
                  </a:lnTo>
                  <a:lnTo>
                    <a:pt x="56" y="271"/>
                  </a:lnTo>
                  <a:lnTo>
                    <a:pt x="52" y="256"/>
                  </a:lnTo>
                  <a:lnTo>
                    <a:pt x="50" y="248"/>
                  </a:lnTo>
                  <a:lnTo>
                    <a:pt x="52" y="237"/>
                  </a:lnTo>
                  <a:lnTo>
                    <a:pt x="56" y="225"/>
                  </a:lnTo>
                  <a:lnTo>
                    <a:pt x="56" y="213"/>
                  </a:lnTo>
                  <a:lnTo>
                    <a:pt x="54" y="190"/>
                  </a:lnTo>
                  <a:lnTo>
                    <a:pt x="52" y="169"/>
                  </a:lnTo>
                  <a:lnTo>
                    <a:pt x="45" y="160"/>
                  </a:lnTo>
                  <a:lnTo>
                    <a:pt x="39" y="146"/>
                  </a:lnTo>
                  <a:lnTo>
                    <a:pt x="31" y="139"/>
                  </a:lnTo>
                  <a:lnTo>
                    <a:pt x="22" y="129"/>
                  </a:lnTo>
                  <a:lnTo>
                    <a:pt x="16" y="127"/>
                  </a:lnTo>
                  <a:lnTo>
                    <a:pt x="2" y="100"/>
                  </a:lnTo>
                  <a:lnTo>
                    <a:pt x="0" y="0"/>
                  </a:lnTo>
                  <a:lnTo>
                    <a:pt x="329" y="175"/>
                  </a:lnTo>
                  <a:lnTo>
                    <a:pt x="336" y="244"/>
                  </a:lnTo>
                  <a:lnTo>
                    <a:pt x="263" y="338"/>
                  </a:lnTo>
                  <a:lnTo>
                    <a:pt x="267" y="365"/>
                  </a:lnTo>
                  <a:lnTo>
                    <a:pt x="225" y="494"/>
                  </a:lnTo>
                  <a:lnTo>
                    <a:pt x="214" y="515"/>
                  </a:lnTo>
                  <a:lnTo>
                    <a:pt x="198" y="528"/>
                  </a:lnTo>
                  <a:lnTo>
                    <a:pt x="183" y="530"/>
                  </a:lnTo>
                  <a:lnTo>
                    <a:pt x="173" y="530"/>
                  </a:lnTo>
                  <a:lnTo>
                    <a:pt x="142" y="51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6596534" y="6552162"/>
              <a:ext cx="27693" cy="17124"/>
            </a:xfrm>
            <a:custGeom>
              <a:avLst/>
              <a:gdLst>
                <a:gd name="T0" fmla="*/ 1 w 34"/>
                <a:gd name="T1" fmla="*/ 0 h 31"/>
                <a:gd name="T2" fmla="*/ 1 w 34"/>
                <a:gd name="T3" fmla="*/ 0 h 31"/>
                <a:gd name="T4" fmla="*/ 1 w 34"/>
                <a:gd name="T5" fmla="*/ 0 h 31"/>
                <a:gd name="T6" fmla="*/ 0 w 34"/>
                <a:gd name="T7" fmla="*/ 0 h 31"/>
                <a:gd name="T8" fmla="*/ 1 w 34"/>
                <a:gd name="T9" fmla="*/ 0 h 31"/>
                <a:gd name="T10" fmla="*/ 1 w 34"/>
                <a:gd name="T11" fmla="*/ 0 h 31"/>
                <a:gd name="T12" fmla="*/ 1 w 34"/>
                <a:gd name="T13" fmla="*/ 0 h 31"/>
                <a:gd name="T14" fmla="*/ 1 w 34"/>
                <a:gd name="T15" fmla="*/ 0 h 31"/>
                <a:gd name="T16" fmla="*/ 1 w 34"/>
                <a:gd name="T17" fmla="*/ 0 h 31"/>
                <a:gd name="T18" fmla="*/ 1 w 34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31"/>
                <a:gd name="T32" fmla="*/ 34 w 34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31">
                  <a:moveTo>
                    <a:pt x="34" y="27"/>
                  </a:moveTo>
                  <a:lnTo>
                    <a:pt x="30" y="19"/>
                  </a:lnTo>
                  <a:lnTo>
                    <a:pt x="9" y="0"/>
                  </a:lnTo>
                  <a:lnTo>
                    <a:pt x="0" y="12"/>
                  </a:lnTo>
                  <a:lnTo>
                    <a:pt x="21" y="31"/>
                  </a:lnTo>
                  <a:lnTo>
                    <a:pt x="17" y="25"/>
                  </a:lnTo>
                  <a:lnTo>
                    <a:pt x="34" y="27"/>
                  </a:lnTo>
                  <a:lnTo>
                    <a:pt x="34" y="23"/>
                  </a:lnTo>
                  <a:lnTo>
                    <a:pt x="30" y="19"/>
                  </a:lnTo>
                  <a:lnTo>
                    <a:pt x="34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6607304" y="6566652"/>
              <a:ext cx="16924" cy="11855"/>
            </a:xfrm>
            <a:custGeom>
              <a:avLst/>
              <a:gdLst>
                <a:gd name="T0" fmla="*/ 1 w 19"/>
                <a:gd name="T1" fmla="*/ 0 h 23"/>
                <a:gd name="T2" fmla="*/ 1 w 19"/>
                <a:gd name="T3" fmla="*/ 0 h 23"/>
                <a:gd name="T4" fmla="*/ 1 w 19"/>
                <a:gd name="T5" fmla="*/ 0 h 23"/>
                <a:gd name="T6" fmla="*/ 1 w 19"/>
                <a:gd name="T7" fmla="*/ 0 h 23"/>
                <a:gd name="T8" fmla="*/ 0 w 19"/>
                <a:gd name="T9" fmla="*/ 0 h 23"/>
                <a:gd name="T10" fmla="*/ 1 w 19"/>
                <a:gd name="T11" fmla="*/ 0 h 23"/>
                <a:gd name="T12" fmla="*/ 1 w 19"/>
                <a:gd name="T13" fmla="*/ 0 h 23"/>
                <a:gd name="T14" fmla="*/ 1 w 19"/>
                <a:gd name="T15" fmla="*/ 0 h 23"/>
                <a:gd name="T16" fmla="*/ 1 w 19"/>
                <a:gd name="T17" fmla="*/ 0 h 23"/>
                <a:gd name="T18" fmla="*/ 1 w 1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3"/>
                <a:gd name="T32" fmla="*/ 19 w 1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3">
                  <a:moveTo>
                    <a:pt x="13" y="23"/>
                  </a:moveTo>
                  <a:lnTo>
                    <a:pt x="15" y="21"/>
                  </a:lnTo>
                  <a:lnTo>
                    <a:pt x="19" y="2"/>
                  </a:lnTo>
                  <a:lnTo>
                    <a:pt x="2" y="0"/>
                  </a:lnTo>
                  <a:lnTo>
                    <a:pt x="0" y="17"/>
                  </a:lnTo>
                  <a:lnTo>
                    <a:pt x="2" y="14"/>
                  </a:lnTo>
                  <a:lnTo>
                    <a:pt x="13" y="23"/>
                  </a:lnTo>
                  <a:lnTo>
                    <a:pt x="15" y="23"/>
                  </a:lnTo>
                  <a:lnTo>
                    <a:pt x="15" y="21"/>
                  </a:lnTo>
                  <a:lnTo>
                    <a:pt x="13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596534" y="6573238"/>
              <a:ext cx="23078" cy="19758"/>
            </a:xfrm>
            <a:custGeom>
              <a:avLst/>
              <a:gdLst>
                <a:gd name="T0" fmla="*/ 1 w 26"/>
                <a:gd name="T1" fmla="*/ 1 h 30"/>
                <a:gd name="T2" fmla="*/ 1 w 26"/>
                <a:gd name="T3" fmla="*/ 1 h 30"/>
                <a:gd name="T4" fmla="*/ 1 w 26"/>
                <a:gd name="T5" fmla="*/ 1 h 30"/>
                <a:gd name="T6" fmla="*/ 1 w 26"/>
                <a:gd name="T7" fmla="*/ 0 h 30"/>
                <a:gd name="T8" fmla="*/ 0 w 26"/>
                <a:gd name="T9" fmla="*/ 1 h 30"/>
                <a:gd name="T10" fmla="*/ 1 w 26"/>
                <a:gd name="T11" fmla="*/ 1 h 30"/>
                <a:gd name="T12" fmla="*/ 1 w 26"/>
                <a:gd name="T13" fmla="*/ 1 h 30"/>
                <a:gd name="T14" fmla="*/ 1 w 26"/>
                <a:gd name="T15" fmla="*/ 1 h 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30"/>
                <a:gd name="T26" fmla="*/ 26 w 26"/>
                <a:gd name="T27" fmla="*/ 30 h 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30">
                  <a:moveTo>
                    <a:pt x="11" y="30"/>
                  </a:moveTo>
                  <a:lnTo>
                    <a:pt x="11" y="28"/>
                  </a:lnTo>
                  <a:lnTo>
                    <a:pt x="26" y="9"/>
                  </a:lnTo>
                  <a:lnTo>
                    <a:pt x="15" y="0"/>
                  </a:lnTo>
                  <a:lnTo>
                    <a:pt x="0" y="19"/>
                  </a:lnTo>
                  <a:lnTo>
                    <a:pt x="11" y="30"/>
                  </a:lnTo>
                  <a:lnTo>
                    <a:pt x="11" y="28"/>
                  </a:lnTo>
                  <a:lnTo>
                    <a:pt x="11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394987" y="5781589"/>
              <a:ext cx="287705" cy="114598"/>
            </a:xfrm>
            <a:custGeom>
              <a:avLst/>
              <a:gdLst>
                <a:gd name="T0" fmla="*/ 1 w 339"/>
                <a:gd name="T1" fmla="*/ 0 h 188"/>
                <a:gd name="T2" fmla="*/ 1 w 339"/>
                <a:gd name="T3" fmla="*/ 0 h 188"/>
                <a:gd name="T4" fmla="*/ 1 w 339"/>
                <a:gd name="T5" fmla="*/ 0 h 188"/>
                <a:gd name="T6" fmla="*/ 0 w 339"/>
                <a:gd name="T7" fmla="*/ 0 h 188"/>
                <a:gd name="T8" fmla="*/ 1 w 339"/>
                <a:gd name="T9" fmla="*/ 0 h 188"/>
                <a:gd name="T10" fmla="*/ 1 w 339"/>
                <a:gd name="T11" fmla="*/ 0 h 188"/>
                <a:gd name="T12" fmla="*/ 1 w 339"/>
                <a:gd name="T13" fmla="*/ 0 h 188"/>
                <a:gd name="T14" fmla="*/ 1 w 339"/>
                <a:gd name="T15" fmla="*/ 0 h 188"/>
                <a:gd name="T16" fmla="*/ 1 w 339"/>
                <a:gd name="T17" fmla="*/ 0 h 188"/>
                <a:gd name="T18" fmla="*/ 1 w 339"/>
                <a:gd name="T19" fmla="*/ 0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9"/>
                <a:gd name="T31" fmla="*/ 0 h 188"/>
                <a:gd name="T32" fmla="*/ 339 w 339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9" h="188">
                  <a:moveTo>
                    <a:pt x="339" y="180"/>
                  </a:moveTo>
                  <a:lnTo>
                    <a:pt x="336" y="172"/>
                  </a:lnTo>
                  <a:lnTo>
                    <a:pt x="7" y="0"/>
                  </a:lnTo>
                  <a:lnTo>
                    <a:pt x="0" y="13"/>
                  </a:lnTo>
                  <a:lnTo>
                    <a:pt x="328" y="188"/>
                  </a:lnTo>
                  <a:lnTo>
                    <a:pt x="324" y="182"/>
                  </a:lnTo>
                  <a:lnTo>
                    <a:pt x="339" y="180"/>
                  </a:lnTo>
                  <a:lnTo>
                    <a:pt x="339" y="176"/>
                  </a:lnTo>
                  <a:lnTo>
                    <a:pt x="336" y="172"/>
                  </a:lnTo>
                  <a:lnTo>
                    <a:pt x="339" y="18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670384" y="5890918"/>
              <a:ext cx="18462" cy="47420"/>
            </a:xfrm>
            <a:custGeom>
              <a:avLst/>
              <a:gdLst>
                <a:gd name="T0" fmla="*/ 1 w 23"/>
                <a:gd name="T1" fmla="*/ 0 h 75"/>
                <a:gd name="T2" fmla="*/ 1 w 23"/>
                <a:gd name="T3" fmla="*/ 0 h 75"/>
                <a:gd name="T4" fmla="*/ 1 w 23"/>
                <a:gd name="T5" fmla="*/ 0 h 75"/>
                <a:gd name="T6" fmla="*/ 0 w 23"/>
                <a:gd name="T7" fmla="*/ 0 h 75"/>
                <a:gd name="T8" fmla="*/ 1 w 23"/>
                <a:gd name="T9" fmla="*/ 0 h 75"/>
                <a:gd name="T10" fmla="*/ 1 w 23"/>
                <a:gd name="T11" fmla="*/ 0 h 75"/>
                <a:gd name="T12" fmla="*/ 1 w 23"/>
                <a:gd name="T13" fmla="*/ 0 h 75"/>
                <a:gd name="T14" fmla="*/ 1 w 23"/>
                <a:gd name="T15" fmla="*/ 0 h 75"/>
                <a:gd name="T16" fmla="*/ 1 w 23"/>
                <a:gd name="T17" fmla="*/ 0 h 75"/>
                <a:gd name="T18" fmla="*/ 1 w 23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75"/>
                <a:gd name="T32" fmla="*/ 23 w 23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75">
                  <a:moveTo>
                    <a:pt x="21" y="75"/>
                  </a:moveTo>
                  <a:lnTo>
                    <a:pt x="23" y="69"/>
                  </a:lnTo>
                  <a:lnTo>
                    <a:pt x="15" y="0"/>
                  </a:lnTo>
                  <a:lnTo>
                    <a:pt x="0" y="2"/>
                  </a:lnTo>
                  <a:lnTo>
                    <a:pt x="6" y="71"/>
                  </a:lnTo>
                  <a:lnTo>
                    <a:pt x="8" y="65"/>
                  </a:lnTo>
                  <a:lnTo>
                    <a:pt x="21" y="75"/>
                  </a:lnTo>
                  <a:lnTo>
                    <a:pt x="23" y="71"/>
                  </a:lnTo>
                  <a:lnTo>
                    <a:pt x="23" y="69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611920" y="5930435"/>
              <a:ext cx="75388" cy="63227"/>
            </a:xfrm>
            <a:custGeom>
              <a:avLst/>
              <a:gdLst>
                <a:gd name="T0" fmla="*/ 1 w 88"/>
                <a:gd name="T1" fmla="*/ 0 h 102"/>
                <a:gd name="T2" fmla="*/ 1 w 88"/>
                <a:gd name="T3" fmla="*/ 0 h 102"/>
                <a:gd name="T4" fmla="*/ 1 w 88"/>
                <a:gd name="T5" fmla="*/ 0 h 102"/>
                <a:gd name="T6" fmla="*/ 1 w 88"/>
                <a:gd name="T7" fmla="*/ 0 h 102"/>
                <a:gd name="T8" fmla="*/ 1 w 88"/>
                <a:gd name="T9" fmla="*/ 0 h 102"/>
                <a:gd name="T10" fmla="*/ 0 w 88"/>
                <a:gd name="T11" fmla="*/ 0 h 102"/>
                <a:gd name="T12" fmla="*/ 1 w 88"/>
                <a:gd name="T13" fmla="*/ 0 h 102"/>
                <a:gd name="T14" fmla="*/ 0 w 88"/>
                <a:gd name="T15" fmla="*/ 0 h 102"/>
                <a:gd name="T16" fmla="*/ 0 w 88"/>
                <a:gd name="T17" fmla="*/ 0 h 102"/>
                <a:gd name="T18" fmla="*/ 1 w 8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102"/>
                <a:gd name="T32" fmla="*/ 88 w 8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102">
                  <a:moveTo>
                    <a:pt x="17" y="96"/>
                  </a:moveTo>
                  <a:lnTo>
                    <a:pt x="15" y="102"/>
                  </a:lnTo>
                  <a:lnTo>
                    <a:pt x="88" y="10"/>
                  </a:lnTo>
                  <a:lnTo>
                    <a:pt x="75" y="0"/>
                  </a:lnTo>
                  <a:lnTo>
                    <a:pt x="2" y="92"/>
                  </a:lnTo>
                  <a:lnTo>
                    <a:pt x="0" y="98"/>
                  </a:lnTo>
                  <a:lnTo>
                    <a:pt x="2" y="92"/>
                  </a:lnTo>
                  <a:lnTo>
                    <a:pt x="0" y="94"/>
                  </a:lnTo>
                  <a:lnTo>
                    <a:pt x="0" y="98"/>
                  </a:lnTo>
                  <a:lnTo>
                    <a:pt x="17" y="9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6611920" y="5989710"/>
              <a:ext cx="20001" cy="17124"/>
            </a:xfrm>
            <a:custGeom>
              <a:avLst/>
              <a:gdLst>
                <a:gd name="T0" fmla="*/ 1 w 23"/>
                <a:gd name="T1" fmla="*/ 0 h 31"/>
                <a:gd name="T2" fmla="*/ 1 w 23"/>
                <a:gd name="T3" fmla="*/ 0 h 31"/>
                <a:gd name="T4" fmla="*/ 1 w 23"/>
                <a:gd name="T5" fmla="*/ 0 h 31"/>
                <a:gd name="T6" fmla="*/ 0 w 23"/>
                <a:gd name="T7" fmla="*/ 0 h 31"/>
                <a:gd name="T8" fmla="*/ 1 w 23"/>
                <a:gd name="T9" fmla="*/ 0 h 31"/>
                <a:gd name="T10" fmla="*/ 1 w 23"/>
                <a:gd name="T11" fmla="*/ 0 h 31"/>
                <a:gd name="T12" fmla="*/ 1 w 23"/>
                <a:gd name="T13" fmla="*/ 0 h 31"/>
                <a:gd name="T14" fmla="*/ 1 w 23"/>
                <a:gd name="T15" fmla="*/ 0 h 31"/>
                <a:gd name="T16" fmla="*/ 1 w 23"/>
                <a:gd name="T17" fmla="*/ 0 h 31"/>
                <a:gd name="T18" fmla="*/ 1 w 23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31"/>
                <a:gd name="T32" fmla="*/ 23 w 23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31">
                  <a:moveTo>
                    <a:pt x="21" y="31"/>
                  </a:moveTo>
                  <a:lnTo>
                    <a:pt x="21" y="27"/>
                  </a:lnTo>
                  <a:lnTo>
                    <a:pt x="17" y="0"/>
                  </a:lnTo>
                  <a:lnTo>
                    <a:pt x="0" y="2"/>
                  </a:lnTo>
                  <a:lnTo>
                    <a:pt x="6" y="31"/>
                  </a:lnTo>
                  <a:lnTo>
                    <a:pt x="6" y="27"/>
                  </a:lnTo>
                  <a:lnTo>
                    <a:pt x="21" y="31"/>
                  </a:lnTo>
                  <a:lnTo>
                    <a:pt x="23" y="29"/>
                  </a:lnTo>
                  <a:lnTo>
                    <a:pt x="21" y="27"/>
                  </a:lnTo>
                  <a:lnTo>
                    <a:pt x="21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582688" y="6004199"/>
              <a:ext cx="46156" cy="81668"/>
            </a:xfrm>
            <a:custGeom>
              <a:avLst/>
              <a:gdLst>
                <a:gd name="T0" fmla="*/ 1 w 58"/>
                <a:gd name="T1" fmla="*/ 0 h 135"/>
                <a:gd name="T2" fmla="*/ 1 w 58"/>
                <a:gd name="T3" fmla="*/ 0 h 135"/>
                <a:gd name="T4" fmla="*/ 1 w 58"/>
                <a:gd name="T5" fmla="*/ 0 h 135"/>
                <a:gd name="T6" fmla="*/ 1 w 58"/>
                <a:gd name="T7" fmla="*/ 0 h 135"/>
                <a:gd name="T8" fmla="*/ 0 w 58"/>
                <a:gd name="T9" fmla="*/ 0 h 135"/>
                <a:gd name="T10" fmla="*/ 0 w 58"/>
                <a:gd name="T11" fmla="*/ 0 h 135"/>
                <a:gd name="T12" fmla="*/ 1 w 58"/>
                <a:gd name="T13" fmla="*/ 0 h 135"/>
                <a:gd name="T14" fmla="*/ 1 w 58"/>
                <a:gd name="T15" fmla="*/ 0 h 135"/>
                <a:gd name="T16" fmla="*/ 1 w 58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8"/>
                <a:gd name="T28" fmla="*/ 0 h 135"/>
                <a:gd name="T29" fmla="*/ 58 w 58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8" h="135">
                  <a:moveTo>
                    <a:pt x="14" y="135"/>
                  </a:moveTo>
                  <a:lnTo>
                    <a:pt x="16" y="133"/>
                  </a:lnTo>
                  <a:lnTo>
                    <a:pt x="58" y="4"/>
                  </a:lnTo>
                  <a:lnTo>
                    <a:pt x="43" y="0"/>
                  </a:lnTo>
                  <a:lnTo>
                    <a:pt x="0" y="129"/>
                  </a:lnTo>
                  <a:lnTo>
                    <a:pt x="0" y="127"/>
                  </a:lnTo>
                  <a:lnTo>
                    <a:pt x="14" y="135"/>
                  </a:lnTo>
                  <a:lnTo>
                    <a:pt x="16" y="133"/>
                  </a:lnTo>
                  <a:lnTo>
                    <a:pt x="14" y="13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5093393" y="5839547"/>
              <a:ext cx="206163" cy="163335"/>
            </a:xfrm>
            <a:custGeom>
              <a:avLst/>
              <a:gdLst>
                <a:gd name="T0" fmla="*/ 1 w 243"/>
                <a:gd name="T1" fmla="*/ 0 h 270"/>
                <a:gd name="T2" fmla="*/ 1 w 243"/>
                <a:gd name="T3" fmla="*/ 0 h 270"/>
                <a:gd name="T4" fmla="*/ 0 w 243"/>
                <a:gd name="T5" fmla="*/ 0 h 270"/>
                <a:gd name="T6" fmla="*/ 0 60000 65536"/>
                <a:gd name="T7" fmla="*/ 0 60000 65536"/>
                <a:gd name="T8" fmla="*/ 0 60000 65536"/>
                <a:gd name="T9" fmla="*/ 0 w 243"/>
                <a:gd name="T10" fmla="*/ 0 h 270"/>
                <a:gd name="T11" fmla="*/ 243 w 243"/>
                <a:gd name="T12" fmla="*/ 270 h 2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3" h="270">
                  <a:moveTo>
                    <a:pt x="243" y="270"/>
                  </a:moveTo>
                  <a:lnTo>
                    <a:pt x="209" y="20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299556" y="6130652"/>
              <a:ext cx="106158" cy="169921"/>
            </a:xfrm>
            <a:custGeom>
              <a:avLst/>
              <a:gdLst>
                <a:gd name="T0" fmla="*/ 1 w 127"/>
                <a:gd name="T1" fmla="*/ 0 h 281"/>
                <a:gd name="T2" fmla="*/ 1 w 127"/>
                <a:gd name="T3" fmla="*/ 0 h 281"/>
                <a:gd name="T4" fmla="*/ 0 w 127"/>
                <a:gd name="T5" fmla="*/ 0 h 281"/>
                <a:gd name="T6" fmla="*/ 0 w 127"/>
                <a:gd name="T7" fmla="*/ 0 h 281"/>
                <a:gd name="T8" fmla="*/ 1 w 127"/>
                <a:gd name="T9" fmla="*/ 0 h 281"/>
                <a:gd name="T10" fmla="*/ 1 w 127"/>
                <a:gd name="T11" fmla="*/ 0 h 281"/>
                <a:gd name="T12" fmla="*/ 1 w 127"/>
                <a:gd name="T13" fmla="*/ 0 h 2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7"/>
                <a:gd name="T22" fmla="*/ 0 h 281"/>
                <a:gd name="T23" fmla="*/ 127 w 127"/>
                <a:gd name="T24" fmla="*/ 281 h 2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7" h="281">
                  <a:moveTo>
                    <a:pt x="115" y="0"/>
                  </a:moveTo>
                  <a:lnTo>
                    <a:pt x="127" y="16"/>
                  </a:lnTo>
                  <a:lnTo>
                    <a:pt x="0" y="83"/>
                  </a:lnTo>
                  <a:lnTo>
                    <a:pt x="0" y="106"/>
                  </a:lnTo>
                  <a:lnTo>
                    <a:pt x="10" y="114"/>
                  </a:lnTo>
                  <a:lnTo>
                    <a:pt x="18" y="119"/>
                  </a:lnTo>
                  <a:lnTo>
                    <a:pt x="18" y="28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296478" y="6300573"/>
              <a:ext cx="16924" cy="22393"/>
            </a:xfrm>
            <a:custGeom>
              <a:avLst/>
              <a:gdLst>
                <a:gd name="T0" fmla="*/ 1 w 20"/>
                <a:gd name="T1" fmla="*/ 0 h 36"/>
                <a:gd name="T2" fmla="*/ 1 w 20"/>
                <a:gd name="T3" fmla="*/ 0 h 36"/>
                <a:gd name="T4" fmla="*/ 1 w 20"/>
                <a:gd name="T5" fmla="*/ 0 h 36"/>
                <a:gd name="T6" fmla="*/ 1 w 20"/>
                <a:gd name="T7" fmla="*/ 0 h 36"/>
                <a:gd name="T8" fmla="*/ 0 w 20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36"/>
                <a:gd name="T17" fmla="*/ 20 w 20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36">
                  <a:moveTo>
                    <a:pt x="20" y="0"/>
                  </a:moveTo>
                  <a:lnTo>
                    <a:pt x="14" y="9"/>
                  </a:lnTo>
                  <a:lnTo>
                    <a:pt x="6" y="15"/>
                  </a:lnTo>
                  <a:lnTo>
                    <a:pt x="4" y="26"/>
                  </a:lnTo>
                  <a:lnTo>
                    <a:pt x="0" y="3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007235" y="6322966"/>
              <a:ext cx="289243" cy="90888"/>
            </a:xfrm>
            <a:custGeom>
              <a:avLst/>
              <a:gdLst>
                <a:gd name="T0" fmla="*/ 0 w 341"/>
                <a:gd name="T1" fmla="*/ 0 h 152"/>
                <a:gd name="T2" fmla="*/ 1 w 341"/>
                <a:gd name="T3" fmla="*/ 0 h 152"/>
                <a:gd name="T4" fmla="*/ 1 w 341"/>
                <a:gd name="T5" fmla="*/ 0 h 152"/>
                <a:gd name="T6" fmla="*/ 1 w 341"/>
                <a:gd name="T7" fmla="*/ 0 h 152"/>
                <a:gd name="T8" fmla="*/ 1 w 341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152"/>
                <a:gd name="T17" fmla="*/ 341 w 341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152">
                  <a:moveTo>
                    <a:pt x="0" y="152"/>
                  </a:moveTo>
                  <a:lnTo>
                    <a:pt x="19" y="104"/>
                  </a:lnTo>
                  <a:lnTo>
                    <a:pt x="320" y="0"/>
                  </a:lnTo>
                  <a:lnTo>
                    <a:pt x="330" y="0"/>
                  </a:lnTo>
                  <a:lnTo>
                    <a:pt x="34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4310282" y="5378520"/>
              <a:ext cx="224625" cy="171239"/>
            </a:xfrm>
            <a:custGeom>
              <a:avLst/>
              <a:gdLst>
                <a:gd name="T0" fmla="*/ 1 w 265"/>
                <a:gd name="T1" fmla="*/ 0 h 284"/>
                <a:gd name="T2" fmla="*/ 1 w 265"/>
                <a:gd name="T3" fmla="*/ 0 h 284"/>
                <a:gd name="T4" fmla="*/ 1 w 265"/>
                <a:gd name="T5" fmla="*/ 0 h 284"/>
                <a:gd name="T6" fmla="*/ 1 w 265"/>
                <a:gd name="T7" fmla="*/ 0 h 284"/>
                <a:gd name="T8" fmla="*/ 1 w 265"/>
                <a:gd name="T9" fmla="*/ 0 h 284"/>
                <a:gd name="T10" fmla="*/ 1 w 265"/>
                <a:gd name="T11" fmla="*/ 0 h 284"/>
                <a:gd name="T12" fmla="*/ 1 w 265"/>
                <a:gd name="T13" fmla="*/ 0 h 284"/>
                <a:gd name="T14" fmla="*/ 1 w 265"/>
                <a:gd name="T15" fmla="*/ 0 h 284"/>
                <a:gd name="T16" fmla="*/ 1 w 265"/>
                <a:gd name="T17" fmla="*/ 0 h 284"/>
                <a:gd name="T18" fmla="*/ 1 w 265"/>
                <a:gd name="T19" fmla="*/ 0 h 284"/>
                <a:gd name="T20" fmla="*/ 1 w 265"/>
                <a:gd name="T21" fmla="*/ 0 h 284"/>
                <a:gd name="T22" fmla="*/ 0 w 265"/>
                <a:gd name="T23" fmla="*/ 0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5"/>
                <a:gd name="T37" fmla="*/ 0 h 284"/>
                <a:gd name="T38" fmla="*/ 265 w 265"/>
                <a:gd name="T39" fmla="*/ 284 h 28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5" h="284">
                  <a:moveTo>
                    <a:pt x="265" y="77"/>
                  </a:moveTo>
                  <a:lnTo>
                    <a:pt x="148" y="0"/>
                  </a:lnTo>
                  <a:lnTo>
                    <a:pt x="127" y="90"/>
                  </a:lnTo>
                  <a:lnTo>
                    <a:pt x="91" y="134"/>
                  </a:lnTo>
                  <a:lnTo>
                    <a:pt x="89" y="205"/>
                  </a:lnTo>
                  <a:lnTo>
                    <a:pt x="71" y="207"/>
                  </a:lnTo>
                  <a:lnTo>
                    <a:pt x="45" y="217"/>
                  </a:lnTo>
                  <a:lnTo>
                    <a:pt x="31" y="224"/>
                  </a:lnTo>
                  <a:lnTo>
                    <a:pt x="20" y="242"/>
                  </a:lnTo>
                  <a:lnTo>
                    <a:pt x="16" y="251"/>
                  </a:lnTo>
                  <a:lnTo>
                    <a:pt x="6" y="272"/>
                  </a:lnTo>
                  <a:lnTo>
                    <a:pt x="0" y="28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4237971" y="5454919"/>
              <a:ext cx="72311" cy="94840"/>
            </a:xfrm>
            <a:custGeom>
              <a:avLst/>
              <a:gdLst>
                <a:gd name="T0" fmla="*/ 1 w 86"/>
                <a:gd name="T1" fmla="*/ 0 h 156"/>
                <a:gd name="T2" fmla="*/ 1 w 86"/>
                <a:gd name="T3" fmla="*/ 0 h 156"/>
                <a:gd name="T4" fmla="*/ 1 w 86"/>
                <a:gd name="T5" fmla="*/ 0 h 156"/>
                <a:gd name="T6" fmla="*/ 1 w 86"/>
                <a:gd name="T7" fmla="*/ 0 h 156"/>
                <a:gd name="T8" fmla="*/ 0 w 86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156"/>
                <a:gd name="T17" fmla="*/ 86 w 86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156">
                  <a:moveTo>
                    <a:pt x="86" y="156"/>
                  </a:moveTo>
                  <a:lnTo>
                    <a:pt x="50" y="135"/>
                  </a:lnTo>
                  <a:lnTo>
                    <a:pt x="67" y="87"/>
                  </a:lnTo>
                  <a:lnTo>
                    <a:pt x="46" y="18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 flipV="1">
              <a:off x="4237971" y="5454919"/>
              <a:ext cx="4616" cy="6190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4570293" y="5661722"/>
              <a:ext cx="495406" cy="50054"/>
            </a:xfrm>
            <a:custGeom>
              <a:avLst/>
              <a:gdLst>
                <a:gd name="T0" fmla="*/ 1 w 587"/>
                <a:gd name="T1" fmla="*/ 0 h 84"/>
                <a:gd name="T2" fmla="*/ 1 w 587"/>
                <a:gd name="T3" fmla="*/ 0 h 84"/>
                <a:gd name="T4" fmla="*/ 1 w 587"/>
                <a:gd name="T5" fmla="*/ 0 h 84"/>
                <a:gd name="T6" fmla="*/ 1 w 587"/>
                <a:gd name="T7" fmla="*/ 0 h 84"/>
                <a:gd name="T8" fmla="*/ 1 w 587"/>
                <a:gd name="T9" fmla="*/ 0 h 84"/>
                <a:gd name="T10" fmla="*/ 1 w 587"/>
                <a:gd name="T11" fmla="*/ 0 h 84"/>
                <a:gd name="T12" fmla="*/ 1 w 587"/>
                <a:gd name="T13" fmla="*/ 0 h 84"/>
                <a:gd name="T14" fmla="*/ 1 w 587"/>
                <a:gd name="T15" fmla="*/ 0 h 84"/>
                <a:gd name="T16" fmla="*/ 1 w 587"/>
                <a:gd name="T17" fmla="*/ 0 h 84"/>
                <a:gd name="T18" fmla="*/ 1 w 587"/>
                <a:gd name="T19" fmla="*/ 0 h 84"/>
                <a:gd name="T20" fmla="*/ 1 w 587"/>
                <a:gd name="T21" fmla="*/ 0 h 84"/>
                <a:gd name="T22" fmla="*/ 1 w 587"/>
                <a:gd name="T23" fmla="*/ 0 h 84"/>
                <a:gd name="T24" fmla="*/ 1 w 587"/>
                <a:gd name="T25" fmla="*/ 0 h 84"/>
                <a:gd name="T26" fmla="*/ 1 w 587"/>
                <a:gd name="T27" fmla="*/ 0 h 84"/>
                <a:gd name="T28" fmla="*/ 1 w 587"/>
                <a:gd name="T29" fmla="*/ 0 h 84"/>
                <a:gd name="T30" fmla="*/ 1 w 587"/>
                <a:gd name="T31" fmla="*/ 0 h 84"/>
                <a:gd name="T32" fmla="*/ 1 w 587"/>
                <a:gd name="T33" fmla="*/ 0 h 84"/>
                <a:gd name="T34" fmla="*/ 1 w 587"/>
                <a:gd name="T35" fmla="*/ 0 h 84"/>
                <a:gd name="T36" fmla="*/ 1 w 587"/>
                <a:gd name="T37" fmla="*/ 0 h 84"/>
                <a:gd name="T38" fmla="*/ 0 w 587"/>
                <a:gd name="T39" fmla="*/ 0 h 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87"/>
                <a:gd name="T61" fmla="*/ 0 h 84"/>
                <a:gd name="T62" fmla="*/ 587 w 587"/>
                <a:gd name="T63" fmla="*/ 84 h 8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87" h="84">
                  <a:moveTo>
                    <a:pt x="587" y="0"/>
                  </a:moveTo>
                  <a:lnTo>
                    <a:pt x="495" y="56"/>
                  </a:lnTo>
                  <a:lnTo>
                    <a:pt x="472" y="37"/>
                  </a:lnTo>
                  <a:lnTo>
                    <a:pt x="364" y="56"/>
                  </a:lnTo>
                  <a:lnTo>
                    <a:pt x="358" y="58"/>
                  </a:lnTo>
                  <a:lnTo>
                    <a:pt x="353" y="58"/>
                  </a:lnTo>
                  <a:lnTo>
                    <a:pt x="347" y="63"/>
                  </a:lnTo>
                  <a:lnTo>
                    <a:pt x="339" y="63"/>
                  </a:lnTo>
                  <a:lnTo>
                    <a:pt x="335" y="58"/>
                  </a:lnTo>
                  <a:lnTo>
                    <a:pt x="326" y="54"/>
                  </a:lnTo>
                  <a:lnTo>
                    <a:pt x="312" y="61"/>
                  </a:lnTo>
                  <a:lnTo>
                    <a:pt x="301" y="63"/>
                  </a:lnTo>
                  <a:lnTo>
                    <a:pt x="289" y="58"/>
                  </a:lnTo>
                  <a:lnTo>
                    <a:pt x="278" y="50"/>
                  </a:lnTo>
                  <a:lnTo>
                    <a:pt x="278" y="38"/>
                  </a:lnTo>
                  <a:lnTo>
                    <a:pt x="287" y="17"/>
                  </a:lnTo>
                  <a:lnTo>
                    <a:pt x="284" y="13"/>
                  </a:lnTo>
                  <a:lnTo>
                    <a:pt x="153" y="84"/>
                  </a:lnTo>
                  <a:lnTo>
                    <a:pt x="76" y="25"/>
                  </a:lnTo>
                  <a:lnTo>
                    <a:pt x="0" y="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4474905" y="5424622"/>
              <a:ext cx="95389" cy="250272"/>
            </a:xfrm>
            <a:custGeom>
              <a:avLst/>
              <a:gdLst>
                <a:gd name="T0" fmla="*/ 1 w 114"/>
                <a:gd name="T1" fmla="*/ 0 h 414"/>
                <a:gd name="T2" fmla="*/ 1 w 114"/>
                <a:gd name="T3" fmla="*/ 0 h 414"/>
                <a:gd name="T4" fmla="*/ 1 w 114"/>
                <a:gd name="T5" fmla="*/ 0 h 414"/>
                <a:gd name="T6" fmla="*/ 0 w 114"/>
                <a:gd name="T7" fmla="*/ 0 h 414"/>
                <a:gd name="T8" fmla="*/ 1 w 114"/>
                <a:gd name="T9" fmla="*/ 0 h 414"/>
                <a:gd name="T10" fmla="*/ 1 w 114"/>
                <a:gd name="T11" fmla="*/ 0 h 414"/>
                <a:gd name="T12" fmla="*/ 1 w 114"/>
                <a:gd name="T13" fmla="*/ 0 h 4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4"/>
                <a:gd name="T22" fmla="*/ 0 h 414"/>
                <a:gd name="T23" fmla="*/ 114 w 114"/>
                <a:gd name="T24" fmla="*/ 414 h 4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4" h="414">
                  <a:moveTo>
                    <a:pt x="73" y="0"/>
                  </a:moveTo>
                  <a:lnTo>
                    <a:pt x="12" y="80"/>
                  </a:lnTo>
                  <a:lnTo>
                    <a:pt x="29" y="192"/>
                  </a:lnTo>
                  <a:lnTo>
                    <a:pt x="0" y="209"/>
                  </a:lnTo>
                  <a:lnTo>
                    <a:pt x="8" y="301"/>
                  </a:lnTo>
                  <a:lnTo>
                    <a:pt x="69" y="410"/>
                  </a:lnTo>
                  <a:lnTo>
                    <a:pt x="114" y="41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676409" y="5419354"/>
              <a:ext cx="566178" cy="130405"/>
            </a:xfrm>
            <a:custGeom>
              <a:avLst/>
              <a:gdLst>
                <a:gd name="T0" fmla="*/ 1 w 670"/>
                <a:gd name="T1" fmla="*/ 0 h 213"/>
                <a:gd name="T2" fmla="*/ 1 w 670"/>
                <a:gd name="T3" fmla="*/ 0 h 213"/>
                <a:gd name="T4" fmla="*/ 1 w 670"/>
                <a:gd name="T5" fmla="*/ 0 h 213"/>
                <a:gd name="T6" fmla="*/ 1 w 670"/>
                <a:gd name="T7" fmla="*/ 0 h 213"/>
                <a:gd name="T8" fmla="*/ 1 w 670"/>
                <a:gd name="T9" fmla="*/ 0 h 213"/>
                <a:gd name="T10" fmla="*/ 1 w 670"/>
                <a:gd name="T11" fmla="*/ 0 h 213"/>
                <a:gd name="T12" fmla="*/ 1 w 670"/>
                <a:gd name="T13" fmla="*/ 0 h 213"/>
                <a:gd name="T14" fmla="*/ 1 w 670"/>
                <a:gd name="T15" fmla="*/ 0 h 213"/>
                <a:gd name="T16" fmla="*/ 1 w 670"/>
                <a:gd name="T17" fmla="*/ 0 h 213"/>
                <a:gd name="T18" fmla="*/ 1 w 670"/>
                <a:gd name="T19" fmla="*/ 0 h 213"/>
                <a:gd name="T20" fmla="*/ 1 w 670"/>
                <a:gd name="T21" fmla="*/ 0 h 213"/>
                <a:gd name="T22" fmla="*/ 1 w 670"/>
                <a:gd name="T23" fmla="*/ 0 h 213"/>
                <a:gd name="T24" fmla="*/ 1 w 670"/>
                <a:gd name="T25" fmla="*/ 0 h 213"/>
                <a:gd name="T26" fmla="*/ 1 w 670"/>
                <a:gd name="T27" fmla="*/ 0 h 213"/>
                <a:gd name="T28" fmla="*/ 1 w 670"/>
                <a:gd name="T29" fmla="*/ 0 h 213"/>
                <a:gd name="T30" fmla="*/ 1 w 670"/>
                <a:gd name="T31" fmla="*/ 0 h 213"/>
                <a:gd name="T32" fmla="*/ 1 w 670"/>
                <a:gd name="T33" fmla="*/ 0 h 213"/>
                <a:gd name="T34" fmla="*/ 0 w 670"/>
                <a:gd name="T35" fmla="*/ 0 h 2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70"/>
                <a:gd name="T55" fmla="*/ 0 h 213"/>
                <a:gd name="T56" fmla="*/ 670 w 670"/>
                <a:gd name="T57" fmla="*/ 213 h 2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70" h="213">
                  <a:moveTo>
                    <a:pt x="670" y="159"/>
                  </a:moveTo>
                  <a:lnTo>
                    <a:pt x="493" y="67"/>
                  </a:lnTo>
                  <a:lnTo>
                    <a:pt x="380" y="79"/>
                  </a:lnTo>
                  <a:lnTo>
                    <a:pt x="305" y="159"/>
                  </a:lnTo>
                  <a:lnTo>
                    <a:pt x="184" y="155"/>
                  </a:lnTo>
                  <a:lnTo>
                    <a:pt x="138" y="205"/>
                  </a:lnTo>
                  <a:lnTo>
                    <a:pt x="127" y="213"/>
                  </a:lnTo>
                  <a:lnTo>
                    <a:pt x="117" y="201"/>
                  </a:lnTo>
                  <a:lnTo>
                    <a:pt x="111" y="186"/>
                  </a:lnTo>
                  <a:lnTo>
                    <a:pt x="111" y="155"/>
                  </a:lnTo>
                  <a:lnTo>
                    <a:pt x="106" y="142"/>
                  </a:lnTo>
                  <a:lnTo>
                    <a:pt x="100" y="138"/>
                  </a:lnTo>
                  <a:lnTo>
                    <a:pt x="88" y="138"/>
                  </a:lnTo>
                  <a:lnTo>
                    <a:pt x="83" y="132"/>
                  </a:lnTo>
                  <a:lnTo>
                    <a:pt x="81" y="127"/>
                  </a:lnTo>
                  <a:lnTo>
                    <a:pt x="88" y="109"/>
                  </a:lnTo>
                  <a:lnTo>
                    <a:pt x="39" y="102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151814" y="5516828"/>
              <a:ext cx="90773" cy="90888"/>
            </a:xfrm>
            <a:custGeom>
              <a:avLst/>
              <a:gdLst>
                <a:gd name="T0" fmla="*/ 1 w 108"/>
                <a:gd name="T1" fmla="*/ 0 h 152"/>
                <a:gd name="T2" fmla="*/ 1 w 108"/>
                <a:gd name="T3" fmla="*/ 0 h 152"/>
                <a:gd name="T4" fmla="*/ 1 w 108"/>
                <a:gd name="T5" fmla="*/ 0 h 152"/>
                <a:gd name="T6" fmla="*/ 1 w 108"/>
                <a:gd name="T7" fmla="*/ 0 h 152"/>
                <a:gd name="T8" fmla="*/ 0 w 108"/>
                <a:gd name="T9" fmla="*/ 0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152"/>
                <a:gd name="T17" fmla="*/ 108 w 108"/>
                <a:gd name="T18" fmla="*/ 152 h 1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152">
                  <a:moveTo>
                    <a:pt x="108" y="0"/>
                  </a:moveTo>
                  <a:lnTo>
                    <a:pt x="108" y="35"/>
                  </a:lnTo>
                  <a:lnTo>
                    <a:pt x="54" y="39"/>
                  </a:lnTo>
                  <a:lnTo>
                    <a:pt x="4" y="87"/>
                  </a:lnTo>
                  <a:lnTo>
                    <a:pt x="0" y="15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4151814" y="5610350"/>
              <a:ext cx="46156" cy="98791"/>
            </a:xfrm>
            <a:custGeom>
              <a:avLst/>
              <a:gdLst>
                <a:gd name="T0" fmla="*/ 0 w 56"/>
                <a:gd name="T1" fmla="*/ 0 h 165"/>
                <a:gd name="T2" fmla="*/ 1 w 56"/>
                <a:gd name="T3" fmla="*/ 0 h 165"/>
                <a:gd name="T4" fmla="*/ 1 w 56"/>
                <a:gd name="T5" fmla="*/ 0 h 165"/>
                <a:gd name="T6" fmla="*/ 1 w 56"/>
                <a:gd name="T7" fmla="*/ 0 h 1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"/>
                <a:gd name="T13" fmla="*/ 0 h 165"/>
                <a:gd name="T14" fmla="*/ 56 w 56"/>
                <a:gd name="T15" fmla="*/ 165 h 1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" h="165">
                  <a:moveTo>
                    <a:pt x="0" y="0"/>
                  </a:moveTo>
                  <a:lnTo>
                    <a:pt x="56" y="25"/>
                  </a:lnTo>
                  <a:lnTo>
                    <a:pt x="14" y="94"/>
                  </a:lnTo>
                  <a:lnTo>
                    <a:pt x="25" y="16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4171815" y="5709142"/>
              <a:ext cx="110774" cy="6454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562558" y="5419354"/>
              <a:ext cx="113851" cy="235782"/>
            </a:xfrm>
            <a:custGeom>
              <a:avLst/>
              <a:gdLst>
                <a:gd name="T0" fmla="*/ 1 w 136"/>
                <a:gd name="T1" fmla="*/ 0 h 389"/>
                <a:gd name="T2" fmla="*/ 1 w 136"/>
                <a:gd name="T3" fmla="*/ 0 h 389"/>
                <a:gd name="T4" fmla="*/ 0 w 136"/>
                <a:gd name="T5" fmla="*/ 0 h 389"/>
                <a:gd name="T6" fmla="*/ 1 w 136"/>
                <a:gd name="T7" fmla="*/ 0 h 3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6"/>
                <a:gd name="T13" fmla="*/ 0 h 389"/>
                <a:gd name="T14" fmla="*/ 136 w 136"/>
                <a:gd name="T15" fmla="*/ 389 h 3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6" h="389">
                  <a:moveTo>
                    <a:pt x="136" y="0"/>
                  </a:moveTo>
                  <a:lnTo>
                    <a:pt x="6" y="111"/>
                  </a:lnTo>
                  <a:lnTo>
                    <a:pt x="0" y="345"/>
                  </a:lnTo>
                  <a:lnTo>
                    <a:pt x="25" y="38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3194850" y="5311342"/>
              <a:ext cx="352323" cy="320084"/>
            </a:xfrm>
            <a:custGeom>
              <a:avLst/>
              <a:gdLst>
                <a:gd name="T0" fmla="*/ 1 w 415"/>
                <a:gd name="T1" fmla="*/ 0 h 526"/>
                <a:gd name="T2" fmla="*/ 1 w 415"/>
                <a:gd name="T3" fmla="*/ 0 h 526"/>
                <a:gd name="T4" fmla="*/ 1 w 415"/>
                <a:gd name="T5" fmla="*/ 0 h 526"/>
                <a:gd name="T6" fmla="*/ 1 w 415"/>
                <a:gd name="T7" fmla="*/ 0 h 526"/>
                <a:gd name="T8" fmla="*/ 1 w 415"/>
                <a:gd name="T9" fmla="*/ 0 h 526"/>
                <a:gd name="T10" fmla="*/ 1 w 415"/>
                <a:gd name="T11" fmla="*/ 0 h 526"/>
                <a:gd name="T12" fmla="*/ 1 w 415"/>
                <a:gd name="T13" fmla="*/ 0 h 526"/>
                <a:gd name="T14" fmla="*/ 1 w 415"/>
                <a:gd name="T15" fmla="*/ 0 h 526"/>
                <a:gd name="T16" fmla="*/ 1 w 415"/>
                <a:gd name="T17" fmla="*/ 0 h 526"/>
                <a:gd name="T18" fmla="*/ 1 w 415"/>
                <a:gd name="T19" fmla="*/ 0 h 526"/>
                <a:gd name="T20" fmla="*/ 1 w 415"/>
                <a:gd name="T21" fmla="*/ 0 h 526"/>
                <a:gd name="T22" fmla="*/ 1 w 415"/>
                <a:gd name="T23" fmla="*/ 0 h 526"/>
                <a:gd name="T24" fmla="*/ 1 w 415"/>
                <a:gd name="T25" fmla="*/ 0 h 526"/>
                <a:gd name="T26" fmla="*/ 1 w 415"/>
                <a:gd name="T27" fmla="*/ 0 h 526"/>
                <a:gd name="T28" fmla="*/ 0 w 415"/>
                <a:gd name="T29" fmla="*/ 0 h 5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5"/>
                <a:gd name="T46" fmla="*/ 0 h 526"/>
                <a:gd name="T47" fmla="*/ 415 w 415"/>
                <a:gd name="T48" fmla="*/ 526 h 52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5" h="526">
                  <a:moveTo>
                    <a:pt x="296" y="0"/>
                  </a:moveTo>
                  <a:lnTo>
                    <a:pt x="307" y="8"/>
                  </a:lnTo>
                  <a:lnTo>
                    <a:pt x="328" y="20"/>
                  </a:lnTo>
                  <a:lnTo>
                    <a:pt x="342" y="33"/>
                  </a:lnTo>
                  <a:lnTo>
                    <a:pt x="357" y="48"/>
                  </a:lnTo>
                  <a:lnTo>
                    <a:pt x="380" y="69"/>
                  </a:lnTo>
                  <a:lnTo>
                    <a:pt x="384" y="85"/>
                  </a:lnTo>
                  <a:lnTo>
                    <a:pt x="397" y="98"/>
                  </a:lnTo>
                  <a:lnTo>
                    <a:pt x="415" y="108"/>
                  </a:lnTo>
                  <a:lnTo>
                    <a:pt x="309" y="244"/>
                  </a:lnTo>
                  <a:lnTo>
                    <a:pt x="225" y="252"/>
                  </a:lnTo>
                  <a:lnTo>
                    <a:pt x="188" y="353"/>
                  </a:lnTo>
                  <a:lnTo>
                    <a:pt x="125" y="376"/>
                  </a:lnTo>
                  <a:lnTo>
                    <a:pt x="19" y="486"/>
                  </a:lnTo>
                  <a:lnTo>
                    <a:pt x="0" y="5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V="1">
              <a:off x="3428706" y="5624840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3428706" y="5624840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3436399" y="5624840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H="1">
              <a:off x="3428706" y="5628791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4708761" y="6129335"/>
              <a:ext cx="270781" cy="258175"/>
            </a:xfrm>
            <a:custGeom>
              <a:avLst/>
              <a:gdLst>
                <a:gd name="T0" fmla="*/ 1 w 320"/>
                <a:gd name="T1" fmla="*/ 0 h 426"/>
                <a:gd name="T2" fmla="*/ 1 w 320"/>
                <a:gd name="T3" fmla="*/ 0 h 426"/>
                <a:gd name="T4" fmla="*/ 1 w 320"/>
                <a:gd name="T5" fmla="*/ 0 h 426"/>
                <a:gd name="T6" fmla="*/ 1 w 320"/>
                <a:gd name="T7" fmla="*/ 0 h 426"/>
                <a:gd name="T8" fmla="*/ 1 w 320"/>
                <a:gd name="T9" fmla="*/ 0 h 426"/>
                <a:gd name="T10" fmla="*/ 1 w 320"/>
                <a:gd name="T11" fmla="*/ 0 h 426"/>
                <a:gd name="T12" fmla="*/ 1 w 320"/>
                <a:gd name="T13" fmla="*/ 0 h 426"/>
                <a:gd name="T14" fmla="*/ 1 w 320"/>
                <a:gd name="T15" fmla="*/ 0 h 426"/>
                <a:gd name="T16" fmla="*/ 1 w 320"/>
                <a:gd name="T17" fmla="*/ 0 h 426"/>
                <a:gd name="T18" fmla="*/ 1 w 320"/>
                <a:gd name="T19" fmla="*/ 0 h 426"/>
                <a:gd name="T20" fmla="*/ 1 w 320"/>
                <a:gd name="T21" fmla="*/ 0 h 426"/>
                <a:gd name="T22" fmla="*/ 1 w 320"/>
                <a:gd name="T23" fmla="*/ 0 h 426"/>
                <a:gd name="T24" fmla="*/ 1 w 320"/>
                <a:gd name="T25" fmla="*/ 0 h 426"/>
                <a:gd name="T26" fmla="*/ 1 w 320"/>
                <a:gd name="T27" fmla="*/ 0 h 426"/>
                <a:gd name="T28" fmla="*/ 1 w 320"/>
                <a:gd name="T29" fmla="*/ 0 h 426"/>
                <a:gd name="T30" fmla="*/ 1 w 320"/>
                <a:gd name="T31" fmla="*/ 0 h 426"/>
                <a:gd name="T32" fmla="*/ 1 w 320"/>
                <a:gd name="T33" fmla="*/ 0 h 426"/>
                <a:gd name="T34" fmla="*/ 1 w 320"/>
                <a:gd name="T35" fmla="*/ 0 h 426"/>
                <a:gd name="T36" fmla="*/ 1 w 320"/>
                <a:gd name="T37" fmla="*/ 0 h 426"/>
                <a:gd name="T38" fmla="*/ 1 w 320"/>
                <a:gd name="T39" fmla="*/ 0 h 426"/>
                <a:gd name="T40" fmla="*/ 1 w 320"/>
                <a:gd name="T41" fmla="*/ 0 h 426"/>
                <a:gd name="T42" fmla="*/ 1 w 320"/>
                <a:gd name="T43" fmla="*/ 0 h 426"/>
                <a:gd name="T44" fmla="*/ 0 w 320"/>
                <a:gd name="T45" fmla="*/ 0 h 4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20"/>
                <a:gd name="T70" fmla="*/ 0 h 426"/>
                <a:gd name="T71" fmla="*/ 320 w 320"/>
                <a:gd name="T72" fmla="*/ 426 h 4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20" h="426">
                  <a:moveTo>
                    <a:pt x="289" y="426"/>
                  </a:moveTo>
                  <a:lnTo>
                    <a:pt x="303" y="418"/>
                  </a:lnTo>
                  <a:lnTo>
                    <a:pt x="307" y="408"/>
                  </a:lnTo>
                  <a:lnTo>
                    <a:pt x="314" y="383"/>
                  </a:lnTo>
                  <a:lnTo>
                    <a:pt x="320" y="370"/>
                  </a:lnTo>
                  <a:lnTo>
                    <a:pt x="240" y="278"/>
                  </a:lnTo>
                  <a:lnTo>
                    <a:pt x="245" y="263"/>
                  </a:lnTo>
                  <a:lnTo>
                    <a:pt x="243" y="251"/>
                  </a:lnTo>
                  <a:lnTo>
                    <a:pt x="241" y="241"/>
                  </a:lnTo>
                  <a:lnTo>
                    <a:pt x="232" y="220"/>
                  </a:lnTo>
                  <a:lnTo>
                    <a:pt x="224" y="201"/>
                  </a:lnTo>
                  <a:lnTo>
                    <a:pt x="211" y="174"/>
                  </a:lnTo>
                  <a:lnTo>
                    <a:pt x="195" y="151"/>
                  </a:lnTo>
                  <a:lnTo>
                    <a:pt x="184" y="144"/>
                  </a:lnTo>
                  <a:lnTo>
                    <a:pt x="165" y="130"/>
                  </a:lnTo>
                  <a:lnTo>
                    <a:pt x="161" y="99"/>
                  </a:lnTo>
                  <a:lnTo>
                    <a:pt x="163" y="88"/>
                  </a:lnTo>
                  <a:lnTo>
                    <a:pt x="126" y="84"/>
                  </a:lnTo>
                  <a:lnTo>
                    <a:pt x="126" y="76"/>
                  </a:lnTo>
                  <a:lnTo>
                    <a:pt x="119" y="71"/>
                  </a:lnTo>
                  <a:lnTo>
                    <a:pt x="111" y="67"/>
                  </a:lnTo>
                  <a:lnTo>
                    <a:pt x="101" y="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636450" y="6102991"/>
              <a:ext cx="72311" cy="26344"/>
            </a:xfrm>
            <a:custGeom>
              <a:avLst/>
              <a:gdLst>
                <a:gd name="T0" fmla="*/ 0 w 87"/>
                <a:gd name="T1" fmla="*/ 0 h 41"/>
                <a:gd name="T2" fmla="*/ 1 w 87"/>
                <a:gd name="T3" fmla="*/ 0 h 41"/>
                <a:gd name="T4" fmla="*/ 1 w 87"/>
                <a:gd name="T5" fmla="*/ 0 h 41"/>
                <a:gd name="T6" fmla="*/ 0 60000 65536"/>
                <a:gd name="T7" fmla="*/ 0 60000 65536"/>
                <a:gd name="T8" fmla="*/ 0 60000 65536"/>
                <a:gd name="T9" fmla="*/ 0 w 87"/>
                <a:gd name="T10" fmla="*/ 0 h 41"/>
                <a:gd name="T11" fmla="*/ 87 w 8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" h="41">
                  <a:moveTo>
                    <a:pt x="0" y="0"/>
                  </a:moveTo>
                  <a:lnTo>
                    <a:pt x="48" y="39"/>
                  </a:lnTo>
                  <a:lnTo>
                    <a:pt x="87" y="4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 flipV="1">
              <a:off x="4636450" y="6064791"/>
              <a:ext cx="21539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4767225" y="6022640"/>
              <a:ext cx="100004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4657990" y="6018688"/>
              <a:ext cx="109235" cy="46103"/>
            </a:xfrm>
            <a:custGeom>
              <a:avLst/>
              <a:gdLst>
                <a:gd name="T0" fmla="*/ 1 w 129"/>
                <a:gd name="T1" fmla="*/ 0 h 77"/>
                <a:gd name="T2" fmla="*/ 1 w 129"/>
                <a:gd name="T3" fmla="*/ 0 h 77"/>
                <a:gd name="T4" fmla="*/ 1 w 129"/>
                <a:gd name="T5" fmla="*/ 0 h 77"/>
                <a:gd name="T6" fmla="*/ 0 w 129"/>
                <a:gd name="T7" fmla="*/ 0 h 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9"/>
                <a:gd name="T13" fmla="*/ 0 h 77"/>
                <a:gd name="T14" fmla="*/ 129 w 129"/>
                <a:gd name="T15" fmla="*/ 77 h 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9" h="77">
                  <a:moveTo>
                    <a:pt x="129" y="4"/>
                  </a:moveTo>
                  <a:lnTo>
                    <a:pt x="92" y="0"/>
                  </a:lnTo>
                  <a:lnTo>
                    <a:pt x="102" y="21"/>
                  </a:lnTo>
                  <a:lnTo>
                    <a:pt x="0" y="7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4479520" y="6263691"/>
              <a:ext cx="353861" cy="198900"/>
            </a:xfrm>
            <a:custGeom>
              <a:avLst/>
              <a:gdLst>
                <a:gd name="T0" fmla="*/ 1 w 419"/>
                <a:gd name="T1" fmla="*/ 0 h 328"/>
                <a:gd name="T2" fmla="*/ 1 w 419"/>
                <a:gd name="T3" fmla="*/ 0 h 328"/>
                <a:gd name="T4" fmla="*/ 1 w 419"/>
                <a:gd name="T5" fmla="*/ 0 h 328"/>
                <a:gd name="T6" fmla="*/ 1 w 419"/>
                <a:gd name="T7" fmla="*/ 0 h 328"/>
                <a:gd name="T8" fmla="*/ 1 w 419"/>
                <a:gd name="T9" fmla="*/ 0 h 328"/>
                <a:gd name="T10" fmla="*/ 1 w 419"/>
                <a:gd name="T11" fmla="*/ 0 h 328"/>
                <a:gd name="T12" fmla="*/ 1 w 419"/>
                <a:gd name="T13" fmla="*/ 0 h 328"/>
                <a:gd name="T14" fmla="*/ 0 w 419"/>
                <a:gd name="T15" fmla="*/ 0 h 328"/>
                <a:gd name="T16" fmla="*/ 1 w 419"/>
                <a:gd name="T17" fmla="*/ 0 h 328"/>
                <a:gd name="T18" fmla="*/ 1 w 419"/>
                <a:gd name="T19" fmla="*/ 0 h 328"/>
                <a:gd name="T20" fmla="*/ 1 w 419"/>
                <a:gd name="T21" fmla="*/ 0 h 3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328"/>
                <a:gd name="T35" fmla="*/ 419 w 419"/>
                <a:gd name="T36" fmla="*/ 328 h 3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328">
                  <a:moveTo>
                    <a:pt x="419" y="140"/>
                  </a:moveTo>
                  <a:lnTo>
                    <a:pt x="359" y="69"/>
                  </a:lnTo>
                  <a:lnTo>
                    <a:pt x="374" y="29"/>
                  </a:lnTo>
                  <a:lnTo>
                    <a:pt x="315" y="0"/>
                  </a:lnTo>
                  <a:lnTo>
                    <a:pt x="207" y="17"/>
                  </a:lnTo>
                  <a:lnTo>
                    <a:pt x="146" y="14"/>
                  </a:lnTo>
                  <a:lnTo>
                    <a:pt x="35" y="83"/>
                  </a:lnTo>
                  <a:lnTo>
                    <a:pt x="0" y="87"/>
                  </a:lnTo>
                  <a:lnTo>
                    <a:pt x="19" y="158"/>
                  </a:lnTo>
                  <a:lnTo>
                    <a:pt x="10" y="167"/>
                  </a:lnTo>
                  <a:lnTo>
                    <a:pt x="35" y="3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4171815" y="5549758"/>
              <a:ext cx="267704" cy="162018"/>
            </a:xfrm>
            <a:custGeom>
              <a:avLst/>
              <a:gdLst>
                <a:gd name="T0" fmla="*/ 0 w 317"/>
                <a:gd name="T1" fmla="*/ 0 h 270"/>
                <a:gd name="T2" fmla="*/ 1 w 317"/>
                <a:gd name="T3" fmla="*/ 0 h 270"/>
                <a:gd name="T4" fmla="*/ 1 w 317"/>
                <a:gd name="T5" fmla="*/ 0 h 270"/>
                <a:gd name="T6" fmla="*/ 1 w 317"/>
                <a:gd name="T7" fmla="*/ 0 h 270"/>
                <a:gd name="T8" fmla="*/ 1 w 317"/>
                <a:gd name="T9" fmla="*/ 0 h 270"/>
                <a:gd name="T10" fmla="*/ 1 w 317"/>
                <a:gd name="T11" fmla="*/ 0 h 270"/>
                <a:gd name="T12" fmla="*/ 1 w 317"/>
                <a:gd name="T13" fmla="*/ 0 h 270"/>
                <a:gd name="T14" fmla="*/ 1 w 317"/>
                <a:gd name="T15" fmla="*/ 0 h 270"/>
                <a:gd name="T16" fmla="*/ 1 w 317"/>
                <a:gd name="T17" fmla="*/ 0 h 270"/>
                <a:gd name="T18" fmla="*/ 1 w 317"/>
                <a:gd name="T19" fmla="*/ 0 h 270"/>
                <a:gd name="T20" fmla="*/ 1 w 317"/>
                <a:gd name="T21" fmla="*/ 0 h 270"/>
                <a:gd name="T22" fmla="*/ 1 w 317"/>
                <a:gd name="T23" fmla="*/ 0 h 270"/>
                <a:gd name="T24" fmla="*/ 1 w 317"/>
                <a:gd name="T25" fmla="*/ 0 h 270"/>
                <a:gd name="T26" fmla="*/ 1 w 317"/>
                <a:gd name="T27" fmla="*/ 0 h 270"/>
                <a:gd name="T28" fmla="*/ 1 w 317"/>
                <a:gd name="T29" fmla="*/ 0 h 27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17"/>
                <a:gd name="T46" fmla="*/ 0 h 270"/>
                <a:gd name="T47" fmla="*/ 317 w 317"/>
                <a:gd name="T48" fmla="*/ 270 h 27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17" h="270">
                  <a:moveTo>
                    <a:pt x="0" y="265"/>
                  </a:moveTo>
                  <a:lnTo>
                    <a:pt x="91" y="234"/>
                  </a:lnTo>
                  <a:lnTo>
                    <a:pt x="169" y="270"/>
                  </a:lnTo>
                  <a:lnTo>
                    <a:pt x="181" y="267"/>
                  </a:lnTo>
                  <a:lnTo>
                    <a:pt x="196" y="267"/>
                  </a:lnTo>
                  <a:lnTo>
                    <a:pt x="208" y="261"/>
                  </a:lnTo>
                  <a:lnTo>
                    <a:pt x="221" y="261"/>
                  </a:lnTo>
                  <a:lnTo>
                    <a:pt x="236" y="257"/>
                  </a:lnTo>
                  <a:lnTo>
                    <a:pt x="254" y="257"/>
                  </a:lnTo>
                  <a:lnTo>
                    <a:pt x="271" y="249"/>
                  </a:lnTo>
                  <a:lnTo>
                    <a:pt x="283" y="249"/>
                  </a:lnTo>
                  <a:lnTo>
                    <a:pt x="317" y="144"/>
                  </a:lnTo>
                  <a:lnTo>
                    <a:pt x="265" y="107"/>
                  </a:lnTo>
                  <a:lnTo>
                    <a:pt x="258" y="54"/>
                  </a:lnTo>
                  <a:lnTo>
                    <a:pt x="16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4305667" y="6102991"/>
              <a:ext cx="330783" cy="80350"/>
            </a:xfrm>
            <a:custGeom>
              <a:avLst/>
              <a:gdLst>
                <a:gd name="T0" fmla="*/ 1 w 393"/>
                <a:gd name="T1" fmla="*/ 0 h 129"/>
                <a:gd name="T2" fmla="*/ 1 w 393"/>
                <a:gd name="T3" fmla="*/ 0 h 129"/>
                <a:gd name="T4" fmla="*/ 1 w 393"/>
                <a:gd name="T5" fmla="*/ 0 h 129"/>
                <a:gd name="T6" fmla="*/ 1 w 393"/>
                <a:gd name="T7" fmla="*/ 0 h 129"/>
                <a:gd name="T8" fmla="*/ 1 w 393"/>
                <a:gd name="T9" fmla="*/ 0 h 129"/>
                <a:gd name="T10" fmla="*/ 1 w 393"/>
                <a:gd name="T11" fmla="*/ 0 h 129"/>
                <a:gd name="T12" fmla="*/ 1 w 393"/>
                <a:gd name="T13" fmla="*/ 0 h 129"/>
                <a:gd name="T14" fmla="*/ 1 w 393"/>
                <a:gd name="T15" fmla="*/ 0 h 129"/>
                <a:gd name="T16" fmla="*/ 1 w 393"/>
                <a:gd name="T17" fmla="*/ 0 h 129"/>
                <a:gd name="T18" fmla="*/ 1 w 393"/>
                <a:gd name="T19" fmla="*/ 0 h 129"/>
                <a:gd name="T20" fmla="*/ 1 w 393"/>
                <a:gd name="T21" fmla="*/ 0 h 129"/>
                <a:gd name="T22" fmla="*/ 1 w 393"/>
                <a:gd name="T23" fmla="*/ 0 h 129"/>
                <a:gd name="T24" fmla="*/ 1 w 393"/>
                <a:gd name="T25" fmla="*/ 0 h 129"/>
                <a:gd name="T26" fmla="*/ 0 w 393"/>
                <a:gd name="T27" fmla="*/ 0 h 1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3"/>
                <a:gd name="T43" fmla="*/ 0 h 129"/>
                <a:gd name="T44" fmla="*/ 393 w 393"/>
                <a:gd name="T45" fmla="*/ 129 h 12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3" h="129">
                  <a:moveTo>
                    <a:pt x="393" y="0"/>
                  </a:moveTo>
                  <a:lnTo>
                    <a:pt x="347" y="0"/>
                  </a:lnTo>
                  <a:lnTo>
                    <a:pt x="341" y="23"/>
                  </a:lnTo>
                  <a:lnTo>
                    <a:pt x="349" y="27"/>
                  </a:lnTo>
                  <a:lnTo>
                    <a:pt x="359" y="44"/>
                  </a:lnTo>
                  <a:lnTo>
                    <a:pt x="359" y="60"/>
                  </a:lnTo>
                  <a:lnTo>
                    <a:pt x="338" y="71"/>
                  </a:lnTo>
                  <a:lnTo>
                    <a:pt x="318" y="75"/>
                  </a:lnTo>
                  <a:lnTo>
                    <a:pt x="297" y="75"/>
                  </a:lnTo>
                  <a:lnTo>
                    <a:pt x="278" y="104"/>
                  </a:lnTo>
                  <a:lnTo>
                    <a:pt x="244" y="75"/>
                  </a:lnTo>
                  <a:lnTo>
                    <a:pt x="217" y="121"/>
                  </a:lnTo>
                  <a:lnTo>
                    <a:pt x="75" y="85"/>
                  </a:lnTo>
                  <a:lnTo>
                    <a:pt x="0" y="12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 flipH="1" flipV="1">
              <a:off x="4610295" y="5811885"/>
              <a:ext cx="4616" cy="5005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4334899" y="5760513"/>
              <a:ext cx="275396" cy="67178"/>
            </a:xfrm>
            <a:custGeom>
              <a:avLst/>
              <a:gdLst>
                <a:gd name="T0" fmla="*/ 0 w 327"/>
                <a:gd name="T1" fmla="*/ 0 h 110"/>
                <a:gd name="T2" fmla="*/ 1 w 327"/>
                <a:gd name="T3" fmla="*/ 0 h 110"/>
                <a:gd name="T4" fmla="*/ 1 w 327"/>
                <a:gd name="T5" fmla="*/ 0 h 110"/>
                <a:gd name="T6" fmla="*/ 1 w 327"/>
                <a:gd name="T7" fmla="*/ 0 h 110"/>
                <a:gd name="T8" fmla="*/ 1 w 327"/>
                <a:gd name="T9" fmla="*/ 0 h 110"/>
                <a:gd name="T10" fmla="*/ 1 w 327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7"/>
                <a:gd name="T19" fmla="*/ 0 h 110"/>
                <a:gd name="T20" fmla="*/ 327 w 327"/>
                <a:gd name="T21" fmla="*/ 110 h 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7" h="110">
                  <a:moveTo>
                    <a:pt x="0" y="102"/>
                  </a:moveTo>
                  <a:lnTo>
                    <a:pt x="169" y="110"/>
                  </a:lnTo>
                  <a:lnTo>
                    <a:pt x="236" y="81"/>
                  </a:lnTo>
                  <a:lnTo>
                    <a:pt x="292" y="0"/>
                  </a:lnTo>
                  <a:lnTo>
                    <a:pt x="319" y="6"/>
                  </a:lnTo>
                  <a:lnTo>
                    <a:pt x="327" y="8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4374900" y="5956779"/>
              <a:ext cx="130775" cy="72447"/>
            </a:xfrm>
            <a:custGeom>
              <a:avLst/>
              <a:gdLst>
                <a:gd name="T0" fmla="*/ 1 w 150"/>
                <a:gd name="T1" fmla="*/ 0 h 119"/>
                <a:gd name="T2" fmla="*/ 1 w 150"/>
                <a:gd name="T3" fmla="*/ 0 h 119"/>
                <a:gd name="T4" fmla="*/ 1 w 150"/>
                <a:gd name="T5" fmla="*/ 0 h 119"/>
                <a:gd name="T6" fmla="*/ 0 w 150"/>
                <a:gd name="T7" fmla="*/ 0 h 1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0"/>
                <a:gd name="T13" fmla="*/ 0 h 119"/>
                <a:gd name="T14" fmla="*/ 150 w 150"/>
                <a:gd name="T15" fmla="*/ 119 h 1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0" h="119">
                  <a:moveTo>
                    <a:pt x="150" y="119"/>
                  </a:moveTo>
                  <a:lnTo>
                    <a:pt x="19" y="65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4505675" y="6029226"/>
              <a:ext cx="152314" cy="36882"/>
            </a:xfrm>
            <a:custGeom>
              <a:avLst/>
              <a:gdLst>
                <a:gd name="T0" fmla="*/ 0 w 180"/>
                <a:gd name="T1" fmla="*/ 0 h 61"/>
                <a:gd name="T2" fmla="*/ 1 w 180"/>
                <a:gd name="T3" fmla="*/ 0 h 61"/>
                <a:gd name="T4" fmla="*/ 1 w 180"/>
                <a:gd name="T5" fmla="*/ 0 h 61"/>
                <a:gd name="T6" fmla="*/ 1 w 180"/>
                <a:gd name="T7" fmla="*/ 0 h 61"/>
                <a:gd name="T8" fmla="*/ 1 w 180"/>
                <a:gd name="T9" fmla="*/ 0 h 61"/>
                <a:gd name="T10" fmla="*/ 1 w 180"/>
                <a:gd name="T11" fmla="*/ 0 h 61"/>
                <a:gd name="T12" fmla="*/ 1 w 180"/>
                <a:gd name="T13" fmla="*/ 0 h 61"/>
                <a:gd name="T14" fmla="*/ 1 w 180"/>
                <a:gd name="T15" fmla="*/ 0 h 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0"/>
                <a:gd name="T25" fmla="*/ 0 h 61"/>
                <a:gd name="T26" fmla="*/ 180 w 180"/>
                <a:gd name="T27" fmla="*/ 61 h 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0" h="61">
                  <a:moveTo>
                    <a:pt x="0" y="0"/>
                  </a:moveTo>
                  <a:lnTo>
                    <a:pt x="52" y="21"/>
                  </a:lnTo>
                  <a:lnTo>
                    <a:pt x="90" y="61"/>
                  </a:lnTo>
                  <a:lnTo>
                    <a:pt x="96" y="55"/>
                  </a:lnTo>
                  <a:lnTo>
                    <a:pt x="105" y="48"/>
                  </a:lnTo>
                  <a:lnTo>
                    <a:pt x="105" y="42"/>
                  </a:lnTo>
                  <a:lnTo>
                    <a:pt x="111" y="38"/>
                  </a:lnTo>
                  <a:lnTo>
                    <a:pt x="180" y="5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4164122" y="5773686"/>
              <a:ext cx="118467" cy="198900"/>
            </a:xfrm>
            <a:custGeom>
              <a:avLst/>
              <a:gdLst>
                <a:gd name="T0" fmla="*/ 1 w 140"/>
                <a:gd name="T1" fmla="*/ 0 h 327"/>
                <a:gd name="T2" fmla="*/ 1 w 140"/>
                <a:gd name="T3" fmla="*/ 0 h 327"/>
                <a:gd name="T4" fmla="*/ 1 w 140"/>
                <a:gd name="T5" fmla="*/ 0 h 327"/>
                <a:gd name="T6" fmla="*/ 1 w 140"/>
                <a:gd name="T7" fmla="*/ 0 h 327"/>
                <a:gd name="T8" fmla="*/ 1 w 140"/>
                <a:gd name="T9" fmla="*/ 0 h 327"/>
                <a:gd name="T10" fmla="*/ 1 w 140"/>
                <a:gd name="T11" fmla="*/ 0 h 327"/>
                <a:gd name="T12" fmla="*/ 0 w 140"/>
                <a:gd name="T13" fmla="*/ 0 h 327"/>
                <a:gd name="T14" fmla="*/ 1 w 140"/>
                <a:gd name="T15" fmla="*/ 0 h 327"/>
                <a:gd name="T16" fmla="*/ 1 w 140"/>
                <a:gd name="T17" fmla="*/ 0 h 3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327"/>
                <a:gd name="T29" fmla="*/ 140 w 140"/>
                <a:gd name="T30" fmla="*/ 327 h 3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327">
                  <a:moveTo>
                    <a:pt x="140" y="0"/>
                  </a:moveTo>
                  <a:lnTo>
                    <a:pt x="128" y="69"/>
                  </a:lnTo>
                  <a:lnTo>
                    <a:pt x="80" y="94"/>
                  </a:lnTo>
                  <a:lnTo>
                    <a:pt x="65" y="179"/>
                  </a:lnTo>
                  <a:lnTo>
                    <a:pt x="23" y="204"/>
                  </a:lnTo>
                  <a:lnTo>
                    <a:pt x="21" y="229"/>
                  </a:lnTo>
                  <a:lnTo>
                    <a:pt x="0" y="250"/>
                  </a:lnTo>
                  <a:lnTo>
                    <a:pt x="2" y="327"/>
                  </a:lnTo>
                  <a:lnTo>
                    <a:pt x="115" y="327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262588" y="5893553"/>
              <a:ext cx="24616" cy="79033"/>
            </a:xfrm>
            <a:custGeom>
              <a:avLst/>
              <a:gdLst>
                <a:gd name="T0" fmla="*/ 0 w 31"/>
                <a:gd name="T1" fmla="*/ 0 h 131"/>
                <a:gd name="T2" fmla="*/ 1 w 31"/>
                <a:gd name="T3" fmla="*/ 0 h 131"/>
                <a:gd name="T4" fmla="*/ 1 w 31"/>
                <a:gd name="T5" fmla="*/ 0 h 131"/>
                <a:gd name="T6" fmla="*/ 0 60000 65536"/>
                <a:gd name="T7" fmla="*/ 0 60000 65536"/>
                <a:gd name="T8" fmla="*/ 0 60000 65536"/>
                <a:gd name="T9" fmla="*/ 0 w 31"/>
                <a:gd name="T10" fmla="*/ 0 h 131"/>
                <a:gd name="T11" fmla="*/ 31 w 31"/>
                <a:gd name="T12" fmla="*/ 131 h 1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131">
                  <a:moveTo>
                    <a:pt x="0" y="131"/>
                  </a:moveTo>
                  <a:lnTo>
                    <a:pt x="4" y="67"/>
                  </a:lnTo>
                  <a:lnTo>
                    <a:pt x="3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262588" y="5972586"/>
              <a:ext cx="67695" cy="15807"/>
            </a:xfrm>
            <a:custGeom>
              <a:avLst/>
              <a:gdLst>
                <a:gd name="T0" fmla="*/ 0 w 81"/>
                <a:gd name="T1" fmla="*/ 0 h 26"/>
                <a:gd name="T2" fmla="*/ 1 w 81"/>
                <a:gd name="T3" fmla="*/ 0 h 26"/>
                <a:gd name="T4" fmla="*/ 1 w 81"/>
                <a:gd name="T5" fmla="*/ 0 h 26"/>
                <a:gd name="T6" fmla="*/ 1 w 81"/>
                <a:gd name="T7" fmla="*/ 0 h 26"/>
                <a:gd name="T8" fmla="*/ 1 w 81"/>
                <a:gd name="T9" fmla="*/ 0 h 26"/>
                <a:gd name="T10" fmla="*/ 1 w 81"/>
                <a:gd name="T11" fmla="*/ 0 h 26"/>
                <a:gd name="T12" fmla="*/ 1 w 81"/>
                <a:gd name="T13" fmla="*/ 0 h 26"/>
                <a:gd name="T14" fmla="*/ 1 w 81"/>
                <a:gd name="T15" fmla="*/ 0 h 26"/>
                <a:gd name="T16" fmla="*/ 1 w 81"/>
                <a:gd name="T17" fmla="*/ 0 h 26"/>
                <a:gd name="T18" fmla="*/ 1 w 81"/>
                <a:gd name="T19" fmla="*/ 0 h 26"/>
                <a:gd name="T20" fmla="*/ 1 w 81"/>
                <a:gd name="T21" fmla="*/ 0 h 26"/>
                <a:gd name="T22" fmla="*/ 1 w 81"/>
                <a:gd name="T23" fmla="*/ 0 h 26"/>
                <a:gd name="T24" fmla="*/ 1 w 81"/>
                <a:gd name="T25" fmla="*/ 0 h 26"/>
                <a:gd name="T26" fmla="*/ 1 w 81"/>
                <a:gd name="T27" fmla="*/ 0 h 26"/>
                <a:gd name="T28" fmla="*/ 1 w 81"/>
                <a:gd name="T29" fmla="*/ 0 h 26"/>
                <a:gd name="T30" fmla="*/ 1 w 81"/>
                <a:gd name="T31" fmla="*/ 0 h 26"/>
                <a:gd name="T32" fmla="*/ 1 w 81"/>
                <a:gd name="T33" fmla="*/ 0 h 26"/>
                <a:gd name="T34" fmla="*/ 1 w 81"/>
                <a:gd name="T35" fmla="*/ 0 h 26"/>
                <a:gd name="T36" fmla="*/ 1 w 81"/>
                <a:gd name="T37" fmla="*/ 0 h 26"/>
                <a:gd name="T38" fmla="*/ 1 w 81"/>
                <a:gd name="T39" fmla="*/ 0 h 26"/>
                <a:gd name="T40" fmla="*/ 1 w 81"/>
                <a:gd name="T41" fmla="*/ 0 h 26"/>
                <a:gd name="T42" fmla="*/ 1 w 81"/>
                <a:gd name="T43" fmla="*/ 0 h 26"/>
                <a:gd name="T44" fmla="*/ 1 w 81"/>
                <a:gd name="T45" fmla="*/ 0 h 26"/>
                <a:gd name="T46" fmla="*/ 1 w 81"/>
                <a:gd name="T47" fmla="*/ 0 h 26"/>
                <a:gd name="T48" fmla="*/ 1 w 81"/>
                <a:gd name="T49" fmla="*/ 0 h 26"/>
                <a:gd name="T50" fmla="*/ 1 w 81"/>
                <a:gd name="T51" fmla="*/ 0 h 26"/>
                <a:gd name="T52" fmla="*/ 1 w 81"/>
                <a:gd name="T53" fmla="*/ 0 h 26"/>
                <a:gd name="T54" fmla="*/ 1 w 81"/>
                <a:gd name="T55" fmla="*/ 0 h 26"/>
                <a:gd name="T56" fmla="*/ 1 w 81"/>
                <a:gd name="T57" fmla="*/ 0 h 26"/>
                <a:gd name="T58" fmla="*/ 1 w 81"/>
                <a:gd name="T59" fmla="*/ 0 h 26"/>
                <a:gd name="T60" fmla="*/ 1 w 81"/>
                <a:gd name="T61" fmla="*/ 0 h 26"/>
                <a:gd name="T62" fmla="*/ 1 w 81"/>
                <a:gd name="T63" fmla="*/ 0 h 26"/>
                <a:gd name="T64" fmla="*/ 1 w 81"/>
                <a:gd name="T65" fmla="*/ 0 h 26"/>
                <a:gd name="T66" fmla="*/ 1 w 81"/>
                <a:gd name="T67" fmla="*/ 0 h 26"/>
                <a:gd name="T68" fmla="*/ 1 w 81"/>
                <a:gd name="T69" fmla="*/ 0 h 26"/>
                <a:gd name="T70" fmla="*/ 1 w 81"/>
                <a:gd name="T71" fmla="*/ 0 h 26"/>
                <a:gd name="T72" fmla="*/ 1 w 81"/>
                <a:gd name="T73" fmla="*/ 0 h 26"/>
                <a:gd name="T74" fmla="*/ 1 w 81"/>
                <a:gd name="T75" fmla="*/ 0 h 26"/>
                <a:gd name="T76" fmla="*/ 1 w 81"/>
                <a:gd name="T77" fmla="*/ 0 h 26"/>
                <a:gd name="T78" fmla="*/ 1 w 81"/>
                <a:gd name="T79" fmla="*/ 0 h 26"/>
                <a:gd name="T80" fmla="*/ 1 w 81"/>
                <a:gd name="T81" fmla="*/ 0 h 26"/>
                <a:gd name="T82" fmla="*/ 1 w 81"/>
                <a:gd name="T83" fmla="*/ 0 h 26"/>
                <a:gd name="T84" fmla="*/ 1 w 81"/>
                <a:gd name="T85" fmla="*/ 0 h 26"/>
                <a:gd name="T86" fmla="*/ 1 w 81"/>
                <a:gd name="T87" fmla="*/ 0 h 26"/>
                <a:gd name="T88" fmla="*/ 1 w 81"/>
                <a:gd name="T89" fmla="*/ 0 h 26"/>
                <a:gd name="T90" fmla="*/ 1 w 81"/>
                <a:gd name="T91" fmla="*/ 0 h 26"/>
                <a:gd name="T92" fmla="*/ 1 w 81"/>
                <a:gd name="T93" fmla="*/ 0 h 26"/>
                <a:gd name="T94" fmla="*/ 1 w 81"/>
                <a:gd name="T95" fmla="*/ 0 h 26"/>
                <a:gd name="T96" fmla="*/ 1 w 81"/>
                <a:gd name="T97" fmla="*/ 0 h 26"/>
                <a:gd name="T98" fmla="*/ 1 w 81"/>
                <a:gd name="T99" fmla="*/ 0 h 26"/>
                <a:gd name="T100" fmla="*/ 1 w 81"/>
                <a:gd name="T101" fmla="*/ 0 h 2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1"/>
                <a:gd name="T154" fmla="*/ 0 h 26"/>
                <a:gd name="T155" fmla="*/ 81 w 81"/>
                <a:gd name="T156" fmla="*/ 26 h 2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1" h="26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9" y="3"/>
                  </a:lnTo>
                  <a:lnTo>
                    <a:pt x="21" y="3"/>
                  </a:lnTo>
                  <a:lnTo>
                    <a:pt x="23" y="5"/>
                  </a:lnTo>
                  <a:lnTo>
                    <a:pt x="25" y="5"/>
                  </a:lnTo>
                  <a:lnTo>
                    <a:pt x="25" y="7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31" y="9"/>
                  </a:lnTo>
                  <a:lnTo>
                    <a:pt x="31" y="11"/>
                  </a:lnTo>
                  <a:lnTo>
                    <a:pt x="33" y="11"/>
                  </a:lnTo>
                  <a:lnTo>
                    <a:pt x="35" y="11"/>
                  </a:lnTo>
                  <a:lnTo>
                    <a:pt x="35" y="13"/>
                  </a:lnTo>
                  <a:lnTo>
                    <a:pt x="36" y="13"/>
                  </a:lnTo>
                  <a:lnTo>
                    <a:pt x="38" y="13"/>
                  </a:lnTo>
                  <a:lnTo>
                    <a:pt x="40" y="15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44" y="17"/>
                  </a:lnTo>
                  <a:lnTo>
                    <a:pt x="46" y="17"/>
                  </a:lnTo>
                  <a:lnTo>
                    <a:pt x="48" y="17"/>
                  </a:lnTo>
                  <a:lnTo>
                    <a:pt x="50" y="17"/>
                  </a:lnTo>
                  <a:lnTo>
                    <a:pt x="52" y="19"/>
                  </a:lnTo>
                  <a:lnTo>
                    <a:pt x="54" y="19"/>
                  </a:lnTo>
                  <a:lnTo>
                    <a:pt x="56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1" y="19"/>
                  </a:lnTo>
                  <a:lnTo>
                    <a:pt x="63" y="19"/>
                  </a:lnTo>
                  <a:lnTo>
                    <a:pt x="65" y="19"/>
                  </a:lnTo>
                  <a:lnTo>
                    <a:pt x="67" y="19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3" y="23"/>
                  </a:lnTo>
                  <a:lnTo>
                    <a:pt x="75" y="23"/>
                  </a:lnTo>
                  <a:lnTo>
                    <a:pt x="77" y="23"/>
                  </a:lnTo>
                  <a:lnTo>
                    <a:pt x="77" y="24"/>
                  </a:lnTo>
                  <a:lnTo>
                    <a:pt x="79" y="24"/>
                  </a:lnTo>
                  <a:lnTo>
                    <a:pt x="79" y="26"/>
                  </a:lnTo>
                  <a:lnTo>
                    <a:pt x="81" y="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4330283" y="5956779"/>
              <a:ext cx="44617" cy="31613"/>
            </a:xfrm>
            <a:custGeom>
              <a:avLst/>
              <a:gdLst>
                <a:gd name="T0" fmla="*/ 1 w 57"/>
                <a:gd name="T1" fmla="*/ 0 h 51"/>
                <a:gd name="T2" fmla="*/ 1 w 57"/>
                <a:gd name="T3" fmla="*/ 0 h 51"/>
                <a:gd name="T4" fmla="*/ 0 w 57"/>
                <a:gd name="T5" fmla="*/ 0 h 51"/>
                <a:gd name="T6" fmla="*/ 0 60000 65536"/>
                <a:gd name="T7" fmla="*/ 0 60000 65536"/>
                <a:gd name="T8" fmla="*/ 0 60000 65536"/>
                <a:gd name="T9" fmla="*/ 0 w 57"/>
                <a:gd name="T10" fmla="*/ 0 h 51"/>
                <a:gd name="T11" fmla="*/ 57 w 57"/>
                <a:gd name="T12" fmla="*/ 51 h 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7" h="51">
                  <a:moveTo>
                    <a:pt x="57" y="0"/>
                  </a:moveTo>
                  <a:lnTo>
                    <a:pt x="40" y="48"/>
                  </a:lnTo>
                  <a:lnTo>
                    <a:pt x="0" y="5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287204" y="5893553"/>
              <a:ext cx="98466" cy="63227"/>
            </a:xfrm>
            <a:custGeom>
              <a:avLst/>
              <a:gdLst>
                <a:gd name="T0" fmla="*/ 0 w 117"/>
                <a:gd name="T1" fmla="*/ 0 h 106"/>
                <a:gd name="T2" fmla="*/ 1 w 117"/>
                <a:gd name="T3" fmla="*/ 0 h 106"/>
                <a:gd name="T4" fmla="*/ 1 w 117"/>
                <a:gd name="T5" fmla="*/ 0 h 106"/>
                <a:gd name="T6" fmla="*/ 1 w 117"/>
                <a:gd name="T7" fmla="*/ 0 h 1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106"/>
                <a:gd name="T14" fmla="*/ 117 w 117"/>
                <a:gd name="T15" fmla="*/ 106 h 1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106">
                  <a:moveTo>
                    <a:pt x="0" y="0"/>
                  </a:moveTo>
                  <a:lnTo>
                    <a:pt x="103" y="13"/>
                  </a:lnTo>
                  <a:lnTo>
                    <a:pt x="117" y="79"/>
                  </a:lnTo>
                  <a:lnTo>
                    <a:pt x="107" y="10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" name="Line 53"/>
            <p:cNvSpPr>
              <a:spLocks noChangeShapeType="1"/>
            </p:cNvSpPr>
            <p:nvPr/>
          </p:nvSpPr>
          <p:spPr bwMode="auto">
            <a:xfrm flipV="1">
              <a:off x="4308744" y="5931752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" name="Line 54"/>
            <p:cNvSpPr>
              <a:spLocks noChangeShapeType="1"/>
            </p:cNvSpPr>
            <p:nvPr/>
          </p:nvSpPr>
          <p:spPr bwMode="auto">
            <a:xfrm>
              <a:off x="4308744" y="5931752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" name="Line 55"/>
            <p:cNvSpPr>
              <a:spLocks noChangeShapeType="1"/>
            </p:cNvSpPr>
            <p:nvPr/>
          </p:nvSpPr>
          <p:spPr bwMode="auto">
            <a:xfrm>
              <a:off x="4314898" y="5931752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" name="Line 56"/>
            <p:cNvSpPr>
              <a:spLocks noChangeShapeType="1"/>
            </p:cNvSpPr>
            <p:nvPr/>
          </p:nvSpPr>
          <p:spPr bwMode="auto">
            <a:xfrm flipH="1">
              <a:off x="4308744" y="593833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" name="Line 57"/>
            <p:cNvSpPr>
              <a:spLocks noChangeShapeType="1"/>
            </p:cNvSpPr>
            <p:nvPr/>
          </p:nvSpPr>
          <p:spPr bwMode="auto">
            <a:xfrm flipV="1">
              <a:off x="3774875" y="5992344"/>
              <a:ext cx="126159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3901034" y="5752610"/>
              <a:ext cx="218471" cy="239734"/>
            </a:xfrm>
            <a:custGeom>
              <a:avLst/>
              <a:gdLst>
                <a:gd name="T0" fmla="*/ 1 w 257"/>
                <a:gd name="T1" fmla="*/ 0 h 395"/>
                <a:gd name="T2" fmla="*/ 1 w 257"/>
                <a:gd name="T3" fmla="*/ 0 h 395"/>
                <a:gd name="T4" fmla="*/ 1 w 257"/>
                <a:gd name="T5" fmla="*/ 0 h 395"/>
                <a:gd name="T6" fmla="*/ 1 w 257"/>
                <a:gd name="T7" fmla="*/ 0 h 395"/>
                <a:gd name="T8" fmla="*/ 1 w 257"/>
                <a:gd name="T9" fmla="*/ 0 h 395"/>
                <a:gd name="T10" fmla="*/ 1 w 257"/>
                <a:gd name="T11" fmla="*/ 0 h 395"/>
                <a:gd name="T12" fmla="*/ 1 w 257"/>
                <a:gd name="T13" fmla="*/ 0 h 395"/>
                <a:gd name="T14" fmla="*/ 0 w 257"/>
                <a:gd name="T15" fmla="*/ 0 h 3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7"/>
                <a:gd name="T25" fmla="*/ 0 h 395"/>
                <a:gd name="T26" fmla="*/ 257 w 257"/>
                <a:gd name="T27" fmla="*/ 395 h 3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7" h="395">
                  <a:moveTo>
                    <a:pt x="173" y="0"/>
                  </a:moveTo>
                  <a:lnTo>
                    <a:pt x="207" y="15"/>
                  </a:lnTo>
                  <a:lnTo>
                    <a:pt x="230" y="61"/>
                  </a:lnTo>
                  <a:lnTo>
                    <a:pt x="257" y="221"/>
                  </a:lnTo>
                  <a:lnTo>
                    <a:pt x="199" y="316"/>
                  </a:lnTo>
                  <a:lnTo>
                    <a:pt x="150" y="336"/>
                  </a:lnTo>
                  <a:lnTo>
                    <a:pt x="159" y="389"/>
                  </a:lnTo>
                  <a:lnTo>
                    <a:pt x="0" y="39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" name="Line 59"/>
            <p:cNvSpPr>
              <a:spLocks noChangeShapeType="1"/>
            </p:cNvSpPr>
            <p:nvPr/>
          </p:nvSpPr>
          <p:spPr bwMode="auto">
            <a:xfrm>
              <a:off x="4002577" y="589355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727180" y="5597178"/>
              <a:ext cx="236933" cy="114598"/>
            </a:xfrm>
            <a:custGeom>
              <a:avLst/>
              <a:gdLst>
                <a:gd name="T0" fmla="*/ 1 w 278"/>
                <a:gd name="T1" fmla="*/ 0 h 191"/>
                <a:gd name="T2" fmla="*/ 1 w 278"/>
                <a:gd name="T3" fmla="*/ 0 h 191"/>
                <a:gd name="T4" fmla="*/ 1 w 278"/>
                <a:gd name="T5" fmla="*/ 0 h 191"/>
                <a:gd name="T6" fmla="*/ 0 w 278"/>
                <a:gd name="T7" fmla="*/ 0 h 1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91"/>
                <a:gd name="T14" fmla="*/ 278 w 278"/>
                <a:gd name="T15" fmla="*/ 191 h 1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91">
                  <a:moveTo>
                    <a:pt x="278" y="191"/>
                  </a:moveTo>
                  <a:lnTo>
                    <a:pt x="163" y="26"/>
                  </a:lnTo>
                  <a:lnTo>
                    <a:pt x="86" y="0"/>
                  </a:lnTo>
                  <a:lnTo>
                    <a:pt x="0" y="8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3964114" y="5711776"/>
              <a:ext cx="83080" cy="40834"/>
            </a:xfrm>
            <a:custGeom>
              <a:avLst/>
              <a:gdLst>
                <a:gd name="T0" fmla="*/ 0 w 100"/>
                <a:gd name="T1" fmla="*/ 0 h 64"/>
                <a:gd name="T2" fmla="*/ 1 w 100"/>
                <a:gd name="T3" fmla="*/ 0 h 64"/>
                <a:gd name="T4" fmla="*/ 1 w 100"/>
                <a:gd name="T5" fmla="*/ 0 h 64"/>
                <a:gd name="T6" fmla="*/ 0 60000 65536"/>
                <a:gd name="T7" fmla="*/ 0 60000 65536"/>
                <a:gd name="T8" fmla="*/ 0 60000 65536"/>
                <a:gd name="T9" fmla="*/ 0 w 100"/>
                <a:gd name="T10" fmla="*/ 0 h 64"/>
                <a:gd name="T11" fmla="*/ 100 w 100"/>
                <a:gd name="T12" fmla="*/ 64 h 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" h="64">
                  <a:moveTo>
                    <a:pt x="0" y="0"/>
                  </a:moveTo>
                  <a:lnTo>
                    <a:pt x="23" y="35"/>
                  </a:lnTo>
                  <a:lnTo>
                    <a:pt x="100" y="6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 flipH="1">
              <a:off x="3977960" y="6101673"/>
              <a:ext cx="278474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3901034" y="5992344"/>
              <a:ext cx="76926" cy="114598"/>
            </a:xfrm>
            <a:custGeom>
              <a:avLst/>
              <a:gdLst>
                <a:gd name="T0" fmla="*/ 1 w 88"/>
                <a:gd name="T1" fmla="*/ 0 h 192"/>
                <a:gd name="T2" fmla="*/ 1 w 88"/>
                <a:gd name="T3" fmla="*/ 0 h 192"/>
                <a:gd name="T4" fmla="*/ 0 w 88"/>
                <a:gd name="T5" fmla="*/ 0 h 192"/>
                <a:gd name="T6" fmla="*/ 0 60000 65536"/>
                <a:gd name="T7" fmla="*/ 0 60000 65536"/>
                <a:gd name="T8" fmla="*/ 0 60000 65536"/>
                <a:gd name="T9" fmla="*/ 0 w 88"/>
                <a:gd name="T10" fmla="*/ 0 h 192"/>
                <a:gd name="T11" fmla="*/ 88 w 88"/>
                <a:gd name="T12" fmla="*/ 192 h 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8" h="192">
                  <a:moveTo>
                    <a:pt x="88" y="192"/>
                  </a:moveTo>
                  <a:lnTo>
                    <a:pt x="67" y="6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3828723" y="6106942"/>
              <a:ext cx="149237" cy="142260"/>
            </a:xfrm>
            <a:custGeom>
              <a:avLst/>
              <a:gdLst>
                <a:gd name="T0" fmla="*/ 0 w 174"/>
                <a:gd name="T1" fmla="*/ 0 h 236"/>
                <a:gd name="T2" fmla="*/ 1 w 174"/>
                <a:gd name="T3" fmla="*/ 0 h 236"/>
                <a:gd name="T4" fmla="*/ 1 w 174"/>
                <a:gd name="T5" fmla="*/ 0 h 236"/>
                <a:gd name="T6" fmla="*/ 1 w 174"/>
                <a:gd name="T7" fmla="*/ 0 h 236"/>
                <a:gd name="T8" fmla="*/ 1 w 174"/>
                <a:gd name="T9" fmla="*/ 0 h 236"/>
                <a:gd name="T10" fmla="*/ 1 w 174"/>
                <a:gd name="T11" fmla="*/ 0 h 236"/>
                <a:gd name="T12" fmla="*/ 1 w 174"/>
                <a:gd name="T13" fmla="*/ 0 h 236"/>
                <a:gd name="T14" fmla="*/ 1 w 174"/>
                <a:gd name="T15" fmla="*/ 0 h 236"/>
                <a:gd name="T16" fmla="*/ 1 w 174"/>
                <a:gd name="T17" fmla="*/ 0 h 236"/>
                <a:gd name="T18" fmla="*/ 1 w 174"/>
                <a:gd name="T19" fmla="*/ 0 h 236"/>
                <a:gd name="T20" fmla="*/ 1 w 174"/>
                <a:gd name="T21" fmla="*/ 0 h 236"/>
                <a:gd name="T22" fmla="*/ 1 w 174"/>
                <a:gd name="T23" fmla="*/ 0 h 236"/>
                <a:gd name="T24" fmla="*/ 1 w 174"/>
                <a:gd name="T25" fmla="*/ 0 h 236"/>
                <a:gd name="T26" fmla="*/ 1 w 174"/>
                <a:gd name="T27" fmla="*/ 0 h 236"/>
                <a:gd name="T28" fmla="*/ 1 w 174"/>
                <a:gd name="T29" fmla="*/ 0 h 236"/>
                <a:gd name="T30" fmla="*/ 1 w 174"/>
                <a:gd name="T31" fmla="*/ 0 h 236"/>
                <a:gd name="T32" fmla="*/ 1 w 174"/>
                <a:gd name="T33" fmla="*/ 0 h 236"/>
                <a:gd name="T34" fmla="*/ 1 w 174"/>
                <a:gd name="T35" fmla="*/ 0 h 236"/>
                <a:gd name="T36" fmla="*/ 1 w 174"/>
                <a:gd name="T37" fmla="*/ 0 h 236"/>
                <a:gd name="T38" fmla="*/ 1 w 174"/>
                <a:gd name="T39" fmla="*/ 0 h 236"/>
                <a:gd name="T40" fmla="*/ 1 w 174"/>
                <a:gd name="T41" fmla="*/ 0 h 236"/>
                <a:gd name="T42" fmla="*/ 1 w 174"/>
                <a:gd name="T43" fmla="*/ 0 h 236"/>
                <a:gd name="T44" fmla="*/ 1 w 174"/>
                <a:gd name="T45" fmla="*/ 0 h 236"/>
                <a:gd name="T46" fmla="*/ 1 w 174"/>
                <a:gd name="T47" fmla="*/ 0 h 236"/>
                <a:gd name="T48" fmla="*/ 1 w 174"/>
                <a:gd name="T49" fmla="*/ 0 h 236"/>
                <a:gd name="T50" fmla="*/ 1 w 174"/>
                <a:gd name="T51" fmla="*/ 0 h 236"/>
                <a:gd name="T52" fmla="*/ 1 w 174"/>
                <a:gd name="T53" fmla="*/ 0 h 2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74"/>
                <a:gd name="T82" fmla="*/ 0 h 236"/>
                <a:gd name="T83" fmla="*/ 174 w 174"/>
                <a:gd name="T84" fmla="*/ 236 h 2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74" h="236">
                  <a:moveTo>
                    <a:pt x="0" y="236"/>
                  </a:moveTo>
                  <a:lnTo>
                    <a:pt x="11" y="230"/>
                  </a:lnTo>
                  <a:lnTo>
                    <a:pt x="19" y="228"/>
                  </a:lnTo>
                  <a:lnTo>
                    <a:pt x="26" y="223"/>
                  </a:lnTo>
                  <a:lnTo>
                    <a:pt x="40" y="215"/>
                  </a:lnTo>
                  <a:lnTo>
                    <a:pt x="44" y="207"/>
                  </a:lnTo>
                  <a:lnTo>
                    <a:pt x="59" y="192"/>
                  </a:lnTo>
                  <a:lnTo>
                    <a:pt x="59" y="180"/>
                  </a:lnTo>
                  <a:lnTo>
                    <a:pt x="72" y="169"/>
                  </a:lnTo>
                  <a:lnTo>
                    <a:pt x="86" y="157"/>
                  </a:lnTo>
                  <a:lnTo>
                    <a:pt x="97" y="150"/>
                  </a:lnTo>
                  <a:lnTo>
                    <a:pt x="109" y="146"/>
                  </a:lnTo>
                  <a:lnTo>
                    <a:pt x="120" y="142"/>
                  </a:lnTo>
                  <a:lnTo>
                    <a:pt x="124" y="134"/>
                  </a:lnTo>
                  <a:lnTo>
                    <a:pt x="120" y="125"/>
                  </a:lnTo>
                  <a:lnTo>
                    <a:pt x="117" y="121"/>
                  </a:lnTo>
                  <a:lnTo>
                    <a:pt x="149" y="96"/>
                  </a:lnTo>
                  <a:lnTo>
                    <a:pt x="145" y="84"/>
                  </a:lnTo>
                  <a:lnTo>
                    <a:pt x="151" y="77"/>
                  </a:lnTo>
                  <a:lnTo>
                    <a:pt x="151" y="71"/>
                  </a:lnTo>
                  <a:lnTo>
                    <a:pt x="153" y="60"/>
                  </a:lnTo>
                  <a:lnTo>
                    <a:pt x="151" y="46"/>
                  </a:lnTo>
                  <a:lnTo>
                    <a:pt x="155" y="35"/>
                  </a:lnTo>
                  <a:lnTo>
                    <a:pt x="155" y="33"/>
                  </a:lnTo>
                  <a:lnTo>
                    <a:pt x="163" y="25"/>
                  </a:lnTo>
                  <a:lnTo>
                    <a:pt x="168" y="23"/>
                  </a:lnTo>
                  <a:lnTo>
                    <a:pt x="17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 flipV="1">
              <a:off x="3744104" y="6166217"/>
              <a:ext cx="3077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" name="Line 66"/>
            <p:cNvSpPr>
              <a:spLocks noChangeShapeType="1"/>
            </p:cNvSpPr>
            <p:nvPr/>
          </p:nvSpPr>
          <p:spPr bwMode="auto">
            <a:xfrm>
              <a:off x="3744104" y="6166217"/>
              <a:ext cx="1077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>
              <a:off x="3754874" y="6166217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" name="Line 68"/>
            <p:cNvSpPr>
              <a:spLocks noChangeShapeType="1"/>
            </p:cNvSpPr>
            <p:nvPr/>
          </p:nvSpPr>
          <p:spPr bwMode="auto">
            <a:xfrm flipH="1">
              <a:off x="3744104" y="6172803"/>
              <a:ext cx="1077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 flipH="1" flipV="1">
              <a:off x="4256434" y="6101673"/>
              <a:ext cx="49233" cy="81668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4241049" y="6183341"/>
              <a:ext cx="64618" cy="167287"/>
            </a:xfrm>
            <a:custGeom>
              <a:avLst/>
              <a:gdLst>
                <a:gd name="T0" fmla="*/ 1 w 75"/>
                <a:gd name="T1" fmla="*/ 0 h 278"/>
                <a:gd name="T2" fmla="*/ 1 w 75"/>
                <a:gd name="T3" fmla="*/ 0 h 278"/>
                <a:gd name="T4" fmla="*/ 1 w 75"/>
                <a:gd name="T5" fmla="*/ 0 h 278"/>
                <a:gd name="T6" fmla="*/ 1 w 75"/>
                <a:gd name="T7" fmla="*/ 0 h 278"/>
                <a:gd name="T8" fmla="*/ 1 w 75"/>
                <a:gd name="T9" fmla="*/ 0 h 278"/>
                <a:gd name="T10" fmla="*/ 1 w 75"/>
                <a:gd name="T11" fmla="*/ 0 h 278"/>
                <a:gd name="T12" fmla="*/ 1 w 75"/>
                <a:gd name="T13" fmla="*/ 0 h 278"/>
                <a:gd name="T14" fmla="*/ 1 w 75"/>
                <a:gd name="T15" fmla="*/ 0 h 278"/>
                <a:gd name="T16" fmla="*/ 0 w 75"/>
                <a:gd name="T17" fmla="*/ 0 h 2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278"/>
                <a:gd name="T29" fmla="*/ 75 w 75"/>
                <a:gd name="T30" fmla="*/ 278 h 2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278">
                  <a:moveTo>
                    <a:pt x="75" y="0"/>
                  </a:moveTo>
                  <a:lnTo>
                    <a:pt x="50" y="13"/>
                  </a:lnTo>
                  <a:lnTo>
                    <a:pt x="65" y="82"/>
                  </a:lnTo>
                  <a:lnTo>
                    <a:pt x="27" y="100"/>
                  </a:lnTo>
                  <a:lnTo>
                    <a:pt x="15" y="125"/>
                  </a:lnTo>
                  <a:lnTo>
                    <a:pt x="13" y="150"/>
                  </a:lnTo>
                  <a:lnTo>
                    <a:pt x="23" y="175"/>
                  </a:lnTo>
                  <a:lnTo>
                    <a:pt x="46" y="194"/>
                  </a:lnTo>
                  <a:lnTo>
                    <a:pt x="0" y="27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 flipV="1">
              <a:off x="4182584" y="6242616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>
              <a:off x="4182584" y="6242616"/>
              <a:ext cx="9231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>
              <a:off x="4191816" y="6242616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 flipH="1">
              <a:off x="4182584" y="6247885"/>
              <a:ext cx="9231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V="1">
              <a:off x="4374900" y="6242616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>
              <a:off x="4374900" y="6242616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>
              <a:off x="4384132" y="6242616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" name="Line 78"/>
            <p:cNvSpPr>
              <a:spLocks noChangeShapeType="1"/>
            </p:cNvSpPr>
            <p:nvPr/>
          </p:nvSpPr>
          <p:spPr bwMode="auto">
            <a:xfrm flipH="1">
              <a:off x="4374900" y="6246567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V="1">
              <a:off x="4182584" y="5952827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" name="Line 80"/>
            <p:cNvSpPr>
              <a:spLocks noChangeShapeType="1"/>
            </p:cNvSpPr>
            <p:nvPr/>
          </p:nvSpPr>
          <p:spPr bwMode="auto">
            <a:xfrm>
              <a:off x="4182584" y="5952827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" name="Line 81"/>
            <p:cNvSpPr>
              <a:spLocks noChangeShapeType="1"/>
            </p:cNvSpPr>
            <p:nvPr/>
          </p:nvSpPr>
          <p:spPr bwMode="auto">
            <a:xfrm>
              <a:off x="4188739" y="5952827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" name="Line 82"/>
            <p:cNvSpPr>
              <a:spLocks noChangeShapeType="1"/>
            </p:cNvSpPr>
            <p:nvPr/>
          </p:nvSpPr>
          <p:spPr bwMode="auto">
            <a:xfrm flipH="1">
              <a:off x="4182584" y="5958096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4256434" y="5988392"/>
              <a:ext cx="75388" cy="113281"/>
            </a:xfrm>
            <a:custGeom>
              <a:avLst/>
              <a:gdLst>
                <a:gd name="T0" fmla="*/ 1 w 88"/>
                <a:gd name="T1" fmla="*/ 0 h 187"/>
                <a:gd name="T2" fmla="*/ 1 w 88"/>
                <a:gd name="T3" fmla="*/ 0 h 187"/>
                <a:gd name="T4" fmla="*/ 1 w 88"/>
                <a:gd name="T5" fmla="*/ 0 h 187"/>
                <a:gd name="T6" fmla="*/ 1 w 88"/>
                <a:gd name="T7" fmla="*/ 0 h 187"/>
                <a:gd name="T8" fmla="*/ 0 w 88"/>
                <a:gd name="T9" fmla="*/ 0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187"/>
                <a:gd name="T17" fmla="*/ 88 w 88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187">
                  <a:moveTo>
                    <a:pt x="87" y="0"/>
                  </a:moveTo>
                  <a:lnTo>
                    <a:pt x="79" y="48"/>
                  </a:lnTo>
                  <a:lnTo>
                    <a:pt x="88" y="146"/>
                  </a:lnTo>
                  <a:lnTo>
                    <a:pt x="60" y="185"/>
                  </a:lnTo>
                  <a:lnTo>
                    <a:pt x="0" y="18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" name="Line 84"/>
            <p:cNvSpPr>
              <a:spLocks noChangeShapeType="1"/>
            </p:cNvSpPr>
            <p:nvPr/>
          </p:nvSpPr>
          <p:spPr bwMode="auto">
            <a:xfrm flipV="1">
              <a:off x="4373362" y="6067426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" name="Line 85"/>
            <p:cNvSpPr>
              <a:spLocks noChangeShapeType="1"/>
            </p:cNvSpPr>
            <p:nvPr/>
          </p:nvSpPr>
          <p:spPr bwMode="auto">
            <a:xfrm>
              <a:off x="4373362" y="6067426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" name="Line 86"/>
            <p:cNvSpPr>
              <a:spLocks noChangeShapeType="1"/>
            </p:cNvSpPr>
            <p:nvPr/>
          </p:nvSpPr>
          <p:spPr bwMode="auto">
            <a:xfrm>
              <a:off x="4381055" y="6067426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" name="Line 87"/>
            <p:cNvSpPr>
              <a:spLocks noChangeShapeType="1"/>
            </p:cNvSpPr>
            <p:nvPr/>
          </p:nvSpPr>
          <p:spPr bwMode="auto">
            <a:xfrm flipH="1">
              <a:off x="4373362" y="6072694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3771798" y="5752610"/>
              <a:ext cx="275396" cy="115915"/>
            </a:xfrm>
            <a:custGeom>
              <a:avLst/>
              <a:gdLst>
                <a:gd name="T0" fmla="*/ 1 w 325"/>
                <a:gd name="T1" fmla="*/ 0 h 192"/>
                <a:gd name="T2" fmla="*/ 1 w 325"/>
                <a:gd name="T3" fmla="*/ 0 h 192"/>
                <a:gd name="T4" fmla="*/ 1 w 325"/>
                <a:gd name="T5" fmla="*/ 0 h 192"/>
                <a:gd name="T6" fmla="*/ 1 w 325"/>
                <a:gd name="T7" fmla="*/ 0 h 192"/>
                <a:gd name="T8" fmla="*/ 1 w 325"/>
                <a:gd name="T9" fmla="*/ 0 h 192"/>
                <a:gd name="T10" fmla="*/ 1 w 325"/>
                <a:gd name="T11" fmla="*/ 0 h 192"/>
                <a:gd name="T12" fmla="*/ 1 w 325"/>
                <a:gd name="T13" fmla="*/ 0 h 192"/>
                <a:gd name="T14" fmla="*/ 1 w 325"/>
                <a:gd name="T15" fmla="*/ 0 h 192"/>
                <a:gd name="T16" fmla="*/ 1 w 325"/>
                <a:gd name="T17" fmla="*/ 0 h 192"/>
                <a:gd name="T18" fmla="*/ 1 w 325"/>
                <a:gd name="T19" fmla="*/ 0 h 192"/>
                <a:gd name="T20" fmla="*/ 1 w 325"/>
                <a:gd name="T21" fmla="*/ 0 h 192"/>
                <a:gd name="T22" fmla="*/ 1 w 325"/>
                <a:gd name="T23" fmla="*/ 0 h 192"/>
                <a:gd name="T24" fmla="*/ 1 w 325"/>
                <a:gd name="T25" fmla="*/ 0 h 192"/>
                <a:gd name="T26" fmla="*/ 1 w 325"/>
                <a:gd name="T27" fmla="*/ 0 h 192"/>
                <a:gd name="T28" fmla="*/ 1 w 325"/>
                <a:gd name="T29" fmla="*/ 0 h 192"/>
                <a:gd name="T30" fmla="*/ 1 w 325"/>
                <a:gd name="T31" fmla="*/ 0 h 192"/>
                <a:gd name="T32" fmla="*/ 1 w 325"/>
                <a:gd name="T33" fmla="*/ 0 h 192"/>
                <a:gd name="T34" fmla="*/ 0 w 325"/>
                <a:gd name="T35" fmla="*/ 0 h 19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5"/>
                <a:gd name="T55" fmla="*/ 0 h 192"/>
                <a:gd name="T56" fmla="*/ 325 w 325"/>
                <a:gd name="T57" fmla="*/ 192 h 19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5" h="192">
                  <a:moveTo>
                    <a:pt x="325" y="0"/>
                  </a:moveTo>
                  <a:lnTo>
                    <a:pt x="315" y="9"/>
                  </a:lnTo>
                  <a:lnTo>
                    <a:pt x="311" y="21"/>
                  </a:lnTo>
                  <a:lnTo>
                    <a:pt x="305" y="44"/>
                  </a:lnTo>
                  <a:lnTo>
                    <a:pt x="305" y="59"/>
                  </a:lnTo>
                  <a:lnTo>
                    <a:pt x="288" y="67"/>
                  </a:lnTo>
                  <a:lnTo>
                    <a:pt x="269" y="71"/>
                  </a:lnTo>
                  <a:lnTo>
                    <a:pt x="256" y="80"/>
                  </a:lnTo>
                  <a:lnTo>
                    <a:pt x="234" y="98"/>
                  </a:lnTo>
                  <a:lnTo>
                    <a:pt x="208" y="117"/>
                  </a:lnTo>
                  <a:lnTo>
                    <a:pt x="192" y="128"/>
                  </a:lnTo>
                  <a:lnTo>
                    <a:pt x="183" y="153"/>
                  </a:lnTo>
                  <a:lnTo>
                    <a:pt x="163" y="169"/>
                  </a:lnTo>
                  <a:lnTo>
                    <a:pt x="137" y="186"/>
                  </a:lnTo>
                  <a:lnTo>
                    <a:pt x="104" y="186"/>
                  </a:lnTo>
                  <a:lnTo>
                    <a:pt x="58" y="184"/>
                  </a:lnTo>
                  <a:lnTo>
                    <a:pt x="33" y="178"/>
                  </a:lnTo>
                  <a:lnTo>
                    <a:pt x="0" y="19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3964114" y="5607716"/>
              <a:ext cx="187700" cy="104060"/>
            </a:xfrm>
            <a:custGeom>
              <a:avLst/>
              <a:gdLst>
                <a:gd name="T0" fmla="*/ 0 w 222"/>
                <a:gd name="T1" fmla="*/ 0 h 172"/>
                <a:gd name="T2" fmla="*/ 1 w 222"/>
                <a:gd name="T3" fmla="*/ 0 h 172"/>
                <a:gd name="T4" fmla="*/ 1 w 222"/>
                <a:gd name="T5" fmla="*/ 0 h 172"/>
                <a:gd name="T6" fmla="*/ 1 w 222"/>
                <a:gd name="T7" fmla="*/ 0 h 1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2"/>
                <a:gd name="T13" fmla="*/ 0 h 172"/>
                <a:gd name="T14" fmla="*/ 222 w 222"/>
                <a:gd name="T15" fmla="*/ 172 h 1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2" h="172">
                  <a:moveTo>
                    <a:pt x="0" y="172"/>
                  </a:moveTo>
                  <a:lnTo>
                    <a:pt x="130" y="27"/>
                  </a:lnTo>
                  <a:lnTo>
                    <a:pt x="171" y="63"/>
                  </a:lnTo>
                  <a:lnTo>
                    <a:pt x="22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" name="Line 90"/>
            <p:cNvSpPr>
              <a:spLocks noChangeShapeType="1"/>
            </p:cNvSpPr>
            <p:nvPr/>
          </p:nvSpPr>
          <p:spPr bwMode="auto">
            <a:xfrm flipV="1">
              <a:off x="3994884" y="589355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>
              <a:off x="3994884" y="5893553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 flipH="1">
              <a:off x="3994884" y="589750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3" name="Line 93"/>
            <p:cNvSpPr>
              <a:spLocks noChangeShapeType="1"/>
            </p:cNvSpPr>
            <p:nvPr/>
          </p:nvSpPr>
          <p:spPr bwMode="auto">
            <a:xfrm flipV="1">
              <a:off x="3947190" y="5796078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4" name="Line 94"/>
            <p:cNvSpPr>
              <a:spLocks noChangeShapeType="1"/>
            </p:cNvSpPr>
            <p:nvPr/>
          </p:nvSpPr>
          <p:spPr bwMode="auto">
            <a:xfrm>
              <a:off x="3947190" y="5796078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5" name="Line 95"/>
            <p:cNvSpPr>
              <a:spLocks noChangeShapeType="1"/>
            </p:cNvSpPr>
            <p:nvPr/>
          </p:nvSpPr>
          <p:spPr bwMode="auto">
            <a:xfrm>
              <a:off x="3951805" y="5796078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6" name="Line 96"/>
            <p:cNvSpPr>
              <a:spLocks noChangeShapeType="1"/>
            </p:cNvSpPr>
            <p:nvPr/>
          </p:nvSpPr>
          <p:spPr bwMode="auto">
            <a:xfrm flipH="1">
              <a:off x="3947190" y="5800030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7" name="Line 97"/>
            <p:cNvSpPr>
              <a:spLocks noChangeShapeType="1"/>
            </p:cNvSpPr>
            <p:nvPr/>
          </p:nvSpPr>
          <p:spPr bwMode="auto">
            <a:xfrm flipV="1">
              <a:off x="4019501" y="5536586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8" name="Line 98"/>
            <p:cNvSpPr>
              <a:spLocks noChangeShapeType="1"/>
            </p:cNvSpPr>
            <p:nvPr/>
          </p:nvSpPr>
          <p:spPr bwMode="auto">
            <a:xfrm>
              <a:off x="4019501" y="5536586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9" name="Line 99"/>
            <p:cNvSpPr>
              <a:spLocks noChangeShapeType="1"/>
            </p:cNvSpPr>
            <p:nvPr/>
          </p:nvSpPr>
          <p:spPr bwMode="auto">
            <a:xfrm>
              <a:off x="4027193" y="5536586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0" name="Line 100"/>
            <p:cNvSpPr>
              <a:spLocks noChangeShapeType="1"/>
            </p:cNvSpPr>
            <p:nvPr/>
          </p:nvSpPr>
          <p:spPr bwMode="auto">
            <a:xfrm flipH="1">
              <a:off x="4019501" y="5541855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1" name="Line 101"/>
            <p:cNvSpPr>
              <a:spLocks noChangeShapeType="1"/>
            </p:cNvSpPr>
            <p:nvPr/>
          </p:nvSpPr>
          <p:spPr bwMode="auto">
            <a:xfrm>
              <a:off x="4282589" y="5773686"/>
              <a:ext cx="1539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4282589" y="5765782"/>
              <a:ext cx="52310" cy="56640"/>
            </a:xfrm>
            <a:custGeom>
              <a:avLst/>
              <a:gdLst>
                <a:gd name="T0" fmla="*/ 1 w 61"/>
                <a:gd name="T1" fmla="*/ 0 h 92"/>
                <a:gd name="T2" fmla="*/ 1 w 61"/>
                <a:gd name="T3" fmla="*/ 0 h 92"/>
                <a:gd name="T4" fmla="*/ 1 w 61"/>
                <a:gd name="T5" fmla="*/ 0 h 92"/>
                <a:gd name="T6" fmla="*/ 1 w 61"/>
                <a:gd name="T7" fmla="*/ 0 h 92"/>
                <a:gd name="T8" fmla="*/ 0 w 61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92"/>
                <a:gd name="T17" fmla="*/ 61 w 61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92">
                  <a:moveTo>
                    <a:pt x="61" y="92"/>
                  </a:moveTo>
                  <a:lnTo>
                    <a:pt x="46" y="69"/>
                  </a:lnTo>
                  <a:lnTo>
                    <a:pt x="59" y="50"/>
                  </a:lnTo>
                  <a:lnTo>
                    <a:pt x="25" y="0"/>
                  </a:lnTo>
                  <a:lnTo>
                    <a:pt x="0" y="1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3" name="Line 103"/>
            <p:cNvSpPr>
              <a:spLocks noChangeShapeType="1"/>
            </p:cNvSpPr>
            <p:nvPr/>
          </p:nvSpPr>
          <p:spPr bwMode="auto">
            <a:xfrm flipH="1">
              <a:off x="4287204" y="5822423"/>
              <a:ext cx="47694" cy="7113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4" name="Line 104"/>
            <p:cNvSpPr>
              <a:spLocks noChangeShapeType="1"/>
            </p:cNvSpPr>
            <p:nvPr/>
          </p:nvSpPr>
          <p:spPr bwMode="auto">
            <a:xfrm flipV="1">
              <a:off x="4417979" y="5756562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5" name="Line 105"/>
            <p:cNvSpPr>
              <a:spLocks noChangeShapeType="1"/>
            </p:cNvSpPr>
            <p:nvPr/>
          </p:nvSpPr>
          <p:spPr bwMode="auto">
            <a:xfrm>
              <a:off x="4417979" y="5756562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6" name="Line 106"/>
            <p:cNvSpPr>
              <a:spLocks noChangeShapeType="1"/>
            </p:cNvSpPr>
            <p:nvPr/>
          </p:nvSpPr>
          <p:spPr bwMode="auto">
            <a:xfrm>
              <a:off x="4422595" y="5756562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7" name="Line 107"/>
            <p:cNvSpPr>
              <a:spLocks noChangeShapeType="1"/>
            </p:cNvSpPr>
            <p:nvPr/>
          </p:nvSpPr>
          <p:spPr bwMode="auto">
            <a:xfrm flipH="1">
              <a:off x="4417979" y="5760513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8" name="Line 108"/>
            <p:cNvSpPr>
              <a:spLocks noChangeShapeType="1"/>
            </p:cNvSpPr>
            <p:nvPr/>
          </p:nvSpPr>
          <p:spPr bwMode="auto">
            <a:xfrm flipV="1">
              <a:off x="4251818" y="5614302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09" name="Line 109"/>
            <p:cNvSpPr>
              <a:spLocks noChangeShapeType="1"/>
            </p:cNvSpPr>
            <p:nvPr/>
          </p:nvSpPr>
          <p:spPr bwMode="auto">
            <a:xfrm>
              <a:off x="4251818" y="5614302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0" name="Line 110"/>
            <p:cNvSpPr>
              <a:spLocks noChangeShapeType="1"/>
            </p:cNvSpPr>
            <p:nvPr/>
          </p:nvSpPr>
          <p:spPr bwMode="auto">
            <a:xfrm>
              <a:off x="4259511" y="5614302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1" name="Line 111"/>
            <p:cNvSpPr>
              <a:spLocks noChangeShapeType="1"/>
            </p:cNvSpPr>
            <p:nvPr/>
          </p:nvSpPr>
          <p:spPr bwMode="auto">
            <a:xfrm flipH="1">
              <a:off x="4251818" y="561825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4867229" y="5839547"/>
              <a:ext cx="226164" cy="187045"/>
            </a:xfrm>
            <a:custGeom>
              <a:avLst/>
              <a:gdLst>
                <a:gd name="T0" fmla="*/ 0 w 267"/>
                <a:gd name="T1" fmla="*/ 0 h 309"/>
                <a:gd name="T2" fmla="*/ 1 w 267"/>
                <a:gd name="T3" fmla="*/ 0 h 309"/>
                <a:gd name="T4" fmla="*/ 1 w 267"/>
                <a:gd name="T5" fmla="*/ 0 h 309"/>
                <a:gd name="T6" fmla="*/ 1 w 267"/>
                <a:gd name="T7" fmla="*/ 0 h 309"/>
                <a:gd name="T8" fmla="*/ 1 w 267"/>
                <a:gd name="T9" fmla="*/ 0 h 3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309"/>
                <a:gd name="T17" fmla="*/ 267 w 267"/>
                <a:gd name="T18" fmla="*/ 309 h 3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309">
                  <a:moveTo>
                    <a:pt x="0" y="309"/>
                  </a:moveTo>
                  <a:lnTo>
                    <a:pt x="117" y="75"/>
                  </a:lnTo>
                  <a:lnTo>
                    <a:pt x="178" y="53"/>
                  </a:lnTo>
                  <a:lnTo>
                    <a:pt x="201" y="19"/>
                  </a:lnTo>
                  <a:lnTo>
                    <a:pt x="26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5087239" y="5699921"/>
              <a:ext cx="32309" cy="139625"/>
            </a:xfrm>
            <a:custGeom>
              <a:avLst/>
              <a:gdLst>
                <a:gd name="T0" fmla="*/ 1 w 38"/>
                <a:gd name="T1" fmla="*/ 0 h 231"/>
                <a:gd name="T2" fmla="*/ 1 w 38"/>
                <a:gd name="T3" fmla="*/ 0 h 231"/>
                <a:gd name="T4" fmla="*/ 1 w 38"/>
                <a:gd name="T5" fmla="*/ 0 h 231"/>
                <a:gd name="T6" fmla="*/ 0 w 38"/>
                <a:gd name="T7" fmla="*/ 0 h 23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"/>
                <a:gd name="T13" fmla="*/ 0 h 231"/>
                <a:gd name="T14" fmla="*/ 38 w 38"/>
                <a:gd name="T15" fmla="*/ 231 h 23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" h="231">
                  <a:moveTo>
                    <a:pt x="10" y="231"/>
                  </a:moveTo>
                  <a:lnTo>
                    <a:pt x="38" y="223"/>
                  </a:lnTo>
                  <a:lnTo>
                    <a:pt x="34" y="8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4" name="Line 114"/>
            <p:cNvSpPr>
              <a:spLocks noChangeShapeType="1"/>
            </p:cNvSpPr>
            <p:nvPr/>
          </p:nvSpPr>
          <p:spPr bwMode="auto">
            <a:xfrm flipH="1" flipV="1">
              <a:off x="5065699" y="5661722"/>
              <a:ext cx="21539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5058007" y="5516828"/>
              <a:ext cx="44617" cy="144894"/>
            </a:xfrm>
            <a:custGeom>
              <a:avLst/>
              <a:gdLst>
                <a:gd name="T0" fmla="*/ 1 w 50"/>
                <a:gd name="T1" fmla="*/ 0 h 240"/>
                <a:gd name="T2" fmla="*/ 0 w 50"/>
                <a:gd name="T3" fmla="*/ 0 h 240"/>
                <a:gd name="T4" fmla="*/ 1 w 50"/>
                <a:gd name="T5" fmla="*/ 0 h 240"/>
                <a:gd name="T6" fmla="*/ 0 60000 65536"/>
                <a:gd name="T7" fmla="*/ 0 60000 65536"/>
                <a:gd name="T8" fmla="*/ 0 60000 65536"/>
                <a:gd name="T9" fmla="*/ 0 w 50"/>
                <a:gd name="T10" fmla="*/ 0 h 240"/>
                <a:gd name="T11" fmla="*/ 50 w 50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" h="240">
                  <a:moveTo>
                    <a:pt x="50" y="0"/>
                  </a:moveTo>
                  <a:lnTo>
                    <a:pt x="0" y="69"/>
                  </a:lnTo>
                  <a:lnTo>
                    <a:pt x="8" y="24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4731839" y="5860622"/>
              <a:ext cx="35386" cy="162018"/>
            </a:xfrm>
            <a:custGeom>
              <a:avLst/>
              <a:gdLst>
                <a:gd name="T0" fmla="*/ 1 w 39"/>
                <a:gd name="T1" fmla="*/ 0 h 267"/>
                <a:gd name="T2" fmla="*/ 0 w 39"/>
                <a:gd name="T3" fmla="*/ 0 h 267"/>
                <a:gd name="T4" fmla="*/ 1 w 39"/>
                <a:gd name="T5" fmla="*/ 0 h 267"/>
                <a:gd name="T6" fmla="*/ 0 60000 65536"/>
                <a:gd name="T7" fmla="*/ 0 60000 65536"/>
                <a:gd name="T8" fmla="*/ 0 60000 65536"/>
                <a:gd name="T9" fmla="*/ 0 w 39"/>
                <a:gd name="T10" fmla="*/ 0 h 267"/>
                <a:gd name="T11" fmla="*/ 39 w 39"/>
                <a:gd name="T12" fmla="*/ 267 h 2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" h="267">
                  <a:moveTo>
                    <a:pt x="39" y="267"/>
                  </a:moveTo>
                  <a:lnTo>
                    <a:pt x="0" y="152"/>
                  </a:lnTo>
                  <a:lnTo>
                    <a:pt x="1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4505675" y="5861939"/>
              <a:ext cx="109235" cy="167287"/>
            </a:xfrm>
            <a:custGeom>
              <a:avLst/>
              <a:gdLst>
                <a:gd name="T0" fmla="*/ 0 w 134"/>
                <a:gd name="T1" fmla="*/ 0 h 275"/>
                <a:gd name="T2" fmla="*/ 1 w 134"/>
                <a:gd name="T3" fmla="*/ 0 h 275"/>
                <a:gd name="T4" fmla="*/ 1 w 134"/>
                <a:gd name="T5" fmla="*/ 0 h 275"/>
                <a:gd name="T6" fmla="*/ 1 w 134"/>
                <a:gd name="T7" fmla="*/ 0 h 275"/>
                <a:gd name="T8" fmla="*/ 1 w 134"/>
                <a:gd name="T9" fmla="*/ 0 h 275"/>
                <a:gd name="T10" fmla="*/ 1 w 134"/>
                <a:gd name="T11" fmla="*/ 0 h 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4"/>
                <a:gd name="T19" fmla="*/ 0 h 275"/>
                <a:gd name="T20" fmla="*/ 134 w 134"/>
                <a:gd name="T21" fmla="*/ 275 h 2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4" h="275">
                  <a:moveTo>
                    <a:pt x="0" y="275"/>
                  </a:moveTo>
                  <a:lnTo>
                    <a:pt x="15" y="56"/>
                  </a:lnTo>
                  <a:lnTo>
                    <a:pt x="19" y="56"/>
                  </a:lnTo>
                  <a:lnTo>
                    <a:pt x="27" y="56"/>
                  </a:lnTo>
                  <a:lnTo>
                    <a:pt x="32" y="54"/>
                  </a:lnTo>
                  <a:lnTo>
                    <a:pt x="13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8" name="Line 118"/>
            <p:cNvSpPr>
              <a:spLocks noChangeShapeType="1"/>
            </p:cNvSpPr>
            <p:nvPr/>
          </p:nvSpPr>
          <p:spPr bwMode="auto">
            <a:xfrm flipV="1">
              <a:off x="4621065" y="5860622"/>
              <a:ext cx="12154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4742609" y="5699921"/>
              <a:ext cx="344630" cy="160701"/>
            </a:xfrm>
            <a:custGeom>
              <a:avLst/>
              <a:gdLst>
                <a:gd name="T0" fmla="*/ 0 w 405"/>
                <a:gd name="T1" fmla="*/ 0 h 263"/>
                <a:gd name="T2" fmla="*/ 1 w 405"/>
                <a:gd name="T3" fmla="*/ 0 h 263"/>
                <a:gd name="T4" fmla="*/ 1 w 405"/>
                <a:gd name="T5" fmla="*/ 0 h 263"/>
                <a:gd name="T6" fmla="*/ 1 w 405"/>
                <a:gd name="T7" fmla="*/ 0 h 263"/>
                <a:gd name="T8" fmla="*/ 1 w 405"/>
                <a:gd name="T9" fmla="*/ 0 h 263"/>
                <a:gd name="T10" fmla="*/ 1 w 405"/>
                <a:gd name="T11" fmla="*/ 0 h 263"/>
                <a:gd name="T12" fmla="*/ 1 w 405"/>
                <a:gd name="T13" fmla="*/ 0 h 263"/>
                <a:gd name="T14" fmla="*/ 1 w 405"/>
                <a:gd name="T15" fmla="*/ 0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63"/>
                <a:gd name="T26" fmla="*/ 405 w 405"/>
                <a:gd name="T27" fmla="*/ 263 h 2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63">
                  <a:moveTo>
                    <a:pt x="0" y="263"/>
                  </a:moveTo>
                  <a:lnTo>
                    <a:pt x="10" y="187"/>
                  </a:lnTo>
                  <a:lnTo>
                    <a:pt x="115" y="146"/>
                  </a:lnTo>
                  <a:lnTo>
                    <a:pt x="198" y="204"/>
                  </a:lnTo>
                  <a:lnTo>
                    <a:pt x="230" y="160"/>
                  </a:lnTo>
                  <a:lnTo>
                    <a:pt x="309" y="102"/>
                  </a:lnTo>
                  <a:lnTo>
                    <a:pt x="311" y="43"/>
                  </a:lnTo>
                  <a:lnTo>
                    <a:pt x="40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4813381" y="6026592"/>
              <a:ext cx="310783" cy="136991"/>
            </a:xfrm>
            <a:custGeom>
              <a:avLst/>
              <a:gdLst>
                <a:gd name="T0" fmla="*/ 1 w 369"/>
                <a:gd name="T1" fmla="*/ 0 h 228"/>
                <a:gd name="T2" fmla="*/ 1 w 369"/>
                <a:gd name="T3" fmla="*/ 0 h 228"/>
                <a:gd name="T4" fmla="*/ 1 w 369"/>
                <a:gd name="T5" fmla="*/ 0 h 228"/>
                <a:gd name="T6" fmla="*/ 1 w 369"/>
                <a:gd name="T7" fmla="*/ 0 h 228"/>
                <a:gd name="T8" fmla="*/ 1 w 369"/>
                <a:gd name="T9" fmla="*/ 0 h 228"/>
                <a:gd name="T10" fmla="*/ 1 w 369"/>
                <a:gd name="T11" fmla="*/ 0 h 228"/>
                <a:gd name="T12" fmla="*/ 1 w 369"/>
                <a:gd name="T13" fmla="*/ 0 h 228"/>
                <a:gd name="T14" fmla="*/ 1 w 369"/>
                <a:gd name="T15" fmla="*/ 0 h 228"/>
                <a:gd name="T16" fmla="*/ 1 w 369"/>
                <a:gd name="T17" fmla="*/ 0 h 228"/>
                <a:gd name="T18" fmla="*/ 1 w 369"/>
                <a:gd name="T19" fmla="*/ 0 h 228"/>
                <a:gd name="T20" fmla="*/ 1 w 369"/>
                <a:gd name="T21" fmla="*/ 0 h 228"/>
                <a:gd name="T22" fmla="*/ 1 w 369"/>
                <a:gd name="T23" fmla="*/ 0 h 228"/>
                <a:gd name="T24" fmla="*/ 1 w 369"/>
                <a:gd name="T25" fmla="*/ 0 h 228"/>
                <a:gd name="T26" fmla="*/ 1 w 369"/>
                <a:gd name="T27" fmla="*/ 0 h 228"/>
                <a:gd name="T28" fmla="*/ 1 w 369"/>
                <a:gd name="T29" fmla="*/ 0 h 228"/>
                <a:gd name="T30" fmla="*/ 0 w 369"/>
                <a:gd name="T31" fmla="*/ 0 h 2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9"/>
                <a:gd name="T49" fmla="*/ 0 h 228"/>
                <a:gd name="T50" fmla="*/ 369 w 369"/>
                <a:gd name="T51" fmla="*/ 228 h 22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9" h="228">
                  <a:moveTo>
                    <a:pt x="66" y="0"/>
                  </a:moveTo>
                  <a:lnTo>
                    <a:pt x="66" y="84"/>
                  </a:lnTo>
                  <a:lnTo>
                    <a:pt x="85" y="90"/>
                  </a:lnTo>
                  <a:lnTo>
                    <a:pt x="100" y="61"/>
                  </a:lnTo>
                  <a:lnTo>
                    <a:pt x="225" y="61"/>
                  </a:lnTo>
                  <a:lnTo>
                    <a:pt x="235" y="61"/>
                  </a:lnTo>
                  <a:lnTo>
                    <a:pt x="369" y="123"/>
                  </a:lnTo>
                  <a:lnTo>
                    <a:pt x="319" y="174"/>
                  </a:lnTo>
                  <a:lnTo>
                    <a:pt x="309" y="228"/>
                  </a:lnTo>
                  <a:lnTo>
                    <a:pt x="279" y="171"/>
                  </a:lnTo>
                  <a:lnTo>
                    <a:pt x="202" y="180"/>
                  </a:lnTo>
                  <a:lnTo>
                    <a:pt x="137" y="117"/>
                  </a:lnTo>
                  <a:lnTo>
                    <a:pt x="96" y="100"/>
                  </a:lnTo>
                  <a:lnTo>
                    <a:pt x="71" y="98"/>
                  </a:lnTo>
                  <a:lnTo>
                    <a:pt x="62" y="117"/>
                  </a:lnTo>
                  <a:lnTo>
                    <a:pt x="0" y="10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4707222" y="6066108"/>
              <a:ext cx="106158" cy="63227"/>
            </a:xfrm>
            <a:custGeom>
              <a:avLst/>
              <a:gdLst>
                <a:gd name="T0" fmla="*/ 1 w 124"/>
                <a:gd name="T1" fmla="*/ 0 h 102"/>
                <a:gd name="T2" fmla="*/ 1 w 124"/>
                <a:gd name="T3" fmla="*/ 0 h 102"/>
                <a:gd name="T4" fmla="*/ 0 w 124"/>
                <a:gd name="T5" fmla="*/ 0 h 102"/>
                <a:gd name="T6" fmla="*/ 1 w 12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02"/>
                <a:gd name="T14" fmla="*/ 124 w 124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02">
                  <a:moveTo>
                    <a:pt x="124" y="40"/>
                  </a:moveTo>
                  <a:lnTo>
                    <a:pt x="90" y="0"/>
                  </a:lnTo>
                  <a:lnTo>
                    <a:pt x="0" y="9"/>
                  </a:lnTo>
                  <a:lnTo>
                    <a:pt x="2" y="10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2" name="Line 122"/>
            <p:cNvSpPr>
              <a:spLocks noChangeShapeType="1"/>
            </p:cNvSpPr>
            <p:nvPr/>
          </p:nvSpPr>
          <p:spPr bwMode="auto">
            <a:xfrm flipV="1">
              <a:off x="4533369" y="6342724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3" name="Line 123"/>
            <p:cNvSpPr>
              <a:spLocks noChangeShapeType="1"/>
            </p:cNvSpPr>
            <p:nvPr/>
          </p:nvSpPr>
          <p:spPr bwMode="auto">
            <a:xfrm>
              <a:off x="4533369" y="6342724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4" name="Line 124"/>
            <p:cNvSpPr>
              <a:spLocks noChangeShapeType="1"/>
            </p:cNvSpPr>
            <p:nvPr/>
          </p:nvSpPr>
          <p:spPr bwMode="auto">
            <a:xfrm>
              <a:off x="4542600" y="634272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5" name="Line 125"/>
            <p:cNvSpPr>
              <a:spLocks noChangeShapeType="1"/>
            </p:cNvSpPr>
            <p:nvPr/>
          </p:nvSpPr>
          <p:spPr bwMode="auto">
            <a:xfrm flipH="1">
              <a:off x="4533369" y="6347993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6" name="Line 126"/>
            <p:cNvSpPr>
              <a:spLocks noChangeShapeType="1"/>
            </p:cNvSpPr>
            <p:nvPr/>
          </p:nvSpPr>
          <p:spPr bwMode="auto">
            <a:xfrm flipV="1">
              <a:off x="5093393" y="6135921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7" name="Line 127"/>
            <p:cNvSpPr>
              <a:spLocks noChangeShapeType="1"/>
            </p:cNvSpPr>
            <p:nvPr/>
          </p:nvSpPr>
          <p:spPr bwMode="auto">
            <a:xfrm>
              <a:off x="5093393" y="6135921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8" name="Line 128"/>
            <p:cNvSpPr>
              <a:spLocks noChangeShapeType="1"/>
            </p:cNvSpPr>
            <p:nvPr/>
          </p:nvSpPr>
          <p:spPr bwMode="auto">
            <a:xfrm>
              <a:off x="5102624" y="6135921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29" name="Line 129"/>
            <p:cNvSpPr>
              <a:spLocks noChangeShapeType="1"/>
            </p:cNvSpPr>
            <p:nvPr/>
          </p:nvSpPr>
          <p:spPr bwMode="auto">
            <a:xfrm flipH="1">
              <a:off x="5093393" y="6141190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0" name="Line 130"/>
            <p:cNvSpPr>
              <a:spLocks noChangeShapeType="1"/>
            </p:cNvSpPr>
            <p:nvPr/>
          </p:nvSpPr>
          <p:spPr bwMode="auto">
            <a:xfrm flipV="1">
              <a:off x="5065699" y="6129335"/>
              <a:ext cx="1539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1" name="Line 131"/>
            <p:cNvSpPr>
              <a:spLocks noChangeShapeType="1"/>
            </p:cNvSpPr>
            <p:nvPr/>
          </p:nvSpPr>
          <p:spPr bwMode="auto">
            <a:xfrm>
              <a:off x="5065699" y="6129335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2" name="Line 132"/>
            <p:cNvSpPr>
              <a:spLocks noChangeShapeType="1"/>
            </p:cNvSpPr>
            <p:nvPr/>
          </p:nvSpPr>
          <p:spPr bwMode="auto">
            <a:xfrm>
              <a:off x="5074931" y="6129335"/>
              <a:ext cx="0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3" name="Line 133"/>
            <p:cNvSpPr>
              <a:spLocks noChangeShapeType="1"/>
            </p:cNvSpPr>
            <p:nvPr/>
          </p:nvSpPr>
          <p:spPr bwMode="auto">
            <a:xfrm flipH="1">
              <a:off x="5065699" y="6131969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4564139" y="5674894"/>
              <a:ext cx="109235" cy="146211"/>
            </a:xfrm>
            <a:custGeom>
              <a:avLst/>
              <a:gdLst>
                <a:gd name="T0" fmla="*/ 1 w 130"/>
                <a:gd name="T1" fmla="*/ 0 h 242"/>
                <a:gd name="T2" fmla="*/ 1 w 130"/>
                <a:gd name="T3" fmla="*/ 0 h 242"/>
                <a:gd name="T4" fmla="*/ 1 w 130"/>
                <a:gd name="T5" fmla="*/ 0 h 242"/>
                <a:gd name="T6" fmla="*/ 1 w 130"/>
                <a:gd name="T7" fmla="*/ 0 h 242"/>
                <a:gd name="T8" fmla="*/ 0 w 130"/>
                <a:gd name="T9" fmla="*/ 0 h 242"/>
                <a:gd name="T10" fmla="*/ 1 w 130"/>
                <a:gd name="T11" fmla="*/ 0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0"/>
                <a:gd name="T19" fmla="*/ 0 h 242"/>
                <a:gd name="T20" fmla="*/ 130 w 130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0" h="242">
                  <a:moveTo>
                    <a:pt x="56" y="225"/>
                  </a:moveTo>
                  <a:lnTo>
                    <a:pt x="73" y="242"/>
                  </a:lnTo>
                  <a:lnTo>
                    <a:pt x="130" y="213"/>
                  </a:lnTo>
                  <a:lnTo>
                    <a:pt x="73" y="90"/>
                  </a:lnTo>
                  <a:lnTo>
                    <a:pt x="0" y="27"/>
                  </a:lnTo>
                  <a:lnTo>
                    <a:pt x="8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5" name="Line 135"/>
            <p:cNvSpPr>
              <a:spLocks noChangeShapeType="1"/>
            </p:cNvSpPr>
            <p:nvPr/>
          </p:nvSpPr>
          <p:spPr bwMode="auto">
            <a:xfrm flipV="1">
              <a:off x="4439519" y="5909359"/>
              <a:ext cx="4616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6" name="Line 136"/>
            <p:cNvSpPr>
              <a:spLocks noChangeShapeType="1"/>
            </p:cNvSpPr>
            <p:nvPr/>
          </p:nvSpPr>
          <p:spPr bwMode="auto">
            <a:xfrm>
              <a:off x="4439519" y="5909359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7" name="Line 137"/>
            <p:cNvSpPr>
              <a:spLocks noChangeShapeType="1"/>
            </p:cNvSpPr>
            <p:nvPr/>
          </p:nvSpPr>
          <p:spPr bwMode="auto">
            <a:xfrm>
              <a:off x="4448750" y="5909359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8" name="Line 138"/>
            <p:cNvSpPr>
              <a:spLocks noChangeShapeType="1"/>
            </p:cNvSpPr>
            <p:nvPr/>
          </p:nvSpPr>
          <p:spPr bwMode="auto">
            <a:xfrm flipH="1">
              <a:off x="4439519" y="5914628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9" name="Line 139"/>
            <p:cNvSpPr>
              <a:spLocks noChangeShapeType="1"/>
            </p:cNvSpPr>
            <p:nvPr/>
          </p:nvSpPr>
          <p:spPr bwMode="auto">
            <a:xfrm flipV="1">
              <a:off x="4542600" y="5904090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0" name="Line 140"/>
            <p:cNvSpPr>
              <a:spLocks noChangeShapeType="1"/>
            </p:cNvSpPr>
            <p:nvPr/>
          </p:nvSpPr>
          <p:spPr bwMode="auto">
            <a:xfrm>
              <a:off x="4542600" y="5904090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1" name="Line 141"/>
            <p:cNvSpPr>
              <a:spLocks noChangeShapeType="1"/>
            </p:cNvSpPr>
            <p:nvPr/>
          </p:nvSpPr>
          <p:spPr bwMode="auto">
            <a:xfrm>
              <a:off x="4548754" y="5904090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2" name="Line 142"/>
            <p:cNvSpPr>
              <a:spLocks noChangeShapeType="1"/>
            </p:cNvSpPr>
            <p:nvPr/>
          </p:nvSpPr>
          <p:spPr bwMode="auto">
            <a:xfrm flipH="1">
              <a:off x="4542600" y="5910676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3" name="Line 143"/>
            <p:cNvSpPr>
              <a:spLocks noChangeShapeType="1"/>
            </p:cNvSpPr>
            <p:nvPr/>
          </p:nvSpPr>
          <p:spPr bwMode="auto">
            <a:xfrm flipV="1">
              <a:off x="4687222" y="5626157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4" name="Line 144"/>
            <p:cNvSpPr>
              <a:spLocks noChangeShapeType="1"/>
            </p:cNvSpPr>
            <p:nvPr/>
          </p:nvSpPr>
          <p:spPr bwMode="auto">
            <a:xfrm>
              <a:off x="4687222" y="5626157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5" name="Line 145"/>
            <p:cNvSpPr>
              <a:spLocks noChangeShapeType="1"/>
            </p:cNvSpPr>
            <p:nvPr/>
          </p:nvSpPr>
          <p:spPr bwMode="auto">
            <a:xfrm>
              <a:off x="4693376" y="5626157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6" name="Line 146"/>
            <p:cNvSpPr>
              <a:spLocks noChangeShapeType="1"/>
            </p:cNvSpPr>
            <p:nvPr/>
          </p:nvSpPr>
          <p:spPr bwMode="auto">
            <a:xfrm flipH="1">
              <a:off x="4687222" y="5630109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4193354" y="5350858"/>
              <a:ext cx="64618" cy="104060"/>
            </a:xfrm>
            <a:custGeom>
              <a:avLst/>
              <a:gdLst>
                <a:gd name="T0" fmla="*/ 1 w 77"/>
                <a:gd name="T1" fmla="*/ 0 h 170"/>
                <a:gd name="T2" fmla="*/ 1 w 77"/>
                <a:gd name="T3" fmla="*/ 0 h 170"/>
                <a:gd name="T4" fmla="*/ 0 w 77"/>
                <a:gd name="T5" fmla="*/ 0 h 170"/>
                <a:gd name="T6" fmla="*/ 0 60000 65536"/>
                <a:gd name="T7" fmla="*/ 0 60000 65536"/>
                <a:gd name="T8" fmla="*/ 0 60000 65536"/>
                <a:gd name="T9" fmla="*/ 0 w 77"/>
                <a:gd name="T10" fmla="*/ 0 h 170"/>
                <a:gd name="T11" fmla="*/ 77 w 77"/>
                <a:gd name="T12" fmla="*/ 170 h 1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170">
                  <a:moveTo>
                    <a:pt x="54" y="170"/>
                  </a:moveTo>
                  <a:lnTo>
                    <a:pt x="77" y="5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3654869" y="5321879"/>
              <a:ext cx="538485" cy="61909"/>
            </a:xfrm>
            <a:custGeom>
              <a:avLst/>
              <a:gdLst>
                <a:gd name="T0" fmla="*/ 0 w 635"/>
                <a:gd name="T1" fmla="*/ 0 h 101"/>
                <a:gd name="T2" fmla="*/ 1 w 635"/>
                <a:gd name="T3" fmla="*/ 0 h 101"/>
                <a:gd name="T4" fmla="*/ 1 w 635"/>
                <a:gd name="T5" fmla="*/ 0 h 101"/>
                <a:gd name="T6" fmla="*/ 1 w 635"/>
                <a:gd name="T7" fmla="*/ 0 h 101"/>
                <a:gd name="T8" fmla="*/ 1 w 635"/>
                <a:gd name="T9" fmla="*/ 0 h 101"/>
                <a:gd name="T10" fmla="*/ 1 w 635"/>
                <a:gd name="T11" fmla="*/ 0 h 101"/>
                <a:gd name="T12" fmla="*/ 1 w 635"/>
                <a:gd name="T13" fmla="*/ 0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5"/>
                <a:gd name="T22" fmla="*/ 0 h 101"/>
                <a:gd name="T23" fmla="*/ 635 w 635"/>
                <a:gd name="T24" fmla="*/ 101 h 1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5" h="101">
                  <a:moveTo>
                    <a:pt x="0" y="101"/>
                  </a:moveTo>
                  <a:lnTo>
                    <a:pt x="190" y="38"/>
                  </a:lnTo>
                  <a:lnTo>
                    <a:pt x="413" y="40"/>
                  </a:lnTo>
                  <a:lnTo>
                    <a:pt x="411" y="25"/>
                  </a:lnTo>
                  <a:lnTo>
                    <a:pt x="532" y="23"/>
                  </a:lnTo>
                  <a:lnTo>
                    <a:pt x="559" y="0"/>
                  </a:lnTo>
                  <a:lnTo>
                    <a:pt x="635" y="4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49" name="Line 149"/>
            <p:cNvSpPr>
              <a:spLocks noChangeShapeType="1"/>
            </p:cNvSpPr>
            <p:nvPr/>
          </p:nvSpPr>
          <p:spPr bwMode="auto">
            <a:xfrm flipH="1" flipV="1">
              <a:off x="3654869" y="5383789"/>
              <a:ext cx="21539" cy="35565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0" name="Line 150"/>
            <p:cNvSpPr>
              <a:spLocks noChangeShapeType="1"/>
            </p:cNvSpPr>
            <p:nvPr/>
          </p:nvSpPr>
          <p:spPr bwMode="auto">
            <a:xfrm flipV="1">
              <a:off x="3654869" y="5211233"/>
              <a:ext cx="12308" cy="17255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2902529" y="5270508"/>
              <a:ext cx="543100" cy="64544"/>
            </a:xfrm>
            <a:custGeom>
              <a:avLst/>
              <a:gdLst>
                <a:gd name="T0" fmla="*/ 1 w 643"/>
                <a:gd name="T1" fmla="*/ 0 h 106"/>
                <a:gd name="T2" fmla="*/ 1 w 643"/>
                <a:gd name="T3" fmla="*/ 0 h 106"/>
                <a:gd name="T4" fmla="*/ 1 w 643"/>
                <a:gd name="T5" fmla="*/ 0 h 106"/>
                <a:gd name="T6" fmla="*/ 1 w 643"/>
                <a:gd name="T7" fmla="*/ 0 h 106"/>
                <a:gd name="T8" fmla="*/ 1 w 643"/>
                <a:gd name="T9" fmla="*/ 0 h 106"/>
                <a:gd name="T10" fmla="*/ 1 w 643"/>
                <a:gd name="T11" fmla="*/ 0 h 106"/>
                <a:gd name="T12" fmla="*/ 1 w 643"/>
                <a:gd name="T13" fmla="*/ 0 h 106"/>
                <a:gd name="T14" fmla="*/ 1 w 643"/>
                <a:gd name="T15" fmla="*/ 0 h 106"/>
                <a:gd name="T16" fmla="*/ 1 w 643"/>
                <a:gd name="T17" fmla="*/ 0 h 106"/>
                <a:gd name="T18" fmla="*/ 1 w 643"/>
                <a:gd name="T19" fmla="*/ 0 h 106"/>
                <a:gd name="T20" fmla="*/ 1 w 643"/>
                <a:gd name="T21" fmla="*/ 0 h 106"/>
                <a:gd name="T22" fmla="*/ 1 w 643"/>
                <a:gd name="T23" fmla="*/ 0 h 106"/>
                <a:gd name="T24" fmla="*/ 1 w 643"/>
                <a:gd name="T25" fmla="*/ 0 h 106"/>
                <a:gd name="T26" fmla="*/ 1 w 643"/>
                <a:gd name="T27" fmla="*/ 0 h 106"/>
                <a:gd name="T28" fmla="*/ 1 w 643"/>
                <a:gd name="T29" fmla="*/ 0 h 106"/>
                <a:gd name="T30" fmla="*/ 0 w 643"/>
                <a:gd name="T31" fmla="*/ 0 h 1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3"/>
                <a:gd name="T49" fmla="*/ 0 h 106"/>
                <a:gd name="T50" fmla="*/ 643 w 643"/>
                <a:gd name="T51" fmla="*/ 106 h 1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3" h="106">
                  <a:moveTo>
                    <a:pt x="643" y="69"/>
                  </a:moveTo>
                  <a:lnTo>
                    <a:pt x="579" y="100"/>
                  </a:lnTo>
                  <a:lnTo>
                    <a:pt x="545" y="89"/>
                  </a:lnTo>
                  <a:lnTo>
                    <a:pt x="501" y="106"/>
                  </a:lnTo>
                  <a:lnTo>
                    <a:pt x="443" y="89"/>
                  </a:lnTo>
                  <a:lnTo>
                    <a:pt x="441" y="85"/>
                  </a:lnTo>
                  <a:lnTo>
                    <a:pt x="439" y="73"/>
                  </a:lnTo>
                  <a:lnTo>
                    <a:pt x="431" y="60"/>
                  </a:lnTo>
                  <a:lnTo>
                    <a:pt x="422" y="50"/>
                  </a:lnTo>
                  <a:lnTo>
                    <a:pt x="397" y="37"/>
                  </a:lnTo>
                  <a:lnTo>
                    <a:pt x="366" y="27"/>
                  </a:lnTo>
                  <a:lnTo>
                    <a:pt x="347" y="21"/>
                  </a:lnTo>
                  <a:lnTo>
                    <a:pt x="322" y="21"/>
                  </a:lnTo>
                  <a:lnTo>
                    <a:pt x="312" y="6"/>
                  </a:lnTo>
                  <a:lnTo>
                    <a:pt x="144" y="1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3445630" y="5211233"/>
              <a:ext cx="221548" cy="100109"/>
            </a:xfrm>
            <a:custGeom>
              <a:avLst/>
              <a:gdLst>
                <a:gd name="T0" fmla="*/ 0 w 263"/>
                <a:gd name="T1" fmla="*/ 0 h 169"/>
                <a:gd name="T2" fmla="*/ 1 w 263"/>
                <a:gd name="T3" fmla="*/ 0 h 169"/>
                <a:gd name="T4" fmla="*/ 1 w 263"/>
                <a:gd name="T5" fmla="*/ 0 h 169"/>
                <a:gd name="T6" fmla="*/ 1 w 263"/>
                <a:gd name="T7" fmla="*/ 0 h 1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3"/>
                <a:gd name="T13" fmla="*/ 0 h 169"/>
                <a:gd name="T14" fmla="*/ 263 w 263"/>
                <a:gd name="T15" fmla="*/ 169 h 1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3" h="169">
                  <a:moveTo>
                    <a:pt x="0" y="169"/>
                  </a:moveTo>
                  <a:lnTo>
                    <a:pt x="115" y="118"/>
                  </a:lnTo>
                  <a:lnTo>
                    <a:pt x="74" y="73"/>
                  </a:lnTo>
                  <a:lnTo>
                    <a:pt x="263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3" name="Line 153"/>
            <p:cNvSpPr>
              <a:spLocks noChangeShapeType="1"/>
            </p:cNvSpPr>
            <p:nvPr/>
          </p:nvSpPr>
          <p:spPr bwMode="auto">
            <a:xfrm flipV="1">
              <a:off x="3227159" y="5470725"/>
              <a:ext cx="0" cy="7903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4" name="Line 154"/>
            <p:cNvSpPr>
              <a:spLocks noChangeShapeType="1"/>
            </p:cNvSpPr>
            <p:nvPr/>
          </p:nvSpPr>
          <p:spPr bwMode="auto">
            <a:xfrm>
              <a:off x="3227159" y="5470725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5" name="Line 155"/>
            <p:cNvSpPr>
              <a:spLocks noChangeShapeType="1"/>
            </p:cNvSpPr>
            <p:nvPr/>
          </p:nvSpPr>
          <p:spPr bwMode="auto">
            <a:xfrm>
              <a:off x="3233313" y="5470725"/>
              <a:ext cx="0" cy="7903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6" name="Line 156"/>
            <p:cNvSpPr>
              <a:spLocks noChangeShapeType="1"/>
            </p:cNvSpPr>
            <p:nvPr/>
          </p:nvSpPr>
          <p:spPr bwMode="auto">
            <a:xfrm flipH="1">
              <a:off x="3227159" y="547862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7" name="Line 157"/>
            <p:cNvSpPr>
              <a:spLocks noChangeShapeType="1"/>
            </p:cNvSpPr>
            <p:nvPr/>
          </p:nvSpPr>
          <p:spPr bwMode="auto">
            <a:xfrm flipV="1">
              <a:off x="3388704" y="5108490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8" name="Line 158"/>
            <p:cNvSpPr>
              <a:spLocks noChangeShapeType="1"/>
            </p:cNvSpPr>
            <p:nvPr/>
          </p:nvSpPr>
          <p:spPr bwMode="auto">
            <a:xfrm>
              <a:off x="3388704" y="5108490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59" name="Line 159"/>
            <p:cNvSpPr>
              <a:spLocks noChangeShapeType="1"/>
            </p:cNvSpPr>
            <p:nvPr/>
          </p:nvSpPr>
          <p:spPr bwMode="auto">
            <a:xfrm>
              <a:off x="3396397" y="5108490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0" name="Line 160"/>
            <p:cNvSpPr>
              <a:spLocks noChangeShapeType="1"/>
            </p:cNvSpPr>
            <p:nvPr/>
          </p:nvSpPr>
          <p:spPr bwMode="auto">
            <a:xfrm flipH="1">
              <a:off x="3388704" y="5112441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3799491" y="4632974"/>
              <a:ext cx="426172" cy="160701"/>
            </a:xfrm>
            <a:custGeom>
              <a:avLst/>
              <a:gdLst>
                <a:gd name="T0" fmla="*/ 1 w 505"/>
                <a:gd name="T1" fmla="*/ 0 h 266"/>
                <a:gd name="T2" fmla="*/ 1 w 505"/>
                <a:gd name="T3" fmla="*/ 0 h 266"/>
                <a:gd name="T4" fmla="*/ 0 w 505"/>
                <a:gd name="T5" fmla="*/ 0 h 266"/>
                <a:gd name="T6" fmla="*/ 0 60000 65536"/>
                <a:gd name="T7" fmla="*/ 0 60000 65536"/>
                <a:gd name="T8" fmla="*/ 0 60000 65536"/>
                <a:gd name="T9" fmla="*/ 0 w 505"/>
                <a:gd name="T10" fmla="*/ 0 h 266"/>
                <a:gd name="T11" fmla="*/ 505 w 505"/>
                <a:gd name="T12" fmla="*/ 266 h 2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05" h="266">
                  <a:moveTo>
                    <a:pt x="505" y="224"/>
                  </a:moveTo>
                  <a:lnTo>
                    <a:pt x="315" y="266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2" name="Line 162"/>
            <p:cNvSpPr>
              <a:spLocks noChangeShapeType="1"/>
            </p:cNvSpPr>
            <p:nvPr/>
          </p:nvSpPr>
          <p:spPr bwMode="auto">
            <a:xfrm flipH="1" flipV="1">
              <a:off x="4282589" y="4806847"/>
              <a:ext cx="135390" cy="11855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3" name="Line 163"/>
            <p:cNvSpPr>
              <a:spLocks noChangeShapeType="1"/>
            </p:cNvSpPr>
            <p:nvPr/>
          </p:nvSpPr>
          <p:spPr bwMode="auto">
            <a:xfrm flipH="1" flipV="1">
              <a:off x="4225663" y="4768647"/>
              <a:ext cx="56926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4" name="Freeform 164"/>
            <p:cNvSpPr>
              <a:spLocks/>
            </p:cNvSpPr>
            <p:nvPr/>
          </p:nvSpPr>
          <p:spPr bwMode="auto">
            <a:xfrm>
              <a:off x="4225663" y="4461735"/>
              <a:ext cx="220009" cy="306912"/>
            </a:xfrm>
            <a:custGeom>
              <a:avLst/>
              <a:gdLst>
                <a:gd name="T0" fmla="*/ 1 w 261"/>
                <a:gd name="T1" fmla="*/ 0 h 508"/>
                <a:gd name="T2" fmla="*/ 1 w 261"/>
                <a:gd name="T3" fmla="*/ 0 h 508"/>
                <a:gd name="T4" fmla="*/ 1 w 261"/>
                <a:gd name="T5" fmla="*/ 0 h 508"/>
                <a:gd name="T6" fmla="*/ 1 w 261"/>
                <a:gd name="T7" fmla="*/ 0 h 508"/>
                <a:gd name="T8" fmla="*/ 0 w 261"/>
                <a:gd name="T9" fmla="*/ 0 h 5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1"/>
                <a:gd name="T16" fmla="*/ 0 h 508"/>
                <a:gd name="T17" fmla="*/ 261 w 261"/>
                <a:gd name="T18" fmla="*/ 508 h 5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1" h="508">
                  <a:moveTo>
                    <a:pt x="261" y="0"/>
                  </a:moveTo>
                  <a:lnTo>
                    <a:pt x="115" y="117"/>
                  </a:lnTo>
                  <a:lnTo>
                    <a:pt x="44" y="293"/>
                  </a:lnTo>
                  <a:lnTo>
                    <a:pt x="55" y="397"/>
                  </a:lnTo>
                  <a:lnTo>
                    <a:pt x="0" y="50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4367208" y="4818701"/>
              <a:ext cx="60003" cy="60592"/>
            </a:xfrm>
            <a:custGeom>
              <a:avLst/>
              <a:gdLst>
                <a:gd name="T0" fmla="*/ 0 w 71"/>
                <a:gd name="T1" fmla="*/ 0 h 102"/>
                <a:gd name="T2" fmla="*/ 1 w 71"/>
                <a:gd name="T3" fmla="*/ 0 h 102"/>
                <a:gd name="T4" fmla="*/ 1 w 71"/>
                <a:gd name="T5" fmla="*/ 0 h 102"/>
                <a:gd name="T6" fmla="*/ 1 w 71"/>
                <a:gd name="T7" fmla="*/ 0 h 102"/>
                <a:gd name="T8" fmla="*/ 1 w 71"/>
                <a:gd name="T9" fmla="*/ 0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102"/>
                <a:gd name="T17" fmla="*/ 71 w 71"/>
                <a:gd name="T18" fmla="*/ 102 h 1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102">
                  <a:moveTo>
                    <a:pt x="0" y="102"/>
                  </a:moveTo>
                  <a:lnTo>
                    <a:pt x="17" y="96"/>
                  </a:lnTo>
                  <a:lnTo>
                    <a:pt x="13" y="73"/>
                  </a:lnTo>
                  <a:lnTo>
                    <a:pt x="71" y="59"/>
                  </a:lnTo>
                  <a:lnTo>
                    <a:pt x="6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6" name="Freeform 166"/>
            <p:cNvSpPr>
              <a:spLocks/>
            </p:cNvSpPr>
            <p:nvPr/>
          </p:nvSpPr>
          <p:spPr bwMode="auto">
            <a:xfrm>
              <a:off x="4417979" y="4734399"/>
              <a:ext cx="152314" cy="84302"/>
            </a:xfrm>
            <a:custGeom>
              <a:avLst/>
              <a:gdLst>
                <a:gd name="T0" fmla="*/ 0 w 181"/>
                <a:gd name="T1" fmla="*/ 0 h 136"/>
                <a:gd name="T2" fmla="*/ 1 w 181"/>
                <a:gd name="T3" fmla="*/ 0 h 136"/>
                <a:gd name="T4" fmla="*/ 1 w 181"/>
                <a:gd name="T5" fmla="*/ 0 h 136"/>
                <a:gd name="T6" fmla="*/ 1 w 181"/>
                <a:gd name="T7" fmla="*/ 0 h 136"/>
                <a:gd name="T8" fmla="*/ 1 w 181"/>
                <a:gd name="T9" fmla="*/ 0 h 1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1"/>
                <a:gd name="T16" fmla="*/ 0 h 136"/>
                <a:gd name="T17" fmla="*/ 181 w 181"/>
                <a:gd name="T18" fmla="*/ 136 h 1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1" h="136">
                  <a:moveTo>
                    <a:pt x="0" y="136"/>
                  </a:moveTo>
                  <a:lnTo>
                    <a:pt x="56" y="120"/>
                  </a:lnTo>
                  <a:lnTo>
                    <a:pt x="87" y="9"/>
                  </a:lnTo>
                  <a:lnTo>
                    <a:pt x="129" y="13"/>
                  </a:lnTo>
                  <a:lnTo>
                    <a:pt x="18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3722565" y="4692248"/>
              <a:ext cx="47694" cy="217341"/>
            </a:xfrm>
            <a:custGeom>
              <a:avLst/>
              <a:gdLst>
                <a:gd name="T0" fmla="*/ 0 w 55"/>
                <a:gd name="T1" fmla="*/ 0 h 360"/>
                <a:gd name="T2" fmla="*/ 1 w 55"/>
                <a:gd name="T3" fmla="*/ 0 h 360"/>
                <a:gd name="T4" fmla="*/ 1 w 55"/>
                <a:gd name="T5" fmla="*/ 0 h 360"/>
                <a:gd name="T6" fmla="*/ 1 w 55"/>
                <a:gd name="T7" fmla="*/ 0 h 360"/>
                <a:gd name="T8" fmla="*/ 1 w 55"/>
                <a:gd name="T9" fmla="*/ 0 h 3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360"/>
                <a:gd name="T17" fmla="*/ 55 w 55"/>
                <a:gd name="T18" fmla="*/ 360 h 3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360">
                  <a:moveTo>
                    <a:pt x="0" y="0"/>
                  </a:moveTo>
                  <a:lnTo>
                    <a:pt x="52" y="57"/>
                  </a:lnTo>
                  <a:lnTo>
                    <a:pt x="19" y="182"/>
                  </a:lnTo>
                  <a:lnTo>
                    <a:pt x="55" y="285"/>
                  </a:lnTo>
                  <a:lnTo>
                    <a:pt x="7" y="36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8" name="Freeform 168"/>
            <p:cNvSpPr>
              <a:spLocks/>
            </p:cNvSpPr>
            <p:nvPr/>
          </p:nvSpPr>
          <p:spPr bwMode="auto">
            <a:xfrm>
              <a:off x="3667178" y="4909590"/>
              <a:ext cx="81542" cy="301643"/>
            </a:xfrm>
            <a:custGeom>
              <a:avLst/>
              <a:gdLst>
                <a:gd name="T0" fmla="*/ 1 w 97"/>
                <a:gd name="T1" fmla="*/ 0 h 495"/>
                <a:gd name="T2" fmla="*/ 1 w 97"/>
                <a:gd name="T3" fmla="*/ 0 h 495"/>
                <a:gd name="T4" fmla="*/ 1 w 97"/>
                <a:gd name="T5" fmla="*/ 0 h 495"/>
                <a:gd name="T6" fmla="*/ 1 w 97"/>
                <a:gd name="T7" fmla="*/ 0 h 495"/>
                <a:gd name="T8" fmla="*/ 0 w 97"/>
                <a:gd name="T9" fmla="*/ 0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495"/>
                <a:gd name="T17" fmla="*/ 97 w 97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495">
                  <a:moveTo>
                    <a:pt x="72" y="0"/>
                  </a:moveTo>
                  <a:lnTo>
                    <a:pt x="57" y="25"/>
                  </a:lnTo>
                  <a:lnTo>
                    <a:pt x="97" y="98"/>
                  </a:lnTo>
                  <a:lnTo>
                    <a:pt x="97" y="455"/>
                  </a:lnTo>
                  <a:lnTo>
                    <a:pt x="0" y="49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69" name="Freeform 169"/>
            <p:cNvSpPr>
              <a:spLocks/>
            </p:cNvSpPr>
            <p:nvPr/>
          </p:nvSpPr>
          <p:spPr bwMode="auto">
            <a:xfrm>
              <a:off x="4097965" y="5021553"/>
              <a:ext cx="144622" cy="329305"/>
            </a:xfrm>
            <a:custGeom>
              <a:avLst/>
              <a:gdLst>
                <a:gd name="T0" fmla="*/ 1 w 173"/>
                <a:gd name="T1" fmla="*/ 0 h 545"/>
                <a:gd name="T2" fmla="*/ 1 w 173"/>
                <a:gd name="T3" fmla="*/ 0 h 545"/>
                <a:gd name="T4" fmla="*/ 1 w 173"/>
                <a:gd name="T5" fmla="*/ 0 h 545"/>
                <a:gd name="T6" fmla="*/ 1 w 173"/>
                <a:gd name="T7" fmla="*/ 0 h 545"/>
                <a:gd name="T8" fmla="*/ 0 w 173"/>
                <a:gd name="T9" fmla="*/ 0 h 545"/>
                <a:gd name="T10" fmla="*/ 1 w 173"/>
                <a:gd name="T11" fmla="*/ 0 h 5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"/>
                <a:gd name="T19" fmla="*/ 0 h 545"/>
                <a:gd name="T20" fmla="*/ 173 w 173"/>
                <a:gd name="T21" fmla="*/ 545 h 5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" h="545">
                  <a:moveTo>
                    <a:pt x="115" y="545"/>
                  </a:moveTo>
                  <a:lnTo>
                    <a:pt x="173" y="456"/>
                  </a:lnTo>
                  <a:lnTo>
                    <a:pt x="115" y="357"/>
                  </a:lnTo>
                  <a:lnTo>
                    <a:pt x="110" y="84"/>
                  </a:lnTo>
                  <a:lnTo>
                    <a:pt x="0" y="51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0" name="Line 170"/>
            <p:cNvSpPr>
              <a:spLocks noChangeShapeType="1"/>
            </p:cNvSpPr>
            <p:nvPr/>
          </p:nvSpPr>
          <p:spPr bwMode="auto">
            <a:xfrm flipV="1">
              <a:off x="4004115" y="5398278"/>
              <a:ext cx="0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1" name="Line 171"/>
            <p:cNvSpPr>
              <a:spLocks noChangeShapeType="1"/>
            </p:cNvSpPr>
            <p:nvPr/>
          </p:nvSpPr>
          <p:spPr bwMode="auto">
            <a:xfrm>
              <a:off x="4004115" y="539827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2" name="Line 172"/>
            <p:cNvSpPr>
              <a:spLocks noChangeShapeType="1"/>
            </p:cNvSpPr>
            <p:nvPr/>
          </p:nvSpPr>
          <p:spPr bwMode="auto">
            <a:xfrm>
              <a:off x="4010269" y="5398278"/>
              <a:ext cx="1539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3" name="Line 173"/>
            <p:cNvSpPr>
              <a:spLocks noChangeShapeType="1"/>
            </p:cNvSpPr>
            <p:nvPr/>
          </p:nvSpPr>
          <p:spPr bwMode="auto">
            <a:xfrm flipH="1">
              <a:off x="4004115" y="5400913"/>
              <a:ext cx="6154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4" name="Freeform 174"/>
            <p:cNvSpPr>
              <a:spLocks/>
            </p:cNvSpPr>
            <p:nvPr/>
          </p:nvSpPr>
          <p:spPr bwMode="auto">
            <a:xfrm>
              <a:off x="4267203" y="4806847"/>
              <a:ext cx="15385" cy="81668"/>
            </a:xfrm>
            <a:custGeom>
              <a:avLst/>
              <a:gdLst>
                <a:gd name="T0" fmla="*/ 1 w 19"/>
                <a:gd name="T1" fmla="*/ 0 h 134"/>
                <a:gd name="T2" fmla="*/ 1 w 19"/>
                <a:gd name="T3" fmla="*/ 0 h 134"/>
                <a:gd name="T4" fmla="*/ 1 w 19"/>
                <a:gd name="T5" fmla="*/ 0 h 134"/>
                <a:gd name="T6" fmla="*/ 0 w 19"/>
                <a:gd name="T7" fmla="*/ 0 h 1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34"/>
                <a:gd name="T14" fmla="*/ 19 w 19"/>
                <a:gd name="T15" fmla="*/ 134 h 1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34">
                  <a:moveTo>
                    <a:pt x="19" y="0"/>
                  </a:moveTo>
                  <a:lnTo>
                    <a:pt x="5" y="55"/>
                  </a:lnTo>
                  <a:lnTo>
                    <a:pt x="17" y="63"/>
                  </a:lnTo>
                  <a:lnTo>
                    <a:pt x="0" y="1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5" name="Freeform 175"/>
            <p:cNvSpPr>
              <a:spLocks/>
            </p:cNvSpPr>
            <p:nvPr/>
          </p:nvSpPr>
          <p:spPr bwMode="auto">
            <a:xfrm>
              <a:off x="4097965" y="4888514"/>
              <a:ext cx="196932" cy="133039"/>
            </a:xfrm>
            <a:custGeom>
              <a:avLst/>
              <a:gdLst>
                <a:gd name="T0" fmla="*/ 0 w 234"/>
                <a:gd name="T1" fmla="*/ 0 h 219"/>
                <a:gd name="T2" fmla="*/ 1 w 234"/>
                <a:gd name="T3" fmla="*/ 0 h 219"/>
                <a:gd name="T4" fmla="*/ 1 w 234"/>
                <a:gd name="T5" fmla="*/ 0 h 219"/>
                <a:gd name="T6" fmla="*/ 1 w 234"/>
                <a:gd name="T7" fmla="*/ 0 h 219"/>
                <a:gd name="T8" fmla="*/ 1 w 234"/>
                <a:gd name="T9" fmla="*/ 0 h 219"/>
                <a:gd name="T10" fmla="*/ 1 w 234"/>
                <a:gd name="T11" fmla="*/ 0 h 219"/>
                <a:gd name="T12" fmla="*/ 1 w 234"/>
                <a:gd name="T13" fmla="*/ 0 h 219"/>
                <a:gd name="T14" fmla="*/ 1 w 234"/>
                <a:gd name="T15" fmla="*/ 0 h 219"/>
                <a:gd name="T16" fmla="*/ 1 w 234"/>
                <a:gd name="T17" fmla="*/ 0 h 2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4"/>
                <a:gd name="T28" fmla="*/ 0 h 219"/>
                <a:gd name="T29" fmla="*/ 234 w 234"/>
                <a:gd name="T30" fmla="*/ 219 h 2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4" h="219">
                  <a:moveTo>
                    <a:pt x="0" y="219"/>
                  </a:moveTo>
                  <a:lnTo>
                    <a:pt x="194" y="136"/>
                  </a:lnTo>
                  <a:lnTo>
                    <a:pt x="194" y="113"/>
                  </a:lnTo>
                  <a:lnTo>
                    <a:pt x="205" y="105"/>
                  </a:lnTo>
                  <a:lnTo>
                    <a:pt x="211" y="100"/>
                  </a:lnTo>
                  <a:lnTo>
                    <a:pt x="221" y="100"/>
                  </a:lnTo>
                  <a:lnTo>
                    <a:pt x="227" y="92"/>
                  </a:lnTo>
                  <a:lnTo>
                    <a:pt x="234" y="90"/>
                  </a:lnTo>
                  <a:lnTo>
                    <a:pt x="198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6" name="Freeform 176"/>
            <p:cNvSpPr>
              <a:spLocks/>
            </p:cNvSpPr>
            <p:nvPr/>
          </p:nvSpPr>
          <p:spPr bwMode="auto">
            <a:xfrm>
              <a:off x="3730257" y="4909590"/>
              <a:ext cx="367708" cy="111964"/>
            </a:xfrm>
            <a:custGeom>
              <a:avLst/>
              <a:gdLst>
                <a:gd name="T0" fmla="*/ 1 w 438"/>
                <a:gd name="T1" fmla="*/ 0 h 183"/>
                <a:gd name="T2" fmla="*/ 1 w 438"/>
                <a:gd name="T3" fmla="*/ 0 h 183"/>
                <a:gd name="T4" fmla="*/ 1 w 438"/>
                <a:gd name="T5" fmla="*/ 0 h 183"/>
                <a:gd name="T6" fmla="*/ 1 w 438"/>
                <a:gd name="T7" fmla="*/ 0 h 183"/>
                <a:gd name="T8" fmla="*/ 1 w 438"/>
                <a:gd name="T9" fmla="*/ 0 h 183"/>
                <a:gd name="T10" fmla="*/ 1 w 438"/>
                <a:gd name="T11" fmla="*/ 0 h 183"/>
                <a:gd name="T12" fmla="*/ 1 w 438"/>
                <a:gd name="T13" fmla="*/ 0 h 183"/>
                <a:gd name="T14" fmla="*/ 0 w 438"/>
                <a:gd name="T15" fmla="*/ 0 h 18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38"/>
                <a:gd name="T25" fmla="*/ 0 h 183"/>
                <a:gd name="T26" fmla="*/ 438 w 438"/>
                <a:gd name="T27" fmla="*/ 183 h 18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38" h="183">
                  <a:moveTo>
                    <a:pt x="438" y="183"/>
                  </a:moveTo>
                  <a:lnTo>
                    <a:pt x="379" y="94"/>
                  </a:lnTo>
                  <a:lnTo>
                    <a:pt x="260" y="91"/>
                  </a:lnTo>
                  <a:lnTo>
                    <a:pt x="250" y="92"/>
                  </a:lnTo>
                  <a:lnTo>
                    <a:pt x="244" y="98"/>
                  </a:lnTo>
                  <a:lnTo>
                    <a:pt x="231" y="104"/>
                  </a:lnTo>
                  <a:lnTo>
                    <a:pt x="215" y="104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7" name="Line 177"/>
            <p:cNvSpPr>
              <a:spLocks noChangeShapeType="1"/>
            </p:cNvSpPr>
            <p:nvPr/>
          </p:nvSpPr>
          <p:spPr bwMode="auto">
            <a:xfrm flipV="1">
              <a:off x="4327206" y="5066339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8" name="Line 178"/>
            <p:cNvSpPr>
              <a:spLocks noChangeShapeType="1"/>
            </p:cNvSpPr>
            <p:nvPr/>
          </p:nvSpPr>
          <p:spPr bwMode="auto">
            <a:xfrm>
              <a:off x="4327206" y="5066339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79" name="Line 179"/>
            <p:cNvSpPr>
              <a:spLocks noChangeShapeType="1"/>
            </p:cNvSpPr>
            <p:nvPr/>
          </p:nvSpPr>
          <p:spPr bwMode="auto">
            <a:xfrm>
              <a:off x="4336437" y="5066339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0" name="Line 180"/>
            <p:cNvSpPr>
              <a:spLocks noChangeShapeType="1"/>
            </p:cNvSpPr>
            <p:nvPr/>
          </p:nvSpPr>
          <p:spPr bwMode="auto">
            <a:xfrm flipH="1">
              <a:off x="4327206" y="5070290"/>
              <a:ext cx="9231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1" name="Freeform 181"/>
            <p:cNvSpPr>
              <a:spLocks/>
            </p:cNvSpPr>
            <p:nvPr/>
          </p:nvSpPr>
          <p:spPr bwMode="auto">
            <a:xfrm>
              <a:off x="4267203" y="4879294"/>
              <a:ext cx="100004" cy="9221"/>
            </a:xfrm>
            <a:custGeom>
              <a:avLst/>
              <a:gdLst>
                <a:gd name="T0" fmla="*/ 0 w 117"/>
                <a:gd name="T1" fmla="*/ 0 h 15"/>
                <a:gd name="T2" fmla="*/ 1 w 117"/>
                <a:gd name="T3" fmla="*/ 0 h 15"/>
                <a:gd name="T4" fmla="*/ 1 w 117"/>
                <a:gd name="T5" fmla="*/ 0 h 15"/>
                <a:gd name="T6" fmla="*/ 0 60000 65536"/>
                <a:gd name="T7" fmla="*/ 0 60000 65536"/>
                <a:gd name="T8" fmla="*/ 0 60000 65536"/>
                <a:gd name="T9" fmla="*/ 0 w 117"/>
                <a:gd name="T10" fmla="*/ 0 h 15"/>
                <a:gd name="T11" fmla="*/ 117 w 1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" h="15">
                  <a:moveTo>
                    <a:pt x="0" y="15"/>
                  </a:moveTo>
                  <a:lnTo>
                    <a:pt x="55" y="15"/>
                  </a:lnTo>
                  <a:lnTo>
                    <a:pt x="1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2" name="Line 182"/>
            <p:cNvSpPr>
              <a:spLocks noChangeShapeType="1"/>
            </p:cNvSpPr>
            <p:nvPr/>
          </p:nvSpPr>
          <p:spPr bwMode="auto">
            <a:xfrm flipV="1">
              <a:off x="4208739" y="4834508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3" name="Line 183"/>
            <p:cNvSpPr>
              <a:spLocks noChangeShapeType="1"/>
            </p:cNvSpPr>
            <p:nvPr/>
          </p:nvSpPr>
          <p:spPr bwMode="auto">
            <a:xfrm>
              <a:off x="4208739" y="483450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4" name="Line 184"/>
            <p:cNvSpPr>
              <a:spLocks noChangeShapeType="1"/>
            </p:cNvSpPr>
            <p:nvPr/>
          </p:nvSpPr>
          <p:spPr bwMode="auto">
            <a:xfrm>
              <a:off x="4214894" y="4834508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5" name="Line 185"/>
            <p:cNvSpPr>
              <a:spLocks noChangeShapeType="1"/>
            </p:cNvSpPr>
            <p:nvPr/>
          </p:nvSpPr>
          <p:spPr bwMode="auto">
            <a:xfrm flipH="1">
              <a:off x="4208739" y="4838460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6" name="Line 186"/>
            <p:cNvSpPr>
              <a:spLocks noChangeShapeType="1"/>
            </p:cNvSpPr>
            <p:nvPr/>
          </p:nvSpPr>
          <p:spPr bwMode="auto">
            <a:xfrm flipV="1">
              <a:off x="4131813" y="4686980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7" name="Line 187"/>
            <p:cNvSpPr>
              <a:spLocks noChangeShapeType="1"/>
            </p:cNvSpPr>
            <p:nvPr/>
          </p:nvSpPr>
          <p:spPr bwMode="auto">
            <a:xfrm>
              <a:off x="4131813" y="4686980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8" name="Line 188"/>
            <p:cNvSpPr>
              <a:spLocks noChangeShapeType="1"/>
            </p:cNvSpPr>
            <p:nvPr/>
          </p:nvSpPr>
          <p:spPr bwMode="auto">
            <a:xfrm>
              <a:off x="4137967" y="4686980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89" name="Line 189"/>
            <p:cNvSpPr>
              <a:spLocks noChangeShapeType="1"/>
            </p:cNvSpPr>
            <p:nvPr/>
          </p:nvSpPr>
          <p:spPr bwMode="auto">
            <a:xfrm flipH="1">
              <a:off x="4131813" y="4692248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0" name="Line 190"/>
            <p:cNvSpPr>
              <a:spLocks noChangeShapeType="1"/>
            </p:cNvSpPr>
            <p:nvPr/>
          </p:nvSpPr>
          <p:spPr bwMode="auto">
            <a:xfrm flipV="1">
              <a:off x="4368746" y="4835825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1" name="Line 191"/>
            <p:cNvSpPr>
              <a:spLocks noChangeShapeType="1"/>
            </p:cNvSpPr>
            <p:nvPr/>
          </p:nvSpPr>
          <p:spPr bwMode="auto">
            <a:xfrm>
              <a:off x="4368746" y="4835825"/>
              <a:ext cx="6154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2" name="Line 192"/>
            <p:cNvSpPr>
              <a:spLocks noChangeShapeType="1"/>
            </p:cNvSpPr>
            <p:nvPr/>
          </p:nvSpPr>
          <p:spPr bwMode="auto">
            <a:xfrm>
              <a:off x="4374900" y="4835825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3" name="Line 193"/>
            <p:cNvSpPr>
              <a:spLocks noChangeShapeType="1"/>
            </p:cNvSpPr>
            <p:nvPr/>
          </p:nvSpPr>
          <p:spPr bwMode="auto">
            <a:xfrm flipH="1">
              <a:off x="4368746" y="4841094"/>
              <a:ext cx="6154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4" name="Line 194"/>
            <p:cNvSpPr>
              <a:spLocks noChangeShapeType="1"/>
            </p:cNvSpPr>
            <p:nvPr/>
          </p:nvSpPr>
          <p:spPr bwMode="auto">
            <a:xfrm flipV="1">
              <a:off x="4356438" y="4726496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5" name="Line 195"/>
            <p:cNvSpPr>
              <a:spLocks noChangeShapeType="1"/>
            </p:cNvSpPr>
            <p:nvPr/>
          </p:nvSpPr>
          <p:spPr bwMode="auto">
            <a:xfrm>
              <a:off x="4356438" y="4726496"/>
              <a:ext cx="10770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6" name="Line 196"/>
            <p:cNvSpPr>
              <a:spLocks noChangeShapeType="1"/>
            </p:cNvSpPr>
            <p:nvPr/>
          </p:nvSpPr>
          <p:spPr bwMode="auto">
            <a:xfrm>
              <a:off x="4367208" y="4726496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7" name="Line 197"/>
            <p:cNvSpPr>
              <a:spLocks noChangeShapeType="1"/>
            </p:cNvSpPr>
            <p:nvPr/>
          </p:nvSpPr>
          <p:spPr bwMode="auto">
            <a:xfrm flipH="1">
              <a:off x="4356438" y="4731765"/>
              <a:ext cx="10770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8" name="Line 198"/>
            <p:cNvSpPr>
              <a:spLocks noChangeShapeType="1"/>
            </p:cNvSpPr>
            <p:nvPr/>
          </p:nvSpPr>
          <p:spPr bwMode="auto">
            <a:xfrm>
              <a:off x="4548754" y="5178302"/>
              <a:ext cx="64618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99" name="Freeform 199"/>
            <p:cNvSpPr>
              <a:spLocks/>
            </p:cNvSpPr>
            <p:nvPr/>
          </p:nvSpPr>
          <p:spPr bwMode="auto">
            <a:xfrm>
              <a:off x="4534907" y="5178302"/>
              <a:ext cx="95389" cy="246320"/>
            </a:xfrm>
            <a:custGeom>
              <a:avLst/>
              <a:gdLst>
                <a:gd name="T0" fmla="*/ 0 w 112"/>
                <a:gd name="T1" fmla="*/ 0 h 407"/>
                <a:gd name="T2" fmla="*/ 1 w 112"/>
                <a:gd name="T3" fmla="*/ 0 h 407"/>
                <a:gd name="T4" fmla="*/ 1 w 112"/>
                <a:gd name="T5" fmla="*/ 0 h 407"/>
                <a:gd name="T6" fmla="*/ 0 60000 65536"/>
                <a:gd name="T7" fmla="*/ 0 60000 65536"/>
                <a:gd name="T8" fmla="*/ 0 60000 65536"/>
                <a:gd name="T9" fmla="*/ 0 w 112"/>
                <a:gd name="T10" fmla="*/ 0 h 407"/>
                <a:gd name="T11" fmla="*/ 112 w 112"/>
                <a:gd name="T12" fmla="*/ 407 h 4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407">
                  <a:moveTo>
                    <a:pt x="0" y="407"/>
                  </a:moveTo>
                  <a:lnTo>
                    <a:pt x="112" y="345"/>
                  </a:lnTo>
                  <a:lnTo>
                    <a:pt x="1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0" name="Freeform 200"/>
            <p:cNvSpPr>
              <a:spLocks/>
            </p:cNvSpPr>
            <p:nvPr/>
          </p:nvSpPr>
          <p:spPr bwMode="auto">
            <a:xfrm>
              <a:off x="5538027" y="5614302"/>
              <a:ext cx="132313" cy="285837"/>
            </a:xfrm>
            <a:custGeom>
              <a:avLst/>
              <a:gdLst>
                <a:gd name="T0" fmla="*/ 0 w 154"/>
                <a:gd name="T1" fmla="*/ 0 h 472"/>
                <a:gd name="T2" fmla="*/ 1 w 154"/>
                <a:gd name="T3" fmla="*/ 0 h 472"/>
                <a:gd name="T4" fmla="*/ 1 w 154"/>
                <a:gd name="T5" fmla="*/ 0 h 472"/>
                <a:gd name="T6" fmla="*/ 1 w 154"/>
                <a:gd name="T7" fmla="*/ 0 h 472"/>
                <a:gd name="T8" fmla="*/ 1 w 154"/>
                <a:gd name="T9" fmla="*/ 0 h 472"/>
                <a:gd name="T10" fmla="*/ 1 w 154"/>
                <a:gd name="T11" fmla="*/ 0 h 472"/>
                <a:gd name="T12" fmla="*/ 1 w 154"/>
                <a:gd name="T13" fmla="*/ 0 h 472"/>
                <a:gd name="T14" fmla="*/ 1 w 154"/>
                <a:gd name="T15" fmla="*/ 0 h 472"/>
                <a:gd name="T16" fmla="*/ 1 w 154"/>
                <a:gd name="T17" fmla="*/ 0 h 472"/>
                <a:gd name="T18" fmla="*/ 1 w 154"/>
                <a:gd name="T19" fmla="*/ 0 h 472"/>
                <a:gd name="T20" fmla="*/ 1 w 154"/>
                <a:gd name="T21" fmla="*/ 0 h 472"/>
                <a:gd name="T22" fmla="*/ 1 w 154"/>
                <a:gd name="T23" fmla="*/ 0 h 472"/>
                <a:gd name="T24" fmla="*/ 1 w 154"/>
                <a:gd name="T25" fmla="*/ 0 h 472"/>
                <a:gd name="T26" fmla="*/ 1 w 154"/>
                <a:gd name="T27" fmla="*/ 0 h 472"/>
                <a:gd name="T28" fmla="*/ 1 w 154"/>
                <a:gd name="T29" fmla="*/ 0 h 472"/>
                <a:gd name="T30" fmla="*/ 1 w 154"/>
                <a:gd name="T31" fmla="*/ 0 h 472"/>
                <a:gd name="T32" fmla="*/ 1 w 154"/>
                <a:gd name="T33" fmla="*/ 0 h 472"/>
                <a:gd name="T34" fmla="*/ 1 w 154"/>
                <a:gd name="T35" fmla="*/ 0 h 472"/>
                <a:gd name="T36" fmla="*/ 1 w 154"/>
                <a:gd name="T37" fmla="*/ 0 h 472"/>
                <a:gd name="T38" fmla="*/ 1 w 154"/>
                <a:gd name="T39" fmla="*/ 0 h 4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54"/>
                <a:gd name="T61" fmla="*/ 0 h 472"/>
                <a:gd name="T62" fmla="*/ 154 w 154"/>
                <a:gd name="T63" fmla="*/ 472 h 47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54" h="472">
                  <a:moveTo>
                    <a:pt x="0" y="0"/>
                  </a:moveTo>
                  <a:lnTo>
                    <a:pt x="48" y="175"/>
                  </a:lnTo>
                  <a:lnTo>
                    <a:pt x="69" y="175"/>
                  </a:lnTo>
                  <a:lnTo>
                    <a:pt x="81" y="179"/>
                  </a:lnTo>
                  <a:lnTo>
                    <a:pt x="115" y="298"/>
                  </a:lnTo>
                  <a:lnTo>
                    <a:pt x="110" y="307"/>
                  </a:lnTo>
                  <a:lnTo>
                    <a:pt x="89" y="309"/>
                  </a:lnTo>
                  <a:lnTo>
                    <a:pt x="75" y="325"/>
                  </a:lnTo>
                  <a:lnTo>
                    <a:pt x="81" y="346"/>
                  </a:lnTo>
                  <a:lnTo>
                    <a:pt x="87" y="353"/>
                  </a:lnTo>
                  <a:lnTo>
                    <a:pt x="121" y="367"/>
                  </a:lnTo>
                  <a:lnTo>
                    <a:pt x="127" y="375"/>
                  </a:lnTo>
                  <a:lnTo>
                    <a:pt x="127" y="382"/>
                  </a:lnTo>
                  <a:lnTo>
                    <a:pt x="119" y="426"/>
                  </a:lnTo>
                  <a:lnTo>
                    <a:pt x="119" y="436"/>
                  </a:lnTo>
                  <a:lnTo>
                    <a:pt x="121" y="446"/>
                  </a:lnTo>
                  <a:lnTo>
                    <a:pt x="138" y="448"/>
                  </a:lnTo>
                  <a:lnTo>
                    <a:pt x="142" y="444"/>
                  </a:lnTo>
                  <a:lnTo>
                    <a:pt x="154" y="444"/>
                  </a:lnTo>
                  <a:lnTo>
                    <a:pt x="148" y="47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1" name="Freeform 201"/>
            <p:cNvSpPr>
              <a:spLocks/>
            </p:cNvSpPr>
            <p:nvPr/>
          </p:nvSpPr>
          <p:spPr bwMode="auto">
            <a:xfrm>
              <a:off x="6162670" y="6561383"/>
              <a:ext cx="138467" cy="54006"/>
            </a:xfrm>
            <a:custGeom>
              <a:avLst/>
              <a:gdLst>
                <a:gd name="T0" fmla="*/ 0 w 163"/>
                <a:gd name="T1" fmla="*/ 0 h 88"/>
                <a:gd name="T2" fmla="*/ 1 w 163"/>
                <a:gd name="T3" fmla="*/ 0 h 88"/>
                <a:gd name="T4" fmla="*/ 1 w 163"/>
                <a:gd name="T5" fmla="*/ 0 h 88"/>
                <a:gd name="T6" fmla="*/ 1 w 163"/>
                <a:gd name="T7" fmla="*/ 0 h 88"/>
                <a:gd name="T8" fmla="*/ 1 w 163"/>
                <a:gd name="T9" fmla="*/ 0 h 88"/>
                <a:gd name="T10" fmla="*/ 1 w 163"/>
                <a:gd name="T11" fmla="*/ 0 h 88"/>
                <a:gd name="T12" fmla="*/ 1 w 163"/>
                <a:gd name="T13" fmla="*/ 0 h 88"/>
                <a:gd name="T14" fmla="*/ 1 w 163"/>
                <a:gd name="T15" fmla="*/ 0 h 88"/>
                <a:gd name="T16" fmla="*/ 1 w 163"/>
                <a:gd name="T17" fmla="*/ 0 h 88"/>
                <a:gd name="T18" fmla="*/ 1 w 163"/>
                <a:gd name="T19" fmla="*/ 0 h 88"/>
                <a:gd name="T20" fmla="*/ 1 w 163"/>
                <a:gd name="T21" fmla="*/ 0 h 88"/>
                <a:gd name="T22" fmla="*/ 1 w 163"/>
                <a:gd name="T23" fmla="*/ 0 h 88"/>
                <a:gd name="T24" fmla="*/ 1 w 163"/>
                <a:gd name="T25" fmla="*/ 0 h 88"/>
                <a:gd name="T26" fmla="*/ 1 w 163"/>
                <a:gd name="T27" fmla="*/ 0 h 88"/>
                <a:gd name="T28" fmla="*/ 1 w 163"/>
                <a:gd name="T29" fmla="*/ 0 h 88"/>
                <a:gd name="T30" fmla="*/ 1 w 163"/>
                <a:gd name="T31" fmla="*/ 0 h 8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3"/>
                <a:gd name="T49" fmla="*/ 0 h 88"/>
                <a:gd name="T50" fmla="*/ 163 w 163"/>
                <a:gd name="T51" fmla="*/ 88 h 8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3" h="88">
                  <a:moveTo>
                    <a:pt x="0" y="11"/>
                  </a:moveTo>
                  <a:lnTo>
                    <a:pt x="4" y="38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1" y="32"/>
                  </a:lnTo>
                  <a:lnTo>
                    <a:pt x="27" y="30"/>
                  </a:lnTo>
                  <a:lnTo>
                    <a:pt x="31" y="38"/>
                  </a:lnTo>
                  <a:lnTo>
                    <a:pt x="19" y="84"/>
                  </a:lnTo>
                  <a:lnTo>
                    <a:pt x="52" y="84"/>
                  </a:lnTo>
                  <a:lnTo>
                    <a:pt x="48" y="88"/>
                  </a:lnTo>
                  <a:lnTo>
                    <a:pt x="92" y="86"/>
                  </a:lnTo>
                  <a:lnTo>
                    <a:pt x="112" y="74"/>
                  </a:lnTo>
                  <a:lnTo>
                    <a:pt x="138" y="72"/>
                  </a:lnTo>
                  <a:lnTo>
                    <a:pt x="154" y="71"/>
                  </a:lnTo>
                  <a:lnTo>
                    <a:pt x="163" y="53"/>
                  </a:lnTo>
                  <a:lnTo>
                    <a:pt x="163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2" name="Freeform 202"/>
            <p:cNvSpPr>
              <a:spLocks/>
            </p:cNvSpPr>
            <p:nvPr/>
          </p:nvSpPr>
          <p:spPr bwMode="auto">
            <a:xfrm>
              <a:off x="6039587" y="6291353"/>
              <a:ext cx="32309" cy="90888"/>
            </a:xfrm>
            <a:custGeom>
              <a:avLst/>
              <a:gdLst>
                <a:gd name="T0" fmla="*/ 1 w 39"/>
                <a:gd name="T1" fmla="*/ 0 h 150"/>
                <a:gd name="T2" fmla="*/ 1 w 39"/>
                <a:gd name="T3" fmla="*/ 0 h 150"/>
                <a:gd name="T4" fmla="*/ 1 w 39"/>
                <a:gd name="T5" fmla="*/ 0 h 150"/>
                <a:gd name="T6" fmla="*/ 1 w 39"/>
                <a:gd name="T7" fmla="*/ 0 h 150"/>
                <a:gd name="T8" fmla="*/ 1 w 39"/>
                <a:gd name="T9" fmla="*/ 0 h 150"/>
                <a:gd name="T10" fmla="*/ 1 w 39"/>
                <a:gd name="T11" fmla="*/ 0 h 150"/>
                <a:gd name="T12" fmla="*/ 1 w 39"/>
                <a:gd name="T13" fmla="*/ 0 h 150"/>
                <a:gd name="T14" fmla="*/ 1 w 39"/>
                <a:gd name="T15" fmla="*/ 0 h 150"/>
                <a:gd name="T16" fmla="*/ 1 w 39"/>
                <a:gd name="T17" fmla="*/ 0 h 150"/>
                <a:gd name="T18" fmla="*/ 1 w 39"/>
                <a:gd name="T19" fmla="*/ 0 h 150"/>
                <a:gd name="T20" fmla="*/ 1 w 39"/>
                <a:gd name="T21" fmla="*/ 0 h 150"/>
                <a:gd name="T22" fmla="*/ 1 w 39"/>
                <a:gd name="T23" fmla="*/ 0 h 150"/>
                <a:gd name="T24" fmla="*/ 1 w 39"/>
                <a:gd name="T25" fmla="*/ 0 h 150"/>
                <a:gd name="T26" fmla="*/ 0 w 39"/>
                <a:gd name="T27" fmla="*/ 0 h 150"/>
                <a:gd name="T28" fmla="*/ 0 w 39"/>
                <a:gd name="T29" fmla="*/ 0 h 150"/>
                <a:gd name="T30" fmla="*/ 1 w 39"/>
                <a:gd name="T31" fmla="*/ 0 h 150"/>
                <a:gd name="T32" fmla="*/ 1 w 39"/>
                <a:gd name="T33" fmla="*/ 0 h 1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9"/>
                <a:gd name="T52" fmla="*/ 0 h 150"/>
                <a:gd name="T53" fmla="*/ 39 w 39"/>
                <a:gd name="T54" fmla="*/ 150 h 1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9" h="150">
                  <a:moveTo>
                    <a:pt x="35" y="150"/>
                  </a:moveTo>
                  <a:lnTo>
                    <a:pt x="33" y="142"/>
                  </a:lnTo>
                  <a:lnTo>
                    <a:pt x="33" y="135"/>
                  </a:lnTo>
                  <a:lnTo>
                    <a:pt x="39" y="127"/>
                  </a:lnTo>
                  <a:lnTo>
                    <a:pt x="37" y="117"/>
                  </a:lnTo>
                  <a:lnTo>
                    <a:pt x="35" y="108"/>
                  </a:lnTo>
                  <a:lnTo>
                    <a:pt x="39" y="96"/>
                  </a:lnTo>
                  <a:lnTo>
                    <a:pt x="35" y="85"/>
                  </a:lnTo>
                  <a:lnTo>
                    <a:pt x="29" y="73"/>
                  </a:lnTo>
                  <a:lnTo>
                    <a:pt x="16" y="6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4" y="37"/>
                  </a:lnTo>
                  <a:lnTo>
                    <a:pt x="0" y="29"/>
                  </a:lnTo>
                  <a:lnTo>
                    <a:pt x="0" y="19"/>
                  </a:lnTo>
                  <a:lnTo>
                    <a:pt x="8" y="10"/>
                  </a:lnTo>
                  <a:lnTo>
                    <a:pt x="1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3" name="Freeform 203"/>
            <p:cNvSpPr>
              <a:spLocks/>
            </p:cNvSpPr>
            <p:nvPr/>
          </p:nvSpPr>
          <p:spPr bwMode="auto">
            <a:xfrm>
              <a:off x="6051896" y="6272912"/>
              <a:ext cx="20001" cy="18441"/>
            </a:xfrm>
            <a:custGeom>
              <a:avLst/>
              <a:gdLst>
                <a:gd name="T0" fmla="*/ 1 w 25"/>
                <a:gd name="T1" fmla="*/ 0 h 29"/>
                <a:gd name="T2" fmla="*/ 1 w 25"/>
                <a:gd name="T3" fmla="*/ 0 h 29"/>
                <a:gd name="T4" fmla="*/ 1 w 25"/>
                <a:gd name="T5" fmla="*/ 0 h 29"/>
                <a:gd name="T6" fmla="*/ 1 w 25"/>
                <a:gd name="T7" fmla="*/ 0 h 29"/>
                <a:gd name="T8" fmla="*/ 0 w 25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9"/>
                <a:gd name="T17" fmla="*/ 25 w 25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9">
                  <a:moveTo>
                    <a:pt x="25" y="0"/>
                  </a:moveTo>
                  <a:lnTo>
                    <a:pt x="19" y="10"/>
                  </a:lnTo>
                  <a:lnTo>
                    <a:pt x="11" y="12"/>
                  </a:lnTo>
                  <a:lnTo>
                    <a:pt x="8" y="18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4" name="Freeform 204"/>
            <p:cNvSpPr>
              <a:spLocks/>
            </p:cNvSpPr>
            <p:nvPr/>
          </p:nvSpPr>
          <p:spPr bwMode="auto">
            <a:xfrm>
              <a:off x="6294983" y="6325601"/>
              <a:ext cx="83080" cy="105378"/>
            </a:xfrm>
            <a:custGeom>
              <a:avLst/>
              <a:gdLst>
                <a:gd name="T0" fmla="*/ 1 w 96"/>
                <a:gd name="T1" fmla="*/ 0 h 174"/>
                <a:gd name="T2" fmla="*/ 1 w 96"/>
                <a:gd name="T3" fmla="*/ 0 h 174"/>
                <a:gd name="T4" fmla="*/ 1 w 96"/>
                <a:gd name="T5" fmla="*/ 0 h 174"/>
                <a:gd name="T6" fmla="*/ 1 w 96"/>
                <a:gd name="T7" fmla="*/ 0 h 174"/>
                <a:gd name="T8" fmla="*/ 1 w 96"/>
                <a:gd name="T9" fmla="*/ 0 h 174"/>
                <a:gd name="T10" fmla="*/ 1 w 96"/>
                <a:gd name="T11" fmla="*/ 0 h 174"/>
                <a:gd name="T12" fmla="*/ 1 w 96"/>
                <a:gd name="T13" fmla="*/ 0 h 174"/>
                <a:gd name="T14" fmla="*/ 0 w 96"/>
                <a:gd name="T15" fmla="*/ 0 h 1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6"/>
                <a:gd name="T25" fmla="*/ 0 h 174"/>
                <a:gd name="T26" fmla="*/ 96 w 96"/>
                <a:gd name="T27" fmla="*/ 174 h 1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6" h="174">
                  <a:moveTo>
                    <a:pt x="96" y="174"/>
                  </a:moveTo>
                  <a:lnTo>
                    <a:pt x="96" y="94"/>
                  </a:lnTo>
                  <a:lnTo>
                    <a:pt x="59" y="94"/>
                  </a:lnTo>
                  <a:lnTo>
                    <a:pt x="59" y="75"/>
                  </a:lnTo>
                  <a:lnTo>
                    <a:pt x="44" y="71"/>
                  </a:lnTo>
                  <a:lnTo>
                    <a:pt x="36" y="63"/>
                  </a:lnTo>
                  <a:lnTo>
                    <a:pt x="36" y="44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5" name="Freeform 205"/>
            <p:cNvSpPr>
              <a:spLocks/>
            </p:cNvSpPr>
            <p:nvPr/>
          </p:nvSpPr>
          <p:spPr bwMode="auto">
            <a:xfrm>
              <a:off x="6134976" y="6346676"/>
              <a:ext cx="75388" cy="34248"/>
            </a:xfrm>
            <a:custGeom>
              <a:avLst/>
              <a:gdLst>
                <a:gd name="T0" fmla="*/ 1 w 90"/>
                <a:gd name="T1" fmla="*/ 0 h 54"/>
                <a:gd name="T2" fmla="*/ 1 w 90"/>
                <a:gd name="T3" fmla="*/ 0 h 54"/>
                <a:gd name="T4" fmla="*/ 1 w 90"/>
                <a:gd name="T5" fmla="*/ 0 h 54"/>
                <a:gd name="T6" fmla="*/ 0 w 90"/>
                <a:gd name="T7" fmla="*/ 0 h 54"/>
                <a:gd name="T8" fmla="*/ 1 w 90"/>
                <a:gd name="T9" fmla="*/ 0 h 54"/>
                <a:gd name="T10" fmla="*/ 1 w 90"/>
                <a:gd name="T11" fmla="*/ 0 h 54"/>
                <a:gd name="T12" fmla="*/ 1 w 90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0"/>
                <a:gd name="T22" fmla="*/ 0 h 54"/>
                <a:gd name="T23" fmla="*/ 90 w 90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0" h="54">
                  <a:moveTo>
                    <a:pt x="11" y="0"/>
                  </a:moveTo>
                  <a:lnTo>
                    <a:pt x="11" y="2"/>
                  </a:lnTo>
                  <a:lnTo>
                    <a:pt x="5" y="23"/>
                  </a:lnTo>
                  <a:lnTo>
                    <a:pt x="0" y="33"/>
                  </a:lnTo>
                  <a:lnTo>
                    <a:pt x="21" y="54"/>
                  </a:lnTo>
                  <a:lnTo>
                    <a:pt x="74" y="31"/>
                  </a:lnTo>
                  <a:lnTo>
                    <a:pt x="90" y="3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6" name="Freeform 206"/>
            <p:cNvSpPr>
              <a:spLocks/>
            </p:cNvSpPr>
            <p:nvPr/>
          </p:nvSpPr>
          <p:spPr bwMode="auto">
            <a:xfrm>
              <a:off x="6210364" y="6340090"/>
              <a:ext cx="36925" cy="27662"/>
            </a:xfrm>
            <a:custGeom>
              <a:avLst/>
              <a:gdLst>
                <a:gd name="T0" fmla="*/ 1 w 44"/>
                <a:gd name="T1" fmla="*/ 0 h 46"/>
                <a:gd name="T2" fmla="*/ 1 w 44"/>
                <a:gd name="T3" fmla="*/ 0 h 46"/>
                <a:gd name="T4" fmla="*/ 1 w 44"/>
                <a:gd name="T5" fmla="*/ 0 h 46"/>
                <a:gd name="T6" fmla="*/ 1 w 44"/>
                <a:gd name="T7" fmla="*/ 0 h 46"/>
                <a:gd name="T8" fmla="*/ 0 w 44"/>
                <a:gd name="T9" fmla="*/ 0 h 46"/>
                <a:gd name="T10" fmla="*/ 1 w 44"/>
                <a:gd name="T11" fmla="*/ 0 h 46"/>
                <a:gd name="T12" fmla="*/ 0 w 44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"/>
                <a:gd name="T22" fmla="*/ 0 h 46"/>
                <a:gd name="T23" fmla="*/ 44 w 44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" h="46">
                  <a:moveTo>
                    <a:pt x="38" y="0"/>
                  </a:moveTo>
                  <a:lnTo>
                    <a:pt x="44" y="11"/>
                  </a:lnTo>
                  <a:lnTo>
                    <a:pt x="31" y="17"/>
                  </a:lnTo>
                  <a:lnTo>
                    <a:pt x="25" y="13"/>
                  </a:lnTo>
                  <a:lnTo>
                    <a:pt x="0" y="27"/>
                  </a:lnTo>
                  <a:lnTo>
                    <a:pt x="9" y="40"/>
                  </a:lnTo>
                  <a:lnTo>
                    <a:pt x="0" y="4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7" name="Freeform 207"/>
            <p:cNvSpPr>
              <a:spLocks/>
            </p:cNvSpPr>
            <p:nvPr/>
          </p:nvSpPr>
          <p:spPr bwMode="auto">
            <a:xfrm>
              <a:off x="5564182" y="6291353"/>
              <a:ext cx="246164" cy="79033"/>
            </a:xfrm>
            <a:custGeom>
              <a:avLst/>
              <a:gdLst>
                <a:gd name="T0" fmla="*/ 1 w 290"/>
                <a:gd name="T1" fmla="*/ 0 h 129"/>
                <a:gd name="T2" fmla="*/ 1 w 290"/>
                <a:gd name="T3" fmla="*/ 0 h 129"/>
                <a:gd name="T4" fmla="*/ 1 w 290"/>
                <a:gd name="T5" fmla="*/ 0 h 129"/>
                <a:gd name="T6" fmla="*/ 1 w 290"/>
                <a:gd name="T7" fmla="*/ 0 h 129"/>
                <a:gd name="T8" fmla="*/ 1 w 290"/>
                <a:gd name="T9" fmla="*/ 0 h 129"/>
                <a:gd name="T10" fmla="*/ 1 w 290"/>
                <a:gd name="T11" fmla="*/ 0 h 129"/>
                <a:gd name="T12" fmla="*/ 1 w 290"/>
                <a:gd name="T13" fmla="*/ 0 h 129"/>
                <a:gd name="T14" fmla="*/ 1 w 290"/>
                <a:gd name="T15" fmla="*/ 0 h 129"/>
                <a:gd name="T16" fmla="*/ 1 w 290"/>
                <a:gd name="T17" fmla="*/ 0 h 129"/>
                <a:gd name="T18" fmla="*/ 1 w 290"/>
                <a:gd name="T19" fmla="*/ 0 h 129"/>
                <a:gd name="T20" fmla="*/ 1 w 290"/>
                <a:gd name="T21" fmla="*/ 0 h 129"/>
                <a:gd name="T22" fmla="*/ 1 w 290"/>
                <a:gd name="T23" fmla="*/ 0 h 129"/>
                <a:gd name="T24" fmla="*/ 1 w 290"/>
                <a:gd name="T25" fmla="*/ 0 h 129"/>
                <a:gd name="T26" fmla="*/ 1 w 290"/>
                <a:gd name="T27" fmla="*/ 0 h 129"/>
                <a:gd name="T28" fmla="*/ 1 w 290"/>
                <a:gd name="T29" fmla="*/ 0 h 129"/>
                <a:gd name="T30" fmla="*/ 1 w 290"/>
                <a:gd name="T31" fmla="*/ 0 h 129"/>
                <a:gd name="T32" fmla="*/ 1 w 290"/>
                <a:gd name="T33" fmla="*/ 0 h 129"/>
                <a:gd name="T34" fmla="*/ 1 w 290"/>
                <a:gd name="T35" fmla="*/ 0 h 129"/>
                <a:gd name="T36" fmla="*/ 1 w 290"/>
                <a:gd name="T37" fmla="*/ 0 h 129"/>
                <a:gd name="T38" fmla="*/ 1 w 290"/>
                <a:gd name="T39" fmla="*/ 0 h 129"/>
                <a:gd name="T40" fmla="*/ 1 w 290"/>
                <a:gd name="T41" fmla="*/ 0 h 129"/>
                <a:gd name="T42" fmla="*/ 0 w 290"/>
                <a:gd name="T43" fmla="*/ 0 h 129"/>
                <a:gd name="T44" fmla="*/ 0 w 290"/>
                <a:gd name="T45" fmla="*/ 0 h 1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0"/>
                <a:gd name="T70" fmla="*/ 0 h 129"/>
                <a:gd name="T71" fmla="*/ 290 w 290"/>
                <a:gd name="T72" fmla="*/ 129 h 1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0" h="129">
                  <a:moveTo>
                    <a:pt x="290" y="129"/>
                  </a:moveTo>
                  <a:lnTo>
                    <a:pt x="273" y="110"/>
                  </a:lnTo>
                  <a:lnTo>
                    <a:pt x="259" y="73"/>
                  </a:lnTo>
                  <a:lnTo>
                    <a:pt x="250" y="37"/>
                  </a:lnTo>
                  <a:lnTo>
                    <a:pt x="238" y="27"/>
                  </a:lnTo>
                  <a:lnTo>
                    <a:pt x="232" y="25"/>
                  </a:lnTo>
                  <a:lnTo>
                    <a:pt x="213" y="25"/>
                  </a:lnTo>
                  <a:lnTo>
                    <a:pt x="209" y="33"/>
                  </a:lnTo>
                  <a:lnTo>
                    <a:pt x="198" y="41"/>
                  </a:lnTo>
                  <a:lnTo>
                    <a:pt x="177" y="41"/>
                  </a:lnTo>
                  <a:lnTo>
                    <a:pt x="154" y="37"/>
                  </a:lnTo>
                  <a:lnTo>
                    <a:pt x="146" y="29"/>
                  </a:lnTo>
                  <a:lnTo>
                    <a:pt x="133" y="27"/>
                  </a:lnTo>
                  <a:lnTo>
                    <a:pt x="127" y="31"/>
                  </a:lnTo>
                  <a:lnTo>
                    <a:pt x="106" y="29"/>
                  </a:lnTo>
                  <a:lnTo>
                    <a:pt x="85" y="18"/>
                  </a:lnTo>
                  <a:lnTo>
                    <a:pt x="69" y="18"/>
                  </a:lnTo>
                  <a:lnTo>
                    <a:pt x="60" y="6"/>
                  </a:lnTo>
                  <a:lnTo>
                    <a:pt x="35" y="4"/>
                  </a:lnTo>
                  <a:lnTo>
                    <a:pt x="27" y="16"/>
                  </a:lnTo>
                  <a:lnTo>
                    <a:pt x="12" y="18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8" name="Freeform 208"/>
            <p:cNvSpPr>
              <a:spLocks/>
            </p:cNvSpPr>
            <p:nvPr/>
          </p:nvSpPr>
          <p:spPr bwMode="auto">
            <a:xfrm>
              <a:off x="5558028" y="6258422"/>
              <a:ext cx="6154" cy="32930"/>
            </a:xfrm>
            <a:custGeom>
              <a:avLst/>
              <a:gdLst>
                <a:gd name="T0" fmla="*/ 1 w 6"/>
                <a:gd name="T1" fmla="*/ 0 h 57"/>
                <a:gd name="T2" fmla="*/ 1 w 6"/>
                <a:gd name="T3" fmla="*/ 0 h 57"/>
                <a:gd name="T4" fmla="*/ 0 w 6"/>
                <a:gd name="T5" fmla="*/ 0 h 57"/>
                <a:gd name="T6" fmla="*/ 1 w 6"/>
                <a:gd name="T7" fmla="*/ 0 h 57"/>
                <a:gd name="T8" fmla="*/ 1 w 6"/>
                <a:gd name="T9" fmla="*/ 0 h 57"/>
                <a:gd name="T10" fmla="*/ 1 w 6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57"/>
                <a:gd name="T20" fmla="*/ 6 w 6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57">
                  <a:moveTo>
                    <a:pt x="6" y="57"/>
                  </a:moveTo>
                  <a:lnTo>
                    <a:pt x="2" y="40"/>
                  </a:lnTo>
                  <a:lnTo>
                    <a:pt x="0" y="27"/>
                  </a:lnTo>
                  <a:lnTo>
                    <a:pt x="6" y="19"/>
                  </a:lnTo>
                  <a:lnTo>
                    <a:pt x="6" y="5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9" name="Freeform 209"/>
            <p:cNvSpPr>
              <a:spLocks/>
            </p:cNvSpPr>
            <p:nvPr/>
          </p:nvSpPr>
          <p:spPr bwMode="auto">
            <a:xfrm>
              <a:off x="5502641" y="6291353"/>
              <a:ext cx="87696" cy="222610"/>
            </a:xfrm>
            <a:custGeom>
              <a:avLst/>
              <a:gdLst>
                <a:gd name="T0" fmla="*/ 0 w 104"/>
                <a:gd name="T1" fmla="*/ 0 h 367"/>
                <a:gd name="T2" fmla="*/ 1 w 104"/>
                <a:gd name="T3" fmla="*/ 0 h 367"/>
                <a:gd name="T4" fmla="*/ 1 w 104"/>
                <a:gd name="T5" fmla="*/ 0 h 367"/>
                <a:gd name="T6" fmla="*/ 1 w 104"/>
                <a:gd name="T7" fmla="*/ 0 h 3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4"/>
                <a:gd name="T13" fmla="*/ 0 h 367"/>
                <a:gd name="T14" fmla="*/ 104 w 104"/>
                <a:gd name="T15" fmla="*/ 367 h 3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4" h="367">
                  <a:moveTo>
                    <a:pt x="0" y="367"/>
                  </a:moveTo>
                  <a:lnTo>
                    <a:pt x="104" y="192"/>
                  </a:lnTo>
                  <a:lnTo>
                    <a:pt x="48" y="6"/>
                  </a:lnTo>
                  <a:lnTo>
                    <a:pt x="71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0" name="Freeform 210"/>
            <p:cNvSpPr>
              <a:spLocks/>
            </p:cNvSpPr>
            <p:nvPr/>
          </p:nvSpPr>
          <p:spPr bwMode="auto">
            <a:xfrm>
              <a:off x="5296478" y="6322966"/>
              <a:ext cx="47694" cy="77716"/>
            </a:xfrm>
            <a:custGeom>
              <a:avLst/>
              <a:gdLst>
                <a:gd name="T0" fmla="*/ 1 w 56"/>
                <a:gd name="T1" fmla="*/ 0 h 127"/>
                <a:gd name="T2" fmla="*/ 1 w 56"/>
                <a:gd name="T3" fmla="*/ 0 h 127"/>
                <a:gd name="T4" fmla="*/ 1 w 56"/>
                <a:gd name="T5" fmla="*/ 0 h 127"/>
                <a:gd name="T6" fmla="*/ 0 w 56"/>
                <a:gd name="T7" fmla="*/ 0 h 1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"/>
                <a:gd name="T13" fmla="*/ 0 h 127"/>
                <a:gd name="T14" fmla="*/ 56 w 56"/>
                <a:gd name="T15" fmla="*/ 127 h 1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" h="127">
                  <a:moveTo>
                    <a:pt x="56" y="127"/>
                  </a:moveTo>
                  <a:lnTo>
                    <a:pt x="27" y="75"/>
                  </a:lnTo>
                  <a:lnTo>
                    <a:pt x="37" y="48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1" name="Line 211"/>
            <p:cNvSpPr>
              <a:spLocks noChangeShapeType="1"/>
            </p:cNvSpPr>
            <p:nvPr/>
          </p:nvSpPr>
          <p:spPr bwMode="auto">
            <a:xfrm flipH="1">
              <a:off x="5921121" y="6438881"/>
              <a:ext cx="147699" cy="3293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2" name="Line 212"/>
            <p:cNvSpPr>
              <a:spLocks noChangeShapeType="1"/>
            </p:cNvSpPr>
            <p:nvPr/>
          </p:nvSpPr>
          <p:spPr bwMode="auto">
            <a:xfrm flipV="1">
              <a:off x="5514949" y="638619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3" name="Line 213"/>
            <p:cNvSpPr>
              <a:spLocks noChangeShapeType="1"/>
            </p:cNvSpPr>
            <p:nvPr/>
          </p:nvSpPr>
          <p:spPr bwMode="auto">
            <a:xfrm>
              <a:off x="5514949" y="6386193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4" name="Line 214"/>
            <p:cNvSpPr>
              <a:spLocks noChangeShapeType="1"/>
            </p:cNvSpPr>
            <p:nvPr/>
          </p:nvSpPr>
          <p:spPr bwMode="auto">
            <a:xfrm>
              <a:off x="5521104" y="638619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5" name="Line 215"/>
            <p:cNvSpPr>
              <a:spLocks noChangeShapeType="1"/>
            </p:cNvSpPr>
            <p:nvPr/>
          </p:nvSpPr>
          <p:spPr bwMode="auto">
            <a:xfrm flipH="1">
              <a:off x="5514949" y="6390144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6" name="Freeform 216"/>
            <p:cNvSpPr>
              <a:spLocks/>
            </p:cNvSpPr>
            <p:nvPr/>
          </p:nvSpPr>
          <p:spPr bwMode="auto">
            <a:xfrm>
              <a:off x="6321138" y="6577190"/>
              <a:ext cx="160007" cy="133039"/>
            </a:xfrm>
            <a:custGeom>
              <a:avLst/>
              <a:gdLst>
                <a:gd name="T0" fmla="*/ 0 w 188"/>
                <a:gd name="T1" fmla="*/ 0 h 221"/>
                <a:gd name="T2" fmla="*/ 1 w 188"/>
                <a:gd name="T3" fmla="*/ 0 h 221"/>
                <a:gd name="T4" fmla="*/ 1 w 188"/>
                <a:gd name="T5" fmla="*/ 0 h 221"/>
                <a:gd name="T6" fmla="*/ 1 w 188"/>
                <a:gd name="T7" fmla="*/ 0 h 221"/>
                <a:gd name="T8" fmla="*/ 1 w 188"/>
                <a:gd name="T9" fmla="*/ 0 h 221"/>
                <a:gd name="T10" fmla="*/ 1 w 188"/>
                <a:gd name="T11" fmla="*/ 0 h 221"/>
                <a:gd name="T12" fmla="*/ 1 w 188"/>
                <a:gd name="T13" fmla="*/ 0 h 221"/>
                <a:gd name="T14" fmla="*/ 1 w 188"/>
                <a:gd name="T15" fmla="*/ 0 h 221"/>
                <a:gd name="T16" fmla="*/ 1 w 188"/>
                <a:gd name="T17" fmla="*/ 0 h 2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8"/>
                <a:gd name="T28" fmla="*/ 0 h 221"/>
                <a:gd name="T29" fmla="*/ 188 w 188"/>
                <a:gd name="T30" fmla="*/ 221 h 2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8" h="221">
                  <a:moveTo>
                    <a:pt x="0" y="0"/>
                  </a:moveTo>
                  <a:lnTo>
                    <a:pt x="14" y="4"/>
                  </a:lnTo>
                  <a:lnTo>
                    <a:pt x="23" y="12"/>
                  </a:lnTo>
                  <a:lnTo>
                    <a:pt x="27" y="14"/>
                  </a:lnTo>
                  <a:lnTo>
                    <a:pt x="35" y="20"/>
                  </a:lnTo>
                  <a:lnTo>
                    <a:pt x="35" y="93"/>
                  </a:lnTo>
                  <a:lnTo>
                    <a:pt x="167" y="150"/>
                  </a:lnTo>
                  <a:lnTo>
                    <a:pt x="171" y="165"/>
                  </a:lnTo>
                  <a:lnTo>
                    <a:pt x="188" y="221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7" name="Freeform 217"/>
            <p:cNvSpPr>
              <a:spLocks/>
            </p:cNvSpPr>
            <p:nvPr/>
          </p:nvSpPr>
          <p:spPr bwMode="auto">
            <a:xfrm>
              <a:off x="6321138" y="6475764"/>
              <a:ext cx="73849" cy="101426"/>
            </a:xfrm>
            <a:custGeom>
              <a:avLst/>
              <a:gdLst>
                <a:gd name="T0" fmla="*/ 0 w 85"/>
                <a:gd name="T1" fmla="*/ 0 h 165"/>
                <a:gd name="T2" fmla="*/ 1 w 85"/>
                <a:gd name="T3" fmla="*/ 0 h 165"/>
                <a:gd name="T4" fmla="*/ 1 w 85"/>
                <a:gd name="T5" fmla="*/ 0 h 165"/>
                <a:gd name="T6" fmla="*/ 1 w 85"/>
                <a:gd name="T7" fmla="*/ 0 h 1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5"/>
                <a:gd name="T13" fmla="*/ 0 h 165"/>
                <a:gd name="T14" fmla="*/ 85 w 85"/>
                <a:gd name="T15" fmla="*/ 165 h 1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5" h="165">
                  <a:moveTo>
                    <a:pt x="0" y="165"/>
                  </a:moveTo>
                  <a:lnTo>
                    <a:pt x="52" y="110"/>
                  </a:lnTo>
                  <a:lnTo>
                    <a:pt x="77" y="69"/>
                  </a:lnTo>
                  <a:lnTo>
                    <a:pt x="8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8" name="Freeform 218"/>
            <p:cNvSpPr>
              <a:spLocks/>
            </p:cNvSpPr>
            <p:nvPr/>
          </p:nvSpPr>
          <p:spPr bwMode="auto">
            <a:xfrm>
              <a:off x="6378063" y="6430978"/>
              <a:ext cx="16924" cy="44785"/>
            </a:xfrm>
            <a:custGeom>
              <a:avLst/>
              <a:gdLst>
                <a:gd name="T0" fmla="*/ 1 w 21"/>
                <a:gd name="T1" fmla="*/ 0 h 73"/>
                <a:gd name="T2" fmla="*/ 0 w 21"/>
                <a:gd name="T3" fmla="*/ 0 h 73"/>
                <a:gd name="T4" fmla="*/ 0 w 21"/>
                <a:gd name="T5" fmla="*/ 0 h 73"/>
                <a:gd name="T6" fmla="*/ 0 60000 65536"/>
                <a:gd name="T7" fmla="*/ 0 60000 65536"/>
                <a:gd name="T8" fmla="*/ 0 60000 65536"/>
                <a:gd name="T9" fmla="*/ 0 w 21"/>
                <a:gd name="T10" fmla="*/ 0 h 73"/>
                <a:gd name="T11" fmla="*/ 21 w 21"/>
                <a:gd name="T12" fmla="*/ 73 h 7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73">
                  <a:moveTo>
                    <a:pt x="21" y="73"/>
                  </a:moveTo>
                  <a:lnTo>
                    <a:pt x="0" y="27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19" name="Freeform 219"/>
            <p:cNvSpPr>
              <a:spLocks/>
            </p:cNvSpPr>
            <p:nvPr/>
          </p:nvSpPr>
          <p:spPr bwMode="auto">
            <a:xfrm>
              <a:off x="6234980" y="6442833"/>
              <a:ext cx="26155" cy="13172"/>
            </a:xfrm>
            <a:custGeom>
              <a:avLst/>
              <a:gdLst>
                <a:gd name="T0" fmla="*/ 0 w 30"/>
                <a:gd name="T1" fmla="*/ 0 h 23"/>
                <a:gd name="T2" fmla="*/ 1 w 30"/>
                <a:gd name="T3" fmla="*/ 0 h 23"/>
                <a:gd name="T4" fmla="*/ 1 w 30"/>
                <a:gd name="T5" fmla="*/ 0 h 23"/>
                <a:gd name="T6" fmla="*/ 1 w 30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"/>
                <a:gd name="T13" fmla="*/ 0 h 23"/>
                <a:gd name="T14" fmla="*/ 30 w 30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" h="23">
                  <a:moveTo>
                    <a:pt x="0" y="0"/>
                  </a:moveTo>
                  <a:lnTo>
                    <a:pt x="19" y="21"/>
                  </a:lnTo>
                  <a:lnTo>
                    <a:pt x="25" y="23"/>
                  </a:lnTo>
                  <a:lnTo>
                    <a:pt x="30" y="2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0" name="Freeform 220"/>
            <p:cNvSpPr>
              <a:spLocks/>
            </p:cNvSpPr>
            <p:nvPr/>
          </p:nvSpPr>
          <p:spPr bwMode="auto">
            <a:xfrm>
              <a:off x="6261135" y="6449419"/>
              <a:ext cx="133852" cy="30296"/>
            </a:xfrm>
            <a:custGeom>
              <a:avLst/>
              <a:gdLst>
                <a:gd name="T0" fmla="*/ 0 w 158"/>
                <a:gd name="T1" fmla="*/ 0 h 52"/>
                <a:gd name="T2" fmla="*/ 1 w 158"/>
                <a:gd name="T3" fmla="*/ 0 h 52"/>
                <a:gd name="T4" fmla="*/ 1 w 158"/>
                <a:gd name="T5" fmla="*/ 0 h 52"/>
                <a:gd name="T6" fmla="*/ 1 w 158"/>
                <a:gd name="T7" fmla="*/ 0 h 52"/>
                <a:gd name="T8" fmla="*/ 1 w 158"/>
                <a:gd name="T9" fmla="*/ 0 h 52"/>
                <a:gd name="T10" fmla="*/ 1 w 158"/>
                <a:gd name="T11" fmla="*/ 0 h 52"/>
                <a:gd name="T12" fmla="*/ 1 w 158"/>
                <a:gd name="T13" fmla="*/ 0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8"/>
                <a:gd name="T22" fmla="*/ 0 h 52"/>
                <a:gd name="T23" fmla="*/ 158 w 158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8" h="52">
                  <a:moveTo>
                    <a:pt x="0" y="14"/>
                  </a:moveTo>
                  <a:lnTo>
                    <a:pt x="4" y="14"/>
                  </a:lnTo>
                  <a:lnTo>
                    <a:pt x="10" y="6"/>
                  </a:lnTo>
                  <a:lnTo>
                    <a:pt x="18" y="0"/>
                  </a:lnTo>
                  <a:lnTo>
                    <a:pt x="102" y="0"/>
                  </a:lnTo>
                  <a:lnTo>
                    <a:pt x="102" y="52"/>
                  </a:lnTo>
                  <a:lnTo>
                    <a:pt x="158" y="4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1" name="Freeform 221"/>
            <p:cNvSpPr>
              <a:spLocks/>
            </p:cNvSpPr>
            <p:nvPr/>
          </p:nvSpPr>
          <p:spPr bwMode="auto">
            <a:xfrm>
              <a:off x="6178055" y="6525818"/>
              <a:ext cx="106158" cy="40834"/>
            </a:xfrm>
            <a:custGeom>
              <a:avLst/>
              <a:gdLst>
                <a:gd name="T0" fmla="*/ 1 w 127"/>
                <a:gd name="T1" fmla="*/ 0 h 63"/>
                <a:gd name="T2" fmla="*/ 1 w 127"/>
                <a:gd name="T3" fmla="*/ 0 h 63"/>
                <a:gd name="T4" fmla="*/ 1 w 127"/>
                <a:gd name="T5" fmla="*/ 0 h 63"/>
                <a:gd name="T6" fmla="*/ 1 w 127"/>
                <a:gd name="T7" fmla="*/ 0 h 63"/>
                <a:gd name="T8" fmla="*/ 1 w 127"/>
                <a:gd name="T9" fmla="*/ 0 h 63"/>
                <a:gd name="T10" fmla="*/ 1 w 127"/>
                <a:gd name="T11" fmla="*/ 0 h 63"/>
                <a:gd name="T12" fmla="*/ 1 w 127"/>
                <a:gd name="T13" fmla="*/ 0 h 63"/>
                <a:gd name="T14" fmla="*/ 0 w 127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7"/>
                <a:gd name="T25" fmla="*/ 0 h 63"/>
                <a:gd name="T26" fmla="*/ 127 w 127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7" h="63">
                  <a:moveTo>
                    <a:pt x="127" y="0"/>
                  </a:moveTo>
                  <a:lnTo>
                    <a:pt x="83" y="17"/>
                  </a:lnTo>
                  <a:lnTo>
                    <a:pt x="12" y="17"/>
                  </a:lnTo>
                  <a:lnTo>
                    <a:pt x="20" y="40"/>
                  </a:lnTo>
                  <a:lnTo>
                    <a:pt x="23" y="52"/>
                  </a:lnTo>
                  <a:lnTo>
                    <a:pt x="20" y="57"/>
                  </a:lnTo>
                  <a:lnTo>
                    <a:pt x="14" y="59"/>
                  </a:lnTo>
                  <a:lnTo>
                    <a:pt x="0" y="6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2" name="Freeform 222"/>
            <p:cNvSpPr>
              <a:spLocks/>
            </p:cNvSpPr>
            <p:nvPr/>
          </p:nvSpPr>
          <p:spPr bwMode="auto">
            <a:xfrm>
              <a:off x="6162670" y="6566652"/>
              <a:ext cx="15385" cy="0"/>
            </a:xfrm>
            <a:custGeom>
              <a:avLst/>
              <a:gdLst>
                <a:gd name="T0" fmla="*/ 0 w 17"/>
                <a:gd name="T1" fmla="*/ 0 h 2"/>
                <a:gd name="T2" fmla="*/ 1 w 17"/>
                <a:gd name="T3" fmla="*/ 0 h 2"/>
                <a:gd name="T4" fmla="*/ 1 w 17"/>
                <a:gd name="T5" fmla="*/ 0 h 2"/>
                <a:gd name="T6" fmla="*/ 1 w 1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2"/>
                <a:gd name="T14" fmla="*/ 17 w 17"/>
                <a:gd name="T15" fmla="*/ 0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2">
                  <a:moveTo>
                    <a:pt x="0" y="2"/>
                  </a:moveTo>
                  <a:lnTo>
                    <a:pt x="4" y="2"/>
                  </a:lnTo>
                  <a:lnTo>
                    <a:pt x="17" y="2"/>
                  </a:lnTo>
                  <a:lnTo>
                    <a:pt x="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3" name="Freeform 223"/>
            <p:cNvSpPr>
              <a:spLocks/>
            </p:cNvSpPr>
            <p:nvPr/>
          </p:nvSpPr>
          <p:spPr bwMode="auto">
            <a:xfrm>
              <a:off x="6108821" y="6566652"/>
              <a:ext cx="53848" cy="31613"/>
            </a:xfrm>
            <a:custGeom>
              <a:avLst/>
              <a:gdLst>
                <a:gd name="T0" fmla="*/ 1 w 63"/>
                <a:gd name="T1" fmla="*/ 0 h 54"/>
                <a:gd name="T2" fmla="*/ 1 w 63"/>
                <a:gd name="T3" fmla="*/ 0 h 54"/>
                <a:gd name="T4" fmla="*/ 1 w 63"/>
                <a:gd name="T5" fmla="*/ 0 h 54"/>
                <a:gd name="T6" fmla="*/ 1 w 63"/>
                <a:gd name="T7" fmla="*/ 0 h 54"/>
                <a:gd name="T8" fmla="*/ 1 w 63"/>
                <a:gd name="T9" fmla="*/ 0 h 54"/>
                <a:gd name="T10" fmla="*/ 1 w 63"/>
                <a:gd name="T11" fmla="*/ 0 h 54"/>
                <a:gd name="T12" fmla="*/ 1 w 63"/>
                <a:gd name="T13" fmla="*/ 0 h 54"/>
                <a:gd name="T14" fmla="*/ 1 w 63"/>
                <a:gd name="T15" fmla="*/ 0 h 54"/>
                <a:gd name="T16" fmla="*/ 1 w 63"/>
                <a:gd name="T17" fmla="*/ 0 h 54"/>
                <a:gd name="T18" fmla="*/ 1 w 63"/>
                <a:gd name="T19" fmla="*/ 0 h 54"/>
                <a:gd name="T20" fmla="*/ 0 w 63"/>
                <a:gd name="T21" fmla="*/ 0 h 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54"/>
                <a:gd name="T35" fmla="*/ 63 w 63"/>
                <a:gd name="T36" fmla="*/ 54 h 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54">
                  <a:moveTo>
                    <a:pt x="63" y="2"/>
                  </a:moveTo>
                  <a:lnTo>
                    <a:pt x="59" y="0"/>
                  </a:lnTo>
                  <a:lnTo>
                    <a:pt x="50" y="2"/>
                  </a:lnTo>
                  <a:lnTo>
                    <a:pt x="38" y="10"/>
                  </a:lnTo>
                  <a:lnTo>
                    <a:pt x="25" y="10"/>
                  </a:lnTo>
                  <a:lnTo>
                    <a:pt x="19" y="10"/>
                  </a:lnTo>
                  <a:lnTo>
                    <a:pt x="13" y="14"/>
                  </a:lnTo>
                  <a:lnTo>
                    <a:pt x="13" y="19"/>
                  </a:lnTo>
                  <a:lnTo>
                    <a:pt x="15" y="33"/>
                  </a:lnTo>
                  <a:lnTo>
                    <a:pt x="11" y="40"/>
                  </a:lnTo>
                  <a:lnTo>
                    <a:pt x="0" y="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4" name="Freeform 224"/>
            <p:cNvSpPr>
              <a:spLocks/>
            </p:cNvSpPr>
            <p:nvPr/>
          </p:nvSpPr>
          <p:spPr bwMode="auto">
            <a:xfrm>
              <a:off x="6301137" y="6561383"/>
              <a:ext cx="20001" cy="15807"/>
            </a:xfrm>
            <a:custGeom>
              <a:avLst/>
              <a:gdLst>
                <a:gd name="T0" fmla="*/ 0 w 25"/>
                <a:gd name="T1" fmla="*/ 0 h 26"/>
                <a:gd name="T2" fmla="*/ 1 w 25"/>
                <a:gd name="T3" fmla="*/ 0 h 26"/>
                <a:gd name="T4" fmla="*/ 1 w 25"/>
                <a:gd name="T5" fmla="*/ 0 h 26"/>
                <a:gd name="T6" fmla="*/ 1 w 25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26"/>
                <a:gd name="T14" fmla="*/ 25 w 25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26">
                  <a:moveTo>
                    <a:pt x="0" y="0"/>
                  </a:moveTo>
                  <a:lnTo>
                    <a:pt x="4" y="7"/>
                  </a:lnTo>
                  <a:lnTo>
                    <a:pt x="6" y="17"/>
                  </a:lnTo>
                  <a:lnTo>
                    <a:pt x="25" y="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5" name="Freeform 225"/>
            <p:cNvSpPr>
              <a:spLocks/>
            </p:cNvSpPr>
            <p:nvPr/>
          </p:nvSpPr>
          <p:spPr bwMode="auto">
            <a:xfrm>
              <a:off x="6284213" y="6525818"/>
              <a:ext cx="16924" cy="35565"/>
            </a:xfrm>
            <a:custGeom>
              <a:avLst/>
              <a:gdLst>
                <a:gd name="T0" fmla="*/ 0 w 19"/>
                <a:gd name="T1" fmla="*/ 0 h 54"/>
                <a:gd name="T2" fmla="*/ 1 w 19"/>
                <a:gd name="T3" fmla="*/ 1 h 54"/>
                <a:gd name="T4" fmla="*/ 1 w 19"/>
                <a:gd name="T5" fmla="*/ 1 h 54"/>
                <a:gd name="T6" fmla="*/ 1 w 19"/>
                <a:gd name="T7" fmla="*/ 1 h 54"/>
                <a:gd name="T8" fmla="*/ 1 w 19"/>
                <a:gd name="T9" fmla="*/ 1 h 54"/>
                <a:gd name="T10" fmla="*/ 1 w 19"/>
                <a:gd name="T11" fmla="*/ 1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54"/>
                <a:gd name="T20" fmla="*/ 19 w 19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54">
                  <a:moveTo>
                    <a:pt x="0" y="0"/>
                  </a:moveTo>
                  <a:lnTo>
                    <a:pt x="4" y="13"/>
                  </a:lnTo>
                  <a:lnTo>
                    <a:pt x="10" y="27"/>
                  </a:lnTo>
                  <a:lnTo>
                    <a:pt x="14" y="32"/>
                  </a:lnTo>
                  <a:lnTo>
                    <a:pt x="14" y="44"/>
                  </a:lnTo>
                  <a:lnTo>
                    <a:pt x="19" y="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6" name="Freeform 226"/>
            <p:cNvSpPr>
              <a:spLocks/>
            </p:cNvSpPr>
            <p:nvPr/>
          </p:nvSpPr>
          <p:spPr bwMode="auto">
            <a:xfrm>
              <a:off x="6239596" y="6456005"/>
              <a:ext cx="44617" cy="69813"/>
            </a:xfrm>
            <a:custGeom>
              <a:avLst/>
              <a:gdLst>
                <a:gd name="T0" fmla="*/ 1 w 54"/>
                <a:gd name="T1" fmla="*/ 0 h 117"/>
                <a:gd name="T2" fmla="*/ 1 w 54"/>
                <a:gd name="T3" fmla="*/ 0 h 117"/>
                <a:gd name="T4" fmla="*/ 1 w 54"/>
                <a:gd name="T5" fmla="*/ 0 h 117"/>
                <a:gd name="T6" fmla="*/ 0 w 54"/>
                <a:gd name="T7" fmla="*/ 0 h 117"/>
                <a:gd name="T8" fmla="*/ 1 w 54"/>
                <a:gd name="T9" fmla="*/ 0 h 117"/>
                <a:gd name="T10" fmla="*/ 1 w 54"/>
                <a:gd name="T11" fmla="*/ 0 h 117"/>
                <a:gd name="T12" fmla="*/ 1 w 54"/>
                <a:gd name="T13" fmla="*/ 0 h 117"/>
                <a:gd name="T14" fmla="*/ 1 w 54"/>
                <a:gd name="T15" fmla="*/ 0 h 117"/>
                <a:gd name="T16" fmla="*/ 1 w 54"/>
                <a:gd name="T17" fmla="*/ 0 h 117"/>
                <a:gd name="T18" fmla="*/ 1 w 54"/>
                <a:gd name="T19" fmla="*/ 0 h 117"/>
                <a:gd name="T20" fmla="*/ 1 w 54"/>
                <a:gd name="T21" fmla="*/ 0 h 117"/>
                <a:gd name="T22" fmla="*/ 1 w 54"/>
                <a:gd name="T23" fmla="*/ 0 h 1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17"/>
                <a:gd name="T38" fmla="*/ 54 w 54"/>
                <a:gd name="T39" fmla="*/ 117 h 1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17">
                  <a:moveTo>
                    <a:pt x="25" y="0"/>
                  </a:moveTo>
                  <a:lnTo>
                    <a:pt x="18" y="7"/>
                  </a:lnTo>
                  <a:lnTo>
                    <a:pt x="6" y="27"/>
                  </a:lnTo>
                  <a:lnTo>
                    <a:pt x="0" y="46"/>
                  </a:lnTo>
                  <a:lnTo>
                    <a:pt x="8" y="73"/>
                  </a:lnTo>
                  <a:lnTo>
                    <a:pt x="14" y="84"/>
                  </a:lnTo>
                  <a:lnTo>
                    <a:pt x="22" y="98"/>
                  </a:lnTo>
                  <a:lnTo>
                    <a:pt x="27" y="109"/>
                  </a:lnTo>
                  <a:lnTo>
                    <a:pt x="35" y="113"/>
                  </a:lnTo>
                  <a:lnTo>
                    <a:pt x="43" y="109"/>
                  </a:lnTo>
                  <a:lnTo>
                    <a:pt x="50" y="111"/>
                  </a:lnTo>
                  <a:lnTo>
                    <a:pt x="54" y="11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7" name="Line 227"/>
            <p:cNvSpPr>
              <a:spLocks noChangeShapeType="1"/>
            </p:cNvSpPr>
            <p:nvPr/>
          </p:nvSpPr>
          <p:spPr bwMode="auto">
            <a:xfrm flipV="1">
              <a:off x="6251904" y="6629878"/>
              <a:ext cx="3077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8" name="Line 228"/>
            <p:cNvSpPr>
              <a:spLocks noChangeShapeType="1"/>
            </p:cNvSpPr>
            <p:nvPr/>
          </p:nvSpPr>
          <p:spPr bwMode="auto">
            <a:xfrm>
              <a:off x="6251904" y="6629878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29" name="Line 229"/>
            <p:cNvSpPr>
              <a:spLocks noChangeShapeType="1"/>
            </p:cNvSpPr>
            <p:nvPr/>
          </p:nvSpPr>
          <p:spPr bwMode="auto">
            <a:xfrm>
              <a:off x="6259597" y="6629878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0" name="Line 230"/>
            <p:cNvSpPr>
              <a:spLocks noChangeShapeType="1"/>
            </p:cNvSpPr>
            <p:nvPr/>
          </p:nvSpPr>
          <p:spPr bwMode="auto">
            <a:xfrm flipH="1">
              <a:off x="6251904" y="663646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1" name="Freeform 231"/>
            <p:cNvSpPr>
              <a:spLocks/>
            </p:cNvSpPr>
            <p:nvPr/>
          </p:nvSpPr>
          <p:spPr bwMode="auto">
            <a:xfrm>
              <a:off x="6162670" y="6367752"/>
              <a:ext cx="47694" cy="28979"/>
            </a:xfrm>
            <a:custGeom>
              <a:avLst/>
              <a:gdLst>
                <a:gd name="T0" fmla="*/ 0 w 56"/>
                <a:gd name="T1" fmla="*/ 0 h 48"/>
                <a:gd name="T2" fmla="*/ 1 w 56"/>
                <a:gd name="T3" fmla="*/ 0 h 48"/>
                <a:gd name="T4" fmla="*/ 1 w 56"/>
                <a:gd name="T5" fmla="*/ 0 h 48"/>
                <a:gd name="T6" fmla="*/ 1 w 56"/>
                <a:gd name="T7" fmla="*/ 0 h 48"/>
                <a:gd name="T8" fmla="*/ 1 w 56"/>
                <a:gd name="T9" fmla="*/ 0 h 48"/>
                <a:gd name="T10" fmla="*/ 1 w 56"/>
                <a:gd name="T11" fmla="*/ 0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48"/>
                <a:gd name="T20" fmla="*/ 56 w 5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48">
                  <a:moveTo>
                    <a:pt x="0" y="48"/>
                  </a:moveTo>
                  <a:lnTo>
                    <a:pt x="8" y="36"/>
                  </a:lnTo>
                  <a:lnTo>
                    <a:pt x="19" y="38"/>
                  </a:lnTo>
                  <a:lnTo>
                    <a:pt x="21" y="29"/>
                  </a:lnTo>
                  <a:lnTo>
                    <a:pt x="56" y="17"/>
                  </a:lnTo>
                  <a:lnTo>
                    <a:pt x="5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2" name="Freeform 232"/>
            <p:cNvSpPr>
              <a:spLocks/>
            </p:cNvSpPr>
            <p:nvPr/>
          </p:nvSpPr>
          <p:spPr bwMode="auto">
            <a:xfrm>
              <a:off x="6096513" y="6395413"/>
              <a:ext cx="66157" cy="6586"/>
            </a:xfrm>
            <a:custGeom>
              <a:avLst/>
              <a:gdLst>
                <a:gd name="T0" fmla="*/ 0 w 78"/>
                <a:gd name="T1" fmla="*/ 0 h 12"/>
                <a:gd name="T2" fmla="*/ 1 w 78"/>
                <a:gd name="T3" fmla="*/ 0 h 12"/>
                <a:gd name="T4" fmla="*/ 1 w 78"/>
                <a:gd name="T5" fmla="*/ 0 h 12"/>
                <a:gd name="T6" fmla="*/ 0 60000 65536"/>
                <a:gd name="T7" fmla="*/ 0 60000 65536"/>
                <a:gd name="T8" fmla="*/ 0 60000 65536"/>
                <a:gd name="T9" fmla="*/ 0 w 78"/>
                <a:gd name="T10" fmla="*/ 0 h 12"/>
                <a:gd name="T11" fmla="*/ 78 w 7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8" h="12">
                  <a:moveTo>
                    <a:pt x="0" y="0"/>
                  </a:moveTo>
                  <a:lnTo>
                    <a:pt x="36" y="12"/>
                  </a:lnTo>
                  <a:lnTo>
                    <a:pt x="78" y="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3" name="Freeform 233"/>
            <p:cNvSpPr>
              <a:spLocks/>
            </p:cNvSpPr>
            <p:nvPr/>
          </p:nvSpPr>
          <p:spPr bwMode="auto">
            <a:xfrm>
              <a:off x="6068819" y="6382241"/>
              <a:ext cx="27693" cy="13172"/>
            </a:xfrm>
            <a:custGeom>
              <a:avLst/>
              <a:gdLst>
                <a:gd name="T0" fmla="*/ 1 w 35"/>
                <a:gd name="T1" fmla="*/ 0 h 21"/>
                <a:gd name="T2" fmla="*/ 1 w 35"/>
                <a:gd name="T3" fmla="*/ 0 h 21"/>
                <a:gd name="T4" fmla="*/ 0 w 35"/>
                <a:gd name="T5" fmla="*/ 0 h 21"/>
                <a:gd name="T6" fmla="*/ 0 60000 65536"/>
                <a:gd name="T7" fmla="*/ 0 60000 65536"/>
                <a:gd name="T8" fmla="*/ 0 60000 65536"/>
                <a:gd name="T9" fmla="*/ 0 w 35"/>
                <a:gd name="T10" fmla="*/ 0 h 21"/>
                <a:gd name="T11" fmla="*/ 35 w 35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5" h="21">
                  <a:moveTo>
                    <a:pt x="35" y="21"/>
                  </a:moveTo>
                  <a:lnTo>
                    <a:pt x="35" y="6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4" name="Freeform 234"/>
            <p:cNvSpPr>
              <a:spLocks/>
            </p:cNvSpPr>
            <p:nvPr/>
          </p:nvSpPr>
          <p:spPr bwMode="auto">
            <a:xfrm>
              <a:off x="6068819" y="6438881"/>
              <a:ext cx="47694" cy="39517"/>
            </a:xfrm>
            <a:custGeom>
              <a:avLst/>
              <a:gdLst>
                <a:gd name="T0" fmla="*/ 0 w 56"/>
                <a:gd name="T1" fmla="*/ 0 h 65"/>
                <a:gd name="T2" fmla="*/ 1 w 56"/>
                <a:gd name="T3" fmla="*/ 0 h 65"/>
                <a:gd name="T4" fmla="*/ 1 w 56"/>
                <a:gd name="T5" fmla="*/ 0 h 65"/>
                <a:gd name="T6" fmla="*/ 1 w 56"/>
                <a:gd name="T7" fmla="*/ 0 h 65"/>
                <a:gd name="T8" fmla="*/ 1 w 56"/>
                <a:gd name="T9" fmla="*/ 0 h 65"/>
                <a:gd name="T10" fmla="*/ 1 w 56"/>
                <a:gd name="T11" fmla="*/ 0 h 65"/>
                <a:gd name="T12" fmla="*/ 1 w 56"/>
                <a:gd name="T13" fmla="*/ 0 h 65"/>
                <a:gd name="T14" fmla="*/ 1 w 56"/>
                <a:gd name="T15" fmla="*/ 0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65"/>
                <a:gd name="T26" fmla="*/ 56 w 56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65">
                  <a:moveTo>
                    <a:pt x="0" y="0"/>
                  </a:moveTo>
                  <a:lnTo>
                    <a:pt x="4" y="4"/>
                  </a:lnTo>
                  <a:lnTo>
                    <a:pt x="6" y="17"/>
                  </a:lnTo>
                  <a:lnTo>
                    <a:pt x="11" y="35"/>
                  </a:lnTo>
                  <a:lnTo>
                    <a:pt x="21" y="48"/>
                  </a:lnTo>
                  <a:lnTo>
                    <a:pt x="36" y="54"/>
                  </a:lnTo>
                  <a:lnTo>
                    <a:pt x="52" y="65"/>
                  </a:lnTo>
                  <a:lnTo>
                    <a:pt x="56" y="6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5" name="Freeform 235"/>
            <p:cNvSpPr>
              <a:spLocks/>
            </p:cNvSpPr>
            <p:nvPr/>
          </p:nvSpPr>
          <p:spPr bwMode="auto">
            <a:xfrm>
              <a:off x="6116514" y="6442833"/>
              <a:ext cx="118467" cy="32930"/>
            </a:xfrm>
            <a:custGeom>
              <a:avLst/>
              <a:gdLst>
                <a:gd name="T0" fmla="*/ 1 w 142"/>
                <a:gd name="T1" fmla="*/ 0 h 55"/>
                <a:gd name="T2" fmla="*/ 1 w 142"/>
                <a:gd name="T3" fmla="*/ 0 h 55"/>
                <a:gd name="T4" fmla="*/ 0 w 142"/>
                <a:gd name="T5" fmla="*/ 0 h 55"/>
                <a:gd name="T6" fmla="*/ 0 60000 65536"/>
                <a:gd name="T7" fmla="*/ 0 60000 65536"/>
                <a:gd name="T8" fmla="*/ 0 60000 65536"/>
                <a:gd name="T9" fmla="*/ 0 w 142"/>
                <a:gd name="T10" fmla="*/ 0 h 55"/>
                <a:gd name="T11" fmla="*/ 142 w 142"/>
                <a:gd name="T12" fmla="*/ 55 h 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2" h="55">
                  <a:moveTo>
                    <a:pt x="142" y="0"/>
                  </a:moveTo>
                  <a:lnTo>
                    <a:pt x="82" y="36"/>
                  </a:lnTo>
                  <a:lnTo>
                    <a:pt x="0" y="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6" name="Freeform 236"/>
            <p:cNvSpPr>
              <a:spLocks/>
            </p:cNvSpPr>
            <p:nvPr/>
          </p:nvSpPr>
          <p:spPr bwMode="auto">
            <a:xfrm>
              <a:off x="6162670" y="6396730"/>
              <a:ext cx="72311" cy="46103"/>
            </a:xfrm>
            <a:custGeom>
              <a:avLst/>
              <a:gdLst>
                <a:gd name="T0" fmla="*/ 0 w 85"/>
                <a:gd name="T1" fmla="*/ 0 h 77"/>
                <a:gd name="T2" fmla="*/ 1 w 85"/>
                <a:gd name="T3" fmla="*/ 0 h 77"/>
                <a:gd name="T4" fmla="*/ 1 w 85"/>
                <a:gd name="T5" fmla="*/ 0 h 77"/>
                <a:gd name="T6" fmla="*/ 0 60000 65536"/>
                <a:gd name="T7" fmla="*/ 0 60000 65536"/>
                <a:gd name="T8" fmla="*/ 0 60000 65536"/>
                <a:gd name="T9" fmla="*/ 0 w 85"/>
                <a:gd name="T10" fmla="*/ 0 h 77"/>
                <a:gd name="T11" fmla="*/ 85 w 85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77">
                  <a:moveTo>
                    <a:pt x="0" y="2"/>
                  </a:moveTo>
                  <a:lnTo>
                    <a:pt x="14" y="0"/>
                  </a:lnTo>
                  <a:lnTo>
                    <a:pt x="85" y="7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7" name="Freeform 237"/>
            <p:cNvSpPr>
              <a:spLocks/>
            </p:cNvSpPr>
            <p:nvPr/>
          </p:nvSpPr>
          <p:spPr bwMode="auto">
            <a:xfrm>
              <a:off x="6096513" y="6395413"/>
              <a:ext cx="20001" cy="80350"/>
            </a:xfrm>
            <a:custGeom>
              <a:avLst/>
              <a:gdLst>
                <a:gd name="T0" fmla="*/ 1 w 25"/>
                <a:gd name="T1" fmla="*/ 0 h 134"/>
                <a:gd name="T2" fmla="*/ 1 w 25"/>
                <a:gd name="T3" fmla="*/ 0 h 134"/>
                <a:gd name="T4" fmla="*/ 1 w 25"/>
                <a:gd name="T5" fmla="*/ 0 h 134"/>
                <a:gd name="T6" fmla="*/ 1 w 25"/>
                <a:gd name="T7" fmla="*/ 0 h 134"/>
                <a:gd name="T8" fmla="*/ 1 w 25"/>
                <a:gd name="T9" fmla="*/ 0 h 134"/>
                <a:gd name="T10" fmla="*/ 0 w 25"/>
                <a:gd name="T11" fmla="*/ 0 h 134"/>
                <a:gd name="T12" fmla="*/ 1 w 25"/>
                <a:gd name="T13" fmla="*/ 0 h 134"/>
                <a:gd name="T14" fmla="*/ 1 w 25"/>
                <a:gd name="T15" fmla="*/ 0 h 134"/>
                <a:gd name="T16" fmla="*/ 1 w 25"/>
                <a:gd name="T17" fmla="*/ 0 h 134"/>
                <a:gd name="T18" fmla="*/ 1 w 25"/>
                <a:gd name="T19" fmla="*/ 0 h 134"/>
                <a:gd name="T20" fmla="*/ 1 w 25"/>
                <a:gd name="T21" fmla="*/ 0 h 134"/>
                <a:gd name="T22" fmla="*/ 1 w 25"/>
                <a:gd name="T23" fmla="*/ 0 h 134"/>
                <a:gd name="T24" fmla="*/ 1 w 25"/>
                <a:gd name="T25" fmla="*/ 0 h 134"/>
                <a:gd name="T26" fmla="*/ 1 w 25"/>
                <a:gd name="T27" fmla="*/ 0 h 134"/>
                <a:gd name="T28" fmla="*/ 1 w 25"/>
                <a:gd name="T29" fmla="*/ 0 h 13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5"/>
                <a:gd name="T46" fmla="*/ 0 h 134"/>
                <a:gd name="T47" fmla="*/ 25 w 25"/>
                <a:gd name="T48" fmla="*/ 134 h 13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5" h="134">
                  <a:moveTo>
                    <a:pt x="25" y="134"/>
                  </a:moveTo>
                  <a:lnTo>
                    <a:pt x="15" y="102"/>
                  </a:lnTo>
                  <a:lnTo>
                    <a:pt x="5" y="90"/>
                  </a:lnTo>
                  <a:lnTo>
                    <a:pt x="4" y="83"/>
                  </a:lnTo>
                  <a:lnTo>
                    <a:pt x="2" y="81"/>
                  </a:lnTo>
                  <a:lnTo>
                    <a:pt x="0" y="67"/>
                  </a:lnTo>
                  <a:lnTo>
                    <a:pt x="2" y="58"/>
                  </a:lnTo>
                  <a:lnTo>
                    <a:pt x="4" y="52"/>
                  </a:lnTo>
                  <a:lnTo>
                    <a:pt x="5" y="46"/>
                  </a:lnTo>
                  <a:lnTo>
                    <a:pt x="9" y="44"/>
                  </a:lnTo>
                  <a:lnTo>
                    <a:pt x="17" y="42"/>
                  </a:lnTo>
                  <a:lnTo>
                    <a:pt x="21" y="38"/>
                  </a:lnTo>
                  <a:lnTo>
                    <a:pt x="17" y="23"/>
                  </a:lnTo>
                  <a:lnTo>
                    <a:pt x="9" y="12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8" name="Freeform 238"/>
            <p:cNvSpPr>
              <a:spLocks/>
            </p:cNvSpPr>
            <p:nvPr/>
          </p:nvSpPr>
          <p:spPr bwMode="auto">
            <a:xfrm>
              <a:off x="6108821" y="6475764"/>
              <a:ext cx="69234" cy="90888"/>
            </a:xfrm>
            <a:custGeom>
              <a:avLst/>
              <a:gdLst>
                <a:gd name="T0" fmla="*/ 1 w 80"/>
                <a:gd name="T1" fmla="*/ 0 h 148"/>
                <a:gd name="T2" fmla="*/ 0 w 80"/>
                <a:gd name="T3" fmla="*/ 0 h 148"/>
                <a:gd name="T4" fmla="*/ 1 w 80"/>
                <a:gd name="T5" fmla="*/ 0 h 148"/>
                <a:gd name="T6" fmla="*/ 1 w 80"/>
                <a:gd name="T7" fmla="*/ 0 h 1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0"/>
                <a:gd name="T13" fmla="*/ 0 h 148"/>
                <a:gd name="T14" fmla="*/ 80 w 80"/>
                <a:gd name="T15" fmla="*/ 148 h 1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0" h="148">
                  <a:moveTo>
                    <a:pt x="6" y="0"/>
                  </a:moveTo>
                  <a:lnTo>
                    <a:pt x="0" y="31"/>
                  </a:lnTo>
                  <a:lnTo>
                    <a:pt x="38" y="73"/>
                  </a:lnTo>
                  <a:lnTo>
                    <a:pt x="80" y="14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39" name="Line 239"/>
            <p:cNvSpPr>
              <a:spLocks noChangeShapeType="1"/>
            </p:cNvSpPr>
            <p:nvPr/>
          </p:nvSpPr>
          <p:spPr bwMode="auto">
            <a:xfrm flipV="1">
              <a:off x="6084205" y="6529770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0" name="Line 240"/>
            <p:cNvSpPr>
              <a:spLocks noChangeShapeType="1"/>
            </p:cNvSpPr>
            <p:nvPr/>
          </p:nvSpPr>
          <p:spPr bwMode="auto">
            <a:xfrm>
              <a:off x="6084205" y="6529770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1" name="Line 241"/>
            <p:cNvSpPr>
              <a:spLocks noChangeShapeType="1"/>
            </p:cNvSpPr>
            <p:nvPr/>
          </p:nvSpPr>
          <p:spPr bwMode="auto">
            <a:xfrm>
              <a:off x="6091897" y="6529770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2" name="Line 242"/>
            <p:cNvSpPr>
              <a:spLocks noChangeShapeType="1"/>
            </p:cNvSpPr>
            <p:nvPr/>
          </p:nvSpPr>
          <p:spPr bwMode="auto">
            <a:xfrm flipH="1">
              <a:off x="6084205" y="6535039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3" name="Freeform 243"/>
            <p:cNvSpPr>
              <a:spLocks/>
            </p:cNvSpPr>
            <p:nvPr/>
          </p:nvSpPr>
          <p:spPr bwMode="auto">
            <a:xfrm>
              <a:off x="6051896" y="6382241"/>
              <a:ext cx="16924" cy="56640"/>
            </a:xfrm>
            <a:custGeom>
              <a:avLst/>
              <a:gdLst>
                <a:gd name="T0" fmla="*/ 1 w 19"/>
                <a:gd name="T1" fmla="*/ 0 h 92"/>
                <a:gd name="T2" fmla="*/ 1 w 19"/>
                <a:gd name="T3" fmla="*/ 0 h 92"/>
                <a:gd name="T4" fmla="*/ 1 w 19"/>
                <a:gd name="T5" fmla="*/ 0 h 92"/>
                <a:gd name="T6" fmla="*/ 1 w 19"/>
                <a:gd name="T7" fmla="*/ 0 h 92"/>
                <a:gd name="T8" fmla="*/ 1 w 19"/>
                <a:gd name="T9" fmla="*/ 0 h 92"/>
                <a:gd name="T10" fmla="*/ 0 w 19"/>
                <a:gd name="T11" fmla="*/ 0 h 92"/>
                <a:gd name="T12" fmla="*/ 1 w 19"/>
                <a:gd name="T13" fmla="*/ 0 h 92"/>
                <a:gd name="T14" fmla="*/ 1 w 19"/>
                <a:gd name="T15" fmla="*/ 0 h 92"/>
                <a:gd name="T16" fmla="*/ 1 w 19"/>
                <a:gd name="T17" fmla="*/ 0 h 92"/>
                <a:gd name="T18" fmla="*/ 1 w 19"/>
                <a:gd name="T19" fmla="*/ 0 h 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92"/>
                <a:gd name="T32" fmla="*/ 19 w 19"/>
                <a:gd name="T33" fmla="*/ 92 h 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92">
                  <a:moveTo>
                    <a:pt x="19" y="0"/>
                  </a:moveTo>
                  <a:lnTo>
                    <a:pt x="17" y="10"/>
                  </a:lnTo>
                  <a:lnTo>
                    <a:pt x="15" y="17"/>
                  </a:lnTo>
                  <a:lnTo>
                    <a:pt x="9" y="27"/>
                  </a:lnTo>
                  <a:lnTo>
                    <a:pt x="6" y="3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7" y="67"/>
                  </a:lnTo>
                  <a:lnTo>
                    <a:pt x="11" y="81"/>
                  </a:lnTo>
                  <a:lnTo>
                    <a:pt x="19" y="9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4" name="Line 244"/>
            <p:cNvSpPr>
              <a:spLocks noChangeShapeType="1"/>
            </p:cNvSpPr>
            <p:nvPr/>
          </p:nvSpPr>
          <p:spPr bwMode="auto">
            <a:xfrm flipV="1">
              <a:off x="6091897" y="6405951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5" name="Line 245"/>
            <p:cNvSpPr>
              <a:spLocks noChangeShapeType="1"/>
            </p:cNvSpPr>
            <p:nvPr/>
          </p:nvSpPr>
          <p:spPr bwMode="auto">
            <a:xfrm>
              <a:off x="6091897" y="6405951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6" name="Line 246"/>
            <p:cNvSpPr>
              <a:spLocks noChangeShapeType="1"/>
            </p:cNvSpPr>
            <p:nvPr/>
          </p:nvSpPr>
          <p:spPr bwMode="auto">
            <a:xfrm>
              <a:off x="6096513" y="6405951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7" name="Line 247"/>
            <p:cNvSpPr>
              <a:spLocks noChangeShapeType="1"/>
            </p:cNvSpPr>
            <p:nvPr/>
          </p:nvSpPr>
          <p:spPr bwMode="auto">
            <a:xfrm flipH="1">
              <a:off x="6091897" y="6411220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8" name="Line 248"/>
            <p:cNvSpPr>
              <a:spLocks noChangeShapeType="1"/>
            </p:cNvSpPr>
            <p:nvPr/>
          </p:nvSpPr>
          <p:spPr bwMode="auto">
            <a:xfrm flipV="1">
              <a:off x="6090359" y="6361166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49" name="Line 249"/>
            <p:cNvSpPr>
              <a:spLocks noChangeShapeType="1"/>
            </p:cNvSpPr>
            <p:nvPr/>
          </p:nvSpPr>
          <p:spPr bwMode="auto">
            <a:xfrm>
              <a:off x="6090359" y="6361166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0" name="Line 250"/>
            <p:cNvSpPr>
              <a:spLocks noChangeShapeType="1"/>
            </p:cNvSpPr>
            <p:nvPr/>
          </p:nvSpPr>
          <p:spPr bwMode="auto">
            <a:xfrm>
              <a:off x="6096513" y="6361166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1" name="Line 251"/>
            <p:cNvSpPr>
              <a:spLocks noChangeShapeType="1"/>
            </p:cNvSpPr>
            <p:nvPr/>
          </p:nvSpPr>
          <p:spPr bwMode="auto">
            <a:xfrm flipH="1">
              <a:off x="6090359" y="6367752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2" name="Line 252"/>
            <p:cNvSpPr>
              <a:spLocks noChangeShapeType="1"/>
            </p:cNvSpPr>
            <p:nvPr/>
          </p:nvSpPr>
          <p:spPr bwMode="auto">
            <a:xfrm flipV="1">
              <a:off x="6185747" y="6496839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3" name="Line 253"/>
            <p:cNvSpPr>
              <a:spLocks noChangeShapeType="1"/>
            </p:cNvSpPr>
            <p:nvPr/>
          </p:nvSpPr>
          <p:spPr bwMode="auto">
            <a:xfrm>
              <a:off x="6185747" y="6496839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4" name="Line 254"/>
            <p:cNvSpPr>
              <a:spLocks noChangeShapeType="1"/>
            </p:cNvSpPr>
            <p:nvPr/>
          </p:nvSpPr>
          <p:spPr bwMode="auto">
            <a:xfrm>
              <a:off x="6191902" y="6496839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5" name="Line 255"/>
            <p:cNvSpPr>
              <a:spLocks noChangeShapeType="1"/>
            </p:cNvSpPr>
            <p:nvPr/>
          </p:nvSpPr>
          <p:spPr bwMode="auto">
            <a:xfrm flipH="1">
              <a:off x="6185747" y="650210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6" name="Line 256"/>
            <p:cNvSpPr>
              <a:spLocks noChangeShapeType="1"/>
            </p:cNvSpPr>
            <p:nvPr/>
          </p:nvSpPr>
          <p:spPr bwMode="auto">
            <a:xfrm flipV="1">
              <a:off x="6325753" y="650869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7" name="Line 257"/>
            <p:cNvSpPr>
              <a:spLocks noChangeShapeType="1"/>
            </p:cNvSpPr>
            <p:nvPr/>
          </p:nvSpPr>
          <p:spPr bwMode="auto">
            <a:xfrm>
              <a:off x="6325753" y="6508694"/>
              <a:ext cx="12308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8" name="Line 258"/>
            <p:cNvSpPr>
              <a:spLocks noChangeShapeType="1"/>
            </p:cNvSpPr>
            <p:nvPr/>
          </p:nvSpPr>
          <p:spPr bwMode="auto">
            <a:xfrm>
              <a:off x="6338062" y="650869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59" name="Line 259"/>
            <p:cNvSpPr>
              <a:spLocks noChangeShapeType="1"/>
            </p:cNvSpPr>
            <p:nvPr/>
          </p:nvSpPr>
          <p:spPr bwMode="auto">
            <a:xfrm flipH="1">
              <a:off x="6325753" y="6513963"/>
              <a:ext cx="12308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0" name="Line 260"/>
            <p:cNvSpPr>
              <a:spLocks noChangeShapeType="1"/>
            </p:cNvSpPr>
            <p:nvPr/>
          </p:nvSpPr>
          <p:spPr bwMode="auto">
            <a:xfrm flipV="1">
              <a:off x="6158054" y="6404634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1" name="Line 261"/>
            <p:cNvSpPr>
              <a:spLocks noChangeShapeType="1"/>
            </p:cNvSpPr>
            <p:nvPr/>
          </p:nvSpPr>
          <p:spPr bwMode="auto">
            <a:xfrm>
              <a:off x="6158054" y="640463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2" name="Line 262"/>
            <p:cNvSpPr>
              <a:spLocks noChangeShapeType="1"/>
            </p:cNvSpPr>
            <p:nvPr/>
          </p:nvSpPr>
          <p:spPr bwMode="auto">
            <a:xfrm>
              <a:off x="6165747" y="6404634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3" name="Line 263"/>
            <p:cNvSpPr>
              <a:spLocks noChangeShapeType="1"/>
            </p:cNvSpPr>
            <p:nvPr/>
          </p:nvSpPr>
          <p:spPr bwMode="auto">
            <a:xfrm flipH="1">
              <a:off x="6158054" y="6408585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4" name="Line 264"/>
            <p:cNvSpPr>
              <a:spLocks noChangeShapeType="1"/>
            </p:cNvSpPr>
            <p:nvPr/>
          </p:nvSpPr>
          <p:spPr bwMode="auto">
            <a:xfrm flipV="1">
              <a:off x="6238057" y="6398048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5" name="Line 265"/>
            <p:cNvSpPr>
              <a:spLocks noChangeShapeType="1"/>
            </p:cNvSpPr>
            <p:nvPr/>
          </p:nvSpPr>
          <p:spPr bwMode="auto">
            <a:xfrm>
              <a:off x="6238057" y="6398048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6" name="Line 266"/>
            <p:cNvSpPr>
              <a:spLocks noChangeShapeType="1"/>
            </p:cNvSpPr>
            <p:nvPr/>
          </p:nvSpPr>
          <p:spPr bwMode="auto">
            <a:xfrm>
              <a:off x="6245750" y="6398048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7" name="Line 267"/>
            <p:cNvSpPr>
              <a:spLocks noChangeShapeType="1"/>
            </p:cNvSpPr>
            <p:nvPr/>
          </p:nvSpPr>
          <p:spPr bwMode="auto">
            <a:xfrm flipH="1">
              <a:off x="6238057" y="6404634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8" name="Line 268"/>
            <p:cNvSpPr>
              <a:spLocks noChangeShapeType="1"/>
            </p:cNvSpPr>
            <p:nvPr/>
          </p:nvSpPr>
          <p:spPr bwMode="auto">
            <a:xfrm flipV="1">
              <a:off x="6399603" y="6537673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69" name="Line 269"/>
            <p:cNvSpPr>
              <a:spLocks noChangeShapeType="1"/>
            </p:cNvSpPr>
            <p:nvPr/>
          </p:nvSpPr>
          <p:spPr bwMode="auto">
            <a:xfrm>
              <a:off x="6399603" y="6537673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0" name="Line 270"/>
            <p:cNvSpPr>
              <a:spLocks noChangeShapeType="1"/>
            </p:cNvSpPr>
            <p:nvPr/>
          </p:nvSpPr>
          <p:spPr bwMode="auto">
            <a:xfrm>
              <a:off x="6405757" y="6537673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1" name="Line 271"/>
            <p:cNvSpPr>
              <a:spLocks noChangeShapeType="1"/>
            </p:cNvSpPr>
            <p:nvPr/>
          </p:nvSpPr>
          <p:spPr bwMode="auto">
            <a:xfrm flipH="1">
              <a:off x="6399603" y="6542942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2" name="Line 272"/>
            <p:cNvSpPr>
              <a:spLocks noChangeShapeType="1"/>
            </p:cNvSpPr>
            <p:nvPr/>
          </p:nvSpPr>
          <p:spPr bwMode="auto">
            <a:xfrm flipV="1">
              <a:off x="6378063" y="6415172"/>
              <a:ext cx="53848" cy="1580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3" name="Line 273"/>
            <p:cNvSpPr>
              <a:spLocks noChangeShapeType="1"/>
            </p:cNvSpPr>
            <p:nvPr/>
          </p:nvSpPr>
          <p:spPr bwMode="auto">
            <a:xfrm>
              <a:off x="6431912" y="6415172"/>
              <a:ext cx="27693" cy="9221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4" name="Line 274"/>
            <p:cNvSpPr>
              <a:spLocks noChangeShapeType="1"/>
            </p:cNvSpPr>
            <p:nvPr/>
          </p:nvSpPr>
          <p:spPr bwMode="auto">
            <a:xfrm flipV="1">
              <a:off x="6459605" y="6417806"/>
              <a:ext cx="33848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5" name="Freeform 275"/>
            <p:cNvSpPr>
              <a:spLocks/>
            </p:cNvSpPr>
            <p:nvPr/>
          </p:nvSpPr>
          <p:spPr bwMode="auto">
            <a:xfrm>
              <a:off x="6378063" y="6415172"/>
              <a:ext cx="123082" cy="15807"/>
            </a:xfrm>
            <a:custGeom>
              <a:avLst/>
              <a:gdLst>
                <a:gd name="T0" fmla="*/ 1 w 147"/>
                <a:gd name="T1" fmla="*/ 0 h 26"/>
                <a:gd name="T2" fmla="*/ 1 w 147"/>
                <a:gd name="T3" fmla="*/ 0 h 26"/>
                <a:gd name="T4" fmla="*/ 1 w 147"/>
                <a:gd name="T5" fmla="*/ 0 h 26"/>
                <a:gd name="T6" fmla="*/ 0 w 147"/>
                <a:gd name="T7" fmla="*/ 0 h 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"/>
                <a:gd name="T13" fmla="*/ 0 h 26"/>
                <a:gd name="T14" fmla="*/ 147 w 147"/>
                <a:gd name="T15" fmla="*/ 26 h 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" h="26">
                  <a:moveTo>
                    <a:pt x="147" y="0"/>
                  </a:moveTo>
                  <a:lnTo>
                    <a:pt x="97" y="13"/>
                  </a:lnTo>
                  <a:lnTo>
                    <a:pt x="65" y="0"/>
                  </a:lnTo>
                  <a:lnTo>
                    <a:pt x="0" y="2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6" name="Line 276"/>
            <p:cNvSpPr>
              <a:spLocks noChangeShapeType="1"/>
            </p:cNvSpPr>
            <p:nvPr/>
          </p:nvSpPr>
          <p:spPr bwMode="auto">
            <a:xfrm flipV="1">
              <a:off x="6385756" y="6362483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7" name="Line 277"/>
            <p:cNvSpPr>
              <a:spLocks noChangeShapeType="1"/>
            </p:cNvSpPr>
            <p:nvPr/>
          </p:nvSpPr>
          <p:spPr bwMode="auto">
            <a:xfrm>
              <a:off x="6385756" y="6362483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8" name="Line 278"/>
            <p:cNvSpPr>
              <a:spLocks noChangeShapeType="1"/>
            </p:cNvSpPr>
            <p:nvPr/>
          </p:nvSpPr>
          <p:spPr bwMode="auto">
            <a:xfrm>
              <a:off x="6390372" y="6362483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79" name="Line 279"/>
            <p:cNvSpPr>
              <a:spLocks noChangeShapeType="1"/>
            </p:cNvSpPr>
            <p:nvPr/>
          </p:nvSpPr>
          <p:spPr bwMode="auto">
            <a:xfrm flipH="1">
              <a:off x="6385756" y="6367752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0" name="Freeform 280"/>
            <p:cNvSpPr>
              <a:spLocks/>
            </p:cNvSpPr>
            <p:nvPr/>
          </p:nvSpPr>
          <p:spPr bwMode="auto">
            <a:xfrm>
              <a:off x="5810347" y="6151728"/>
              <a:ext cx="238472" cy="106695"/>
            </a:xfrm>
            <a:custGeom>
              <a:avLst/>
              <a:gdLst>
                <a:gd name="T0" fmla="*/ 0 w 284"/>
                <a:gd name="T1" fmla="*/ 0 h 173"/>
                <a:gd name="T2" fmla="*/ 1 w 284"/>
                <a:gd name="T3" fmla="*/ 0 h 173"/>
                <a:gd name="T4" fmla="*/ 1 w 284"/>
                <a:gd name="T5" fmla="*/ 0 h 173"/>
                <a:gd name="T6" fmla="*/ 1 w 284"/>
                <a:gd name="T7" fmla="*/ 0 h 173"/>
                <a:gd name="T8" fmla="*/ 1 w 284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4"/>
                <a:gd name="T16" fmla="*/ 0 h 173"/>
                <a:gd name="T17" fmla="*/ 284 w 284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4" h="173">
                  <a:moveTo>
                    <a:pt x="0" y="38"/>
                  </a:moveTo>
                  <a:lnTo>
                    <a:pt x="148" y="0"/>
                  </a:lnTo>
                  <a:lnTo>
                    <a:pt x="184" y="67"/>
                  </a:lnTo>
                  <a:lnTo>
                    <a:pt x="247" y="86"/>
                  </a:lnTo>
                  <a:lnTo>
                    <a:pt x="284" y="17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1" name="Freeform 281"/>
            <p:cNvSpPr>
              <a:spLocks/>
            </p:cNvSpPr>
            <p:nvPr/>
          </p:nvSpPr>
          <p:spPr bwMode="auto">
            <a:xfrm>
              <a:off x="5754960" y="5772368"/>
              <a:ext cx="100004" cy="175190"/>
            </a:xfrm>
            <a:custGeom>
              <a:avLst/>
              <a:gdLst>
                <a:gd name="T0" fmla="*/ 0 w 115"/>
                <a:gd name="T1" fmla="*/ 0 h 288"/>
                <a:gd name="T2" fmla="*/ 1 w 115"/>
                <a:gd name="T3" fmla="*/ 0 h 288"/>
                <a:gd name="T4" fmla="*/ 1 w 115"/>
                <a:gd name="T5" fmla="*/ 0 h 288"/>
                <a:gd name="T6" fmla="*/ 1 w 115"/>
                <a:gd name="T7" fmla="*/ 0 h 288"/>
                <a:gd name="T8" fmla="*/ 1 w 115"/>
                <a:gd name="T9" fmla="*/ 0 h 288"/>
                <a:gd name="T10" fmla="*/ 1 w 115"/>
                <a:gd name="T11" fmla="*/ 0 h 288"/>
                <a:gd name="T12" fmla="*/ 1 w 115"/>
                <a:gd name="T13" fmla="*/ 0 h 2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5"/>
                <a:gd name="T22" fmla="*/ 0 h 288"/>
                <a:gd name="T23" fmla="*/ 115 w 115"/>
                <a:gd name="T24" fmla="*/ 288 h 2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5" h="288">
                  <a:moveTo>
                    <a:pt x="0" y="288"/>
                  </a:moveTo>
                  <a:lnTo>
                    <a:pt x="26" y="223"/>
                  </a:lnTo>
                  <a:lnTo>
                    <a:pt x="92" y="204"/>
                  </a:lnTo>
                  <a:lnTo>
                    <a:pt x="71" y="98"/>
                  </a:lnTo>
                  <a:lnTo>
                    <a:pt x="92" y="83"/>
                  </a:lnTo>
                  <a:lnTo>
                    <a:pt x="74" y="46"/>
                  </a:lnTo>
                  <a:lnTo>
                    <a:pt x="11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2" name="Freeform 282"/>
            <p:cNvSpPr>
              <a:spLocks/>
            </p:cNvSpPr>
            <p:nvPr/>
          </p:nvSpPr>
          <p:spPr bwMode="auto">
            <a:xfrm>
              <a:off x="5554951" y="6128018"/>
              <a:ext cx="81542" cy="130405"/>
            </a:xfrm>
            <a:custGeom>
              <a:avLst/>
              <a:gdLst>
                <a:gd name="T0" fmla="*/ 1 w 96"/>
                <a:gd name="T1" fmla="*/ 0 h 215"/>
                <a:gd name="T2" fmla="*/ 1 w 96"/>
                <a:gd name="T3" fmla="*/ 0 h 215"/>
                <a:gd name="T4" fmla="*/ 1 w 96"/>
                <a:gd name="T5" fmla="*/ 0 h 215"/>
                <a:gd name="T6" fmla="*/ 1 w 96"/>
                <a:gd name="T7" fmla="*/ 0 h 215"/>
                <a:gd name="T8" fmla="*/ 0 w 96"/>
                <a:gd name="T9" fmla="*/ 0 h 215"/>
                <a:gd name="T10" fmla="*/ 1 w 96"/>
                <a:gd name="T11" fmla="*/ 0 h 215"/>
                <a:gd name="T12" fmla="*/ 1 w 96"/>
                <a:gd name="T13" fmla="*/ 0 h 2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15"/>
                <a:gd name="T23" fmla="*/ 96 w 96"/>
                <a:gd name="T24" fmla="*/ 215 h 2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15">
                  <a:moveTo>
                    <a:pt x="85" y="0"/>
                  </a:moveTo>
                  <a:lnTo>
                    <a:pt x="96" y="34"/>
                  </a:lnTo>
                  <a:lnTo>
                    <a:pt x="50" y="125"/>
                  </a:lnTo>
                  <a:lnTo>
                    <a:pt x="27" y="125"/>
                  </a:lnTo>
                  <a:lnTo>
                    <a:pt x="0" y="190"/>
                  </a:lnTo>
                  <a:lnTo>
                    <a:pt x="6" y="207"/>
                  </a:lnTo>
                  <a:lnTo>
                    <a:pt x="8" y="21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3" name="Freeform 283"/>
            <p:cNvSpPr>
              <a:spLocks/>
            </p:cNvSpPr>
            <p:nvPr/>
          </p:nvSpPr>
          <p:spPr bwMode="auto">
            <a:xfrm>
              <a:off x="5582645" y="5914628"/>
              <a:ext cx="53848" cy="213390"/>
            </a:xfrm>
            <a:custGeom>
              <a:avLst/>
              <a:gdLst>
                <a:gd name="T0" fmla="*/ 1 w 63"/>
                <a:gd name="T1" fmla="*/ 0 h 346"/>
                <a:gd name="T2" fmla="*/ 1 w 63"/>
                <a:gd name="T3" fmla="*/ 0 h 346"/>
                <a:gd name="T4" fmla="*/ 1 w 63"/>
                <a:gd name="T5" fmla="*/ 0 h 346"/>
                <a:gd name="T6" fmla="*/ 1 w 63"/>
                <a:gd name="T7" fmla="*/ 0 h 346"/>
                <a:gd name="T8" fmla="*/ 0 w 63"/>
                <a:gd name="T9" fmla="*/ 0 h 346"/>
                <a:gd name="T10" fmla="*/ 1 w 63"/>
                <a:gd name="T11" fmla="*/ 0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346"/>
                <a:gd name="T20" fmla="*/ 63 w 6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346">
                  <a:moveTo>
                    <a:pt x="52" y="346"/>
                  </a:moveTo>
                  <a:lnTo>
                    <a:pt x="63" y="292"/>
                  </a:lnTo>
                  <a:lnTo>
                    <a:pt x="54" y="231"/>
                  </a:lnTo>
                  <a:lnTo>
                    <a:pt x="35" y="231"/>
                  </a:lnTo>
                  <a:lnTo>
                    <a:pt x="0" y="115"/>
                  </a:lnTo>
                  <a:lnTo>
                    <a:pt x="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4" name="Line 284"/>
            <p:cNvSpPr>
              <a:spLocks noChangeShapeType="1"/>
            </p:cNvSpPr>
            <p:nvPr/>
          </p:nvSpPr>
          <p:spPr bwMode="auto">
            <a:xfrm flipV="1">
              <a:off x="5585722" y="5900139"/>
              <a:ext cx="78465" cy="1448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5" name="Line 285"/>
            <p:cNvSpPr>
              <a:spLocks noChangeShapeType="1"/>
            </p:cNvSpPr>
            <p:nvPr/>
          </p:nvSpPr>
          <p:spPr bwMode="auto">
            <a:xfrm>
              <a:off x="5664187" y="5900139"/>
              <a:ext cx="90773" cy="4742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6" name="Freeform 286"/>
            <p:cNvSpPr>
              <a:spLocks/>
            </p:cNvSpPr>
            <p:nvPr/>
          </p:nvSpPr>
          <p:spPr bwMode="auto">
            <a:xfrm>
              <a:off x="5382636" y="5909359"/>
              <a:ext cx="203086" cy="92205"/>
            </a:xfrm>
            <a:custGeom>
              <a:avLst/>
              <a:gdLst>
                <a:gd name="T0" fmla="*/ 1 w 238"/>
                <a:gd name="T1" fmla="*/ 0 h 155"/>
                <a:gd name="T2" fmla="*/ 1 w 238"/>
                <a:gd name="T3" fmla="*/ 0 h 155"/>
                <a:gd name="T4" fmla="*/ 1 w 238"/>
                <a:gd name="T5" fmla="*/ 0 h 155"/>
                <a:gd name="T6" fmla="*/ 0 w 238"/>
                <a:gd name="T7" fmla="*/ 0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155"/>
                <a:gd name="T14" fmla="*/ 238 w 238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155">
                  <a:moveTo>
                    <a:pt x="238" y="13"/>
                  </a:move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7" name="Line 287"/>
            <p:cNvSpPr>
              <a:spLocks noChangeShapeType="1"/>
            </p:cNvSpPr>
            <p:nvPr/>
          </p:nvSpPr>
          <p:spPr bwMode="auto">
            <a:xfrm flipH="1">
              <a:off x="5299556" y="6001565"/>
              <a:ext cx="8308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8" name="Freeform 288"/>
            <p:cNvSpPr>
              <a:spLocks/>
            </p:cNvSpPr>
            <p:nvPr/>
          </p:nvSpPr>
          <p:spPr bwMode="auto">
            <a:xfrm>
              <a:off x="5282632" y="6001565"/>
              <a:ext cx="112313" cy="139625"/>
            </a:xfrm>
            <a:custGeom>
              <a:avLst/>
              <a:gdLst>
                <a:gd name="T0" fmla="*/ 1 w 132"/>
                <a:gd name="T1" fmla="*/ 0 h 231"/>
                <a:gd name="T2" fmla="*/ 1 w 132"/>
                <a:gd name="T3" fmla="*/ 0 h 231"/>
                <a:gd name="T4" fmla="*/ 0 w 132"/>
                <a:gd name="T5" fmla="*/ 0 h 231"/>
                <a:gd name="T6" fmla="*/ 1 w 132"/>
                <a:gd name="T7" fmla="*/ 0 h 231"/>
                <a:gd name="T8" fmla="*/ 1 w 132"/>
                <a:gd name="T9" fmla="*/ 0 h 231"/>
                <a:gd name="T10" fmla="*/ 1 w 132"/>
                <a:gd name="T11" fmla="*/ 0 h 231"/>
                <a:gd name="T12" fmla="*/ 1 w 132"/>
                <a:gd name="T13" fmla="*/ 0 h 2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"/>
                <a:gd name="T22" fmla="*/ 0 h 231"/>
                <a:gd name="T23" fmla="*/ 132 w 132"/>
                <a:gd name="T24" fmla="*/ 231 h 2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" h="231">
                  <a:moveTo>
                    <a:pt x="19" y="0"/>
                  </a:moveTo>
                  <a:lnTo>
                    <a:pt x="2" y="69"/>
                  </a:lnTo>
                  <a:lnTo>
                    <a:pt x="0" y="77"/>
                  </a:lnTo>
                  <a:lnTo>
                    <a:pt x="63" y="177"/>
                  </a:lnTo>
                  <a:lnTo>
                    <a:pt x="29" y="206"/>
                  </a:lnTo>
                  <a:lnTo>
                    <a:pt x="42" y="231"/>
                  </a:lnTo>
                  <a:lnTo>
                    <a:pt x="132" y="21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89" name="Freeform 289"/>
            <p:cNvSpPr>
              <a:spLocks/>
            </p:cNvSpPr>
            <p:nvPr/>
          </p:nvSpPr>
          <p:spPr bwMode="auto">
            <a:xfrm>
              <a:off x="5394944" y="6114845"/>
              <a:ext cx="190777" cy="15807"/>
            </a:xfrm>
            <a:custGeom>
              <a:avLst/>
              <a:gdLst>
                <a:gd name="T0" fmla="*/ 0 w 227"/>
                <a:gd name="T1" fmla="*/ 0 h 26"/>
                <a:gd name="T2" fmla="*/ 1 w 227"/>
                <a:gd name="T3" fmla="*/ 0 h 26"/>
                <a:gd name="T4" fmla="*/ 1 w 227"/>
                <a:gd name="T5" fmla="*/ 0 h 26"/>
                <a:gd name="T6" fmla="*/ 1 w 227"/>
                <a:gd name="T7" fmla="*/ 0 h 26"/>
                <a:gd name="T8" fmla="*/ 1 w 227"/>
                <a:gd name="T9" fmla="*/ 0 h 26"/>
                <a:gd name="T10" fmla="*/ 1 w 227"/>
                <a:gd name="T11" fmla="*/ 0 h 26"/>
                <a:gd name="T12" fmla="*/ 1 w 227"/>
                <a:gd name="T13" fmla="*/ 0 h 26"/>
                <a:gd name="T14" fmla="*/ 1 w 227"/>
                <a:gd name="T15" fmla="*/ 0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7"/>
                <a:gd name="T25" fmla="*/ 0 h 26"/>
                <a:gd name="T26" fmla="*/ 227 w 227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7" h="26">
                  <a:moveTo>
                    <a:pt x="0" y="26"/>
                  </a:moveTo>
                  <a:lnTo>
                    <a:pt x="125" y="0"/>
                  </a:lnTo>
                  <a:lnTo>
                    <a:pt x="129" y="7"/>
                  </a:lnTo>
                  <a:lnTo>
                    <a:pt x="150" y="15"/>
                  </a:lnTo>
                  <a:lnTo>
                    <a:pt x="179" y="13"/>
                  </a:lnTo>
                  <a:lnTo>
                    <a:pt x="190" y="23"/>
                  </a:lnTo>
                  <a:lnTo>
                    <a:pt x="208" y="23"/>
                  </a:lnTo>
                  <a:lnTo>
                    <a:pt x="227" y="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0" name="Line 290"/>
            <p:cNvSpPr>
              <a:spLocks noChangeShapeType="1"/>
            </p:cNvSpPr>
            <p:nvPr/>
          </p:nvSpPr>
          <p:spPr bwMode="auto">
            <a:xfrm flipV="1">
              <a:off x="5585722" y="6128018"/>
              <a:ext cx="40002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1" name="Freeform 291"/>
            <p:cNvSpPr>
              <a:spLocks/>
            </p:cNvSpPr>
            <p:nvPr/>
          </p:nvSpPr>
          <p:spPr bwMode="auto">
            <a:xfrm>
              <a:off x="5382636" y="6001565"/>
              <a:ext cx="203086" cy="127770"/>
            </a:xfrm>
            <a:custGeom>
              <a:avLst/>
              <a:gdLst>
                <a:gd name="T0" fmla="*/ 1 w 240"/>
                <a:gd name="T1" fmla="*/ 0 h 206"/>
                <a:gd name="T2" fmla="*/ 1 w 240"/>
                <a:gd name="T3" fmla="*/ 0 h 206"/>
                <a:gd name="T4" fmla="*/ 1 w 240"/>
                <a:gd name="T5" fmla="*/ 0 h 206"/>
                <a:gd name="T6" fmla="*/ 0 w 240"/>
                <a:gd name="T7" fmla="*/ 0 h 2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206"/>
                <a:gd name="T14" fmla="*/ 240 w 240"/>
                <a:gd name="T15" fmla="*/ 206 h 2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206">
                  <a:moveTo>
                    <a:pt x="240" y="206"/>
                  </a:moveTo>
                  <a:lnTo>
                    <a:pt x="202" y="135"/>
                  </a:lnTo>
                  <a:lnTo>
                    <a:pt x="40" y="6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2" name="Freeform 292"/>
            <p:cNvSpPr>
              <a:spLocks/>
            </p:cNvSpPr>
            <p:nvPr/>
          </p:nvSpPr>
          <p:spPr bwMode="auto">
            <a:xfrm>
              <a:off x="5313402" y="6253154"/>
              <a:ext cx="246164" cy="89571"/>
            </a:xfrm>
            <a:custGeom>
              <a:avLst/>
              <a:gdLst>
                <a:gd name="T0" fmla="*/ 0 w 295"/>
                <a:gd name="T1" fmla="*/ 0 h 146"/>
                <a:gd name="T2" fmla="*/ 1 w 295"/>
                <a:gd name="T3" fmla="*/ 0 h 146"/>
                <a:gd name="T4" fmla="*/ 1 w 295"/>
                <a:gd name="T5" fmla="*/ 0 h 146"/>
                <a:gd name="T6" fmla="*/ 1 w 295"/>
                <a:gd name="T7" fmla="*/ 0 h 146"/>
                <a:gd name="T8" fmla="*/ 1 w 295"/>
                <a:gd name="T9" fmla="*/ 0 h 146"/>
                <a:gd name="T10" fmla="*/ 1 w 295"/>
                <a:gd name="T11" fmla="*/ 0 h 146"/>
                <a:gd name="T12" fmla="*/ 1 w 295"/>
                <a:gd name="T13" fmla="*/ 0 h 146"/>
                <a:gd name="T14" fmla="*/ 1 w 295"/>
                <a:gd name="T15" fmla="*/ 0 h 146"/>
                <a:gd name="T16" fmla="*/ 1 w 295"/>
                <a:gd name="T17" fmla="*/ 0 h 146"/>
                <a:gd name="T18" fmla="*/ 1 w 295"/>
                <a:gd name="T19" fmla="*/ 0 h 146"/>
                <a:gd name="T20" fmla="*/ 1 w 295"/>
                <a:gd name="T21" fmla="*/ 0 h 146"/>
                <a:gd name="T22" fmla="*/ 1 w 295"/>
                <a:gd name="T23" fmla="*/ 0 h 146"/>
                <a:gd name="T24" fmla="*/ 1 w 295"/>
                <a:gd name="T25" fmla="*/ 0 h 146"/>
                <a:gd name="T26" fmla="*/ 1 w 295"/>
                <a:gd name="T27" fmla="*/ 0 h 146"/>
                <a:gd name="T28" fmla="*/ 1 w 295"/>
                <a:gd name="T29" fmla="*/ 0 h 146"/>
                <a:gd name="T30" fmla="*/ 1 w 295"/>
                <a:gd name="T31" fmla="*/ 0 h 146"/>
                <a:gd name="T32" fmla="*/ 1 w 295"/>
                <a:gd name="T33" fmla="*/ 0 h 1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95"/>
                <a:gd name="T52" fmla="*/ 0 h 146"/>
                <a:gd name="T53" fmla="*/ 295 w 295"/>
                <a:gd name="T54" fmla="*/ 146 h 1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95" h="146">
                  <a:moveTo>
                    <a:pt x="0" y="77"/>
                  </a:moveTo>
                  <a:lnTo>
                    <a:pt x="17" y="102"/>
                  </a:lnTo>
                  <a:lnTo>
                    <a:pt x="40" y="92"/>
                  </a:lnTo>
                  <a:lnTo>
                    <a:pt x="48" y="94"/>
                  </a:lnTo>
                  <a:lnTo>
                    <a:pt x="55" y="102"/>
                  </a:lnTo>
                  <a:lnTo>
                    <a:pt x="67" y="103"/>
                  </a:lnTo>
                  <a:lnTo>
                    <a:pt x="82" y="100"/>
                  </a:lnTo>
                  <a:lnTo>
                    <a:pt x="97" y="103"/>
                  </a:lnTo>
                  <a:lnTo>
                    <a:pt x="105" y="113"/>
                  </a:lnTo>
                  <a:lnTo>
                    <a:pt x="126" y="144"/>
                  </a:lnTo>
                  <a:lnTo>
                    <a:pt x="132" y="146"/>
                  </a:lnTo>
                  <a:lnTo>
                    <a:pt x="142" y="146"/>
                  </a:lnTo>
                  <a:lnTo>
                    <a:pt x="215" y="96"/>
                  </a:lnTo>
                  <a:lnTo>
                    <a:pt x="226" y="88"/>
                  </a:lnTo>
                  <a:lnTo>
                    <a:pt x="192" y="17"/>
                  </a:lnTo>
                  <a:lnTo>
                    <a:pt x="203" y="0"/>
                  </a:lnTo>
                  <a:lnTo>
                    <a:pt x="295" y="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3" name="Line 293"/>
            <p:cNvSpPr>
              <a:spLocks noChangeShapeType="1"/>
            </p:cNvSpPr>
            <p:nvPr/>
          </p:nvSpPr>
          <p:spPr bwMode="auto">
            <a:xfrm flipV="1">
              <a:off x="5270324" y="6342724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4" name="Line 294"/>
            <p:cNvSpPr>
              <a:spLocks noChangeShapeType="1"/>
            </p:cNvSpPr>
            <p:nvPr/>
          </p:nvSpPr>
          <p:spPr bwMode="auto">
            <a:xfrm>
              <a:off x="5270324" y="6342724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5" name="Line 295"/>
            <p:cNvSpPr>
              <a:spLocks noChangeShapeType="1"/>
            </p:cNvSpPr>
            <p:nvPr/>
          </p:nvSpPr>
          <p:spPr bwMode="auto">
            <a:xfrm>
              <a:off x="5274939" y="6342724"/>
              <a:ext cx="3077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6" name="Line 296"/>
            <p:cNvSpPr>
              <a:spLocks noChangeShapeType="1"/>
            </p:cNvSpPr>
            <p:nvPr/>
          </p:nvSpPr>
          <p:spPr bwMode="auto">
            <a:xfrm flipH="1">
              <a:off x="5270324" y="6346676"/>
              <a:ext cx="4616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7" name="Line 297"/>
            <p:cNvSpPr>
              <a:spLocks noChangeShapeType="1"/>
            </p:cNvSpPr>
            <p:nvPr/>
          </p:nvSpPr>
          <p:spPr bwMode="auto">
            <a:xfrm flipV="1">
              <a:off x="5434946" y="6204416"/>
              <a:ext cx="0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8" name="Line 298"/>
            <p:cNvSpPr>
              <a:spLocks noChangeShapeType="1"/>
            </p:cNvSpPr>
            <p:nvPr/>
          </p:nvSpPr>
          <p:spPr bwMode="auto">
            <a:xfrm>
              <a:off x="5434946" y="6204416"/>
              <a:ext cx="4616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99" name="Line 299"/>
            <p:cNvSpPr>
              <a:spLocks noChangeShapeType="1"/>
            </p:cNvSpPr>
            <p:nvPr/>
          </p:nvSpPr>
          <p:spPr bwMode="auto">
            <a:xfrm>
              <a:off x="5439562" y="6204416"/>
              <a:ext cx="1539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0" name="Line 300"/>
            <p:cNvSpPr>
              <a:spLocks noChangeShapeType="1"/>
            </p:cNvSpPr>
            <p:nvPr/>
          </p:nvSpPr>
          <p:spPr bwMode="auto">
            <a:xfrm flipH="1">
              <a:off x="5434946" y="6205734"/>
              <a:ext cx="4616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1" name="Line 301"/>
            <p:cNvSpPr>
              <a:spLocks noChangeShapeType="1"/>
            </p:cNvSpPr>
            <p:nvPr/>
          </p:nvSpPr>
          <p:spPr bwMode="auto">
            <a:xfrm flipV="1">
              <a:off x="5418022" y="608718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2" name="Line 302"/>
            <p:cNvSpPr>
              <a:spLocks noChangeShapeType="1"/>
            </p:cNvSpPr>
            <p:nvPr/>
          </p:nvSpPr>
          <p:spPr bwMode="auto">
            <a:xfrm>
              <a:off x="5418022" y="6087184"/>
              <a:ext cx="7693" cy="2634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3" name="Line 303"/>
            <p:cNvSpPr>
              <a:spLocks noChangeShapeType="1"/>
            </p:cNvSpPr>
            <p:nvPr/>
          </p:nvSpPr>
          <p:spPr bwMode="auto">
            <a:xfrm>
              <a:off x="5425715" y="6087184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4" name="Line 304"/>
            <p:cNvSpPr>
              <a:spLocks noChangeShapeType="1"/>
            </p:cNvSpPr>
            <p:nvPr/>
          </p:nvSpPr>
          <p:spPr bwMode="auto">
            <a:xfrm flipH="1">
              <a:off x="5418022" y="6092453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5" name="Line 305"/>
            <p:cNvSpPr>
              <a:spLocks noChangeShapeType="1"/>
            </p:cNvSpPr>
            <p:nvPr/>
          </p:nvSpPr>
          <p:spPr bwMode="auto">
            <a:xfrm flipV="1">
              <a:off x="5462639" y="5981806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6" name="Line 306"/>
            <p:cNvSpPr>
              <a:spLocks noChangeShapeType="1"/>
            </p:cNvSpPr>
            <p:nvPr/>
          </p:nvSpPr>
          <p:spPr bwMode="auto">
            <a:xfrm>
              <a:off x="5462639" y="5981806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7" name="Line 307"/>
            <p:cNvSpPr>
              <a:spLocks noChangeShapeType="1"/>
            </p:cNvSpPr>
            <p:nvPr/>
          </p:nvSpPr>
          <p:spPr bwMode="auto">
            <a:xfrm>
              <a:off x="5470332" y="5981806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8" name="Line 308"/>
            <p:cNvSpPr>
              <a:spLocks noChangeShapeType="1"/>
            </p:cNvSpPr>
            <p:nvPr/>
          </p:nvSpPr>
          <p:spPr bwMode="auto">
            <a:xfrm flipH="1">
              <a:off x="5462639" y="5988392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09" name="Freeform 309"/>
            <p:cNvSpPr>
              <a:spLocks/>
            </p:cNvSpPr>
            <p:nvPr/>
          </p:nvSpPr>
          <p:spPr bwMode="auto">
            <a:xfrm>
              <a:off x="5718035" y="5947559"/>
              <a:ext cx="96927" cy="227879"/>
            </a:xfrm>
            <a:custGeom>
              <a:avLst/>
              <a:gdLst>
                <a:gd name="T0" fmla="*/ 1 w 116"/>
                <a:gd name="T1" fmla="*/ 0 h 376"/>
                <a:gd name="T2" fmla="*/ 0 w 116"/>
                <a:gd name="T3" fmla="*/ 0 h 376"/>
                <a:gd name="T4" fmla="*/ 1 w 116"/>
                <a:gd name="T5" fmla="*/ 0 h 376"/>
                <a:gd name="T6" fmla="*/ 1 w 116"/>
                <a:gd name="T7" fmla="*/ 0 h 376"/>
                <a:gd name="T8" fmla="*/ 1 w 116"/>
                <a:gd name="T9" fmla="*/ 0 h 376"/>
                <a:gd name="T10" fmla="*/ 1 w 116"/>
                <a:gd name="T11" fmla="*/ 0 h 376"/>
                <a:gd name="T12" fmla="*/ 1 w 116"/>
                <a:gd name="T13" fmla="*/ 0 h 376"/>
                <a:gd name="T14" fmla="*/ 1 w 116"/>
                <a:gd name="T15" fmla="*/ 0 h 376"/>
                <a:gd name="T16" fmla="*/ 1 w 116"/>
                <a:gd name="T17" fmla="*/ 0 h 376"/>
                <a:gd name="T18" fmla="*/ 1 w 116"/>
                <a:gd name="T19" fmla="*/ 0 h 376"/>
                <a:gd name="T20" fmla="*/ 1 w 116"/>
                <a:gd name="T21" fmla="*/ 0 h 376"/>
                <a:gd name="T22" fmla="*/ 1 w 116"/>
                <a:gd name="T23" fmla="*/ 0 h 376"/>
                <a:gd name="T24" fmla="*/ 1 w 116"/>
                <a:gd name="T25" fmla="*/ 0 h 376"/>
                <a:gd name="T26" fmla="*/ 1 w 116"/>
                <a:gd name="T27" fmla="*/ 0 h 376"/>
                <a:gd name="T28" fmla="*/ 1 w 116"/>
                <a:gd name="T29" fmla="*/ 0 h 376"/>
                <a:gd name="T30" fmla="*/ 1 w 116"/>
                <a:gd name="T31" fmla="*/ 0 h 376"/>
                <a:gd name="T32" fmla="*/ 1 w 116"/>
                <a:gd name="T33" fmla="*/ 0 h 376"/>
                <a:gd name="T34" fmla="*/ 1 w 116"/>
                <a:gd name="T35" fmla="*/ 0 h 376"/>
                <a:gd name="T36" fmla="*/ 1 w 116"/>
                <a:gd name="T37" fmla="*/ 0 h 376"/>
                <a:gd name="T38" fmla="*/ 1 w 116"/>
                <a:gd name="T39" fmla="*/ 0 h 376"/>
                <a:gd name="T40" fmla="*/ 1 w 116"/>
                <a:gd name="T41" fmla="*/ 0 h 376"/>
                <a:gd name="T42" fmla="*/ 1 w 116"/>
                <a:gd name="T43" fmla="*/ 0 h 37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6"/>
                <a:gd name="T67" fmla="*/ 0 h 376"/>
                <a:gd name="T68" fmla="*/ 116 w 116"/>
                <a:gd name="T69" fmla="*/ 376 h 37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6" h="376">
                  <a:moveTo>
                    <a:pt x="45" y="0"/>
                  </a:moveTo>
                  <a:lnTo>
                    <a:pt x="0" y="60"/>
                  </a:lnTo>
                  <a:lnTo>
                    <a:pt x="4" y="75"/>
                  </a:lnTo>
                  <a:lnTo>
                    <a:pt x="45" y="52"/>
                  </a:lnTo>
                  <a:lnTo>
                    <a:pt x="50" y="67"/>
                  </a:lnTo>
                  <a:lnTo>
                    <a:pt x="64" y="73"/>
                  </a:lnTo>
                  <a:lnTo>
                    <a:pt x="116" y="213"/>
                  </a:lnTo>
                  <a:lnTo>
                    <a:pt x="73" y="234"/>
                  </a:lnTo>
                  <a:lnTo>
                    <a:pt x="77" y="238"/>
                  </a:lnTo>
                  <a:lnTo>
                    <a:pt x="89" y="246"/>
                  </a:lnTo>
                  <a:lnTo>
                    <a:pt x="96" y="254"/>
                  </a:lnTo>
                  <a:lnTo>
                    <a:pt x="106" y="259"/>
                  </a:lnTo>
                  <a:lnTo>
                    <a:pt x="110" y="273"/>
                  </a:lnTo>
                  <a:lnTo>
                    <a:pt x="108" y="282"/>
                  </a:lnTo>
                  <a:lnTo>
                    <a:pt x="102" y="290"/>
                  </a:lnTo>
                  <a:lnTo>
                    <a:pt x="102" y="311"/>
                  </a:lnTo>
                  <a:lnTo>
                    <a:pt x="102" y="336"/>
                  </a:lnTo>
                  <a:lnTo>
                    <a:pt x="110" y="342"/>
                  </a:lnTo>
                  <a:lnTo>
                    <a:pt x="114" y="348"/>
                  </a:lnTo>
                  <a:lnTo>
                    <a:pt x="108" y="353"/>
                  </a:lnTo>
                  <a:lnTo>
                    <a:pt x="108" y="365"/>
                  </a:lnTo>
                  <a:lnTo>
                    <a:pt x="110" y="37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0" name="Freeform 310"/>
            <p:cNvSpPr>
              <a:spLocks/>
            </p:cNvSpPr>
            <p:nvPr/>
          </p:nvSpPr>
          <p:spPr bwMode="auto">
            <a:xfrm>
              <a:off x="5810347" y="6175438"/>
              <a:ext cx="72311" cy="185728"/>
            </a:xfrm>
            <a:custGeom>
              <a:avLst/>
              <a:gdLst>
                <a:gd name="T0" fmla="*/ 0 w 82"/>
                <a:gd name="T1" fmla="*/ 0 h 307"/>
                <a:gd name="T2" fmla="*/ 1 w 82"/>
                <a:gd name="T3" fmla="*/ 0 h 307"/>
                <a:gd name="T4" fmla="*/ 1 w 82"/>
                <a:gd name="T5" fmla="*/ 0 h 307"/>
                <a:gd name="T6" fmla="*/ 1 w 82"/>
                <a:gd name="T7" fmla="*/ 0 h 307"/>
                <a:gd name="T8" fmla="*/ 1 w 82"/>
                <a:gd name="T9" fmla="*/ 0 h 307"/>
                <a:gd name="T10" fmla="*/ 1 w 82"/>
                <a:gd name="T11" fmla="*/ 0 h 307"/>
                <a:gd name="T12" fmla="*/ 1 w 82"/>
                <a:gd name="T13" fmla="*/ 0 h 307"/>
                <a:gd name="T14" fmla="*/ 1 w 82"/>
                <a:gd name="T15" fmla="*/ 0 h 307"/>
                <a:gd name="T16" fmla="*/ 1 w 82"/>
                <a:gd name="T17" fmla="*/ 0 h 307"/>
                <a:gd name="T18" fmla="*/ 1 w 82"/>
                <a:gd name="T19" fmla="*/ 0 h 307"/>
                <a:gd name="T20" fmla="*/ 1 w 82"/>
                <a:gd name="T21" fmla="*/ 0 h 307"/>
                <a:gd name="T22" fmla="*/ 1 w 82"/>
                <a:gd name="T23" fmla="*/ 0 h 307"/>
                <a:gd name="T24" fmla="*/ 1 w 82"/>
                <a:gd name="T25" fmla="*/ 0 h 307"/>
                <a:gd name="T26" fmla="*/ 1 w 82"/>
                <a:gd name="T27" fmla="*/ 0 h 307"/>
                <a:gd name="T28" fmla="*/ 1 w 82"/>
                <a:gd name="T29" fmla="*/ 0 h 307"/>
                <a:gd name="T30" fmla="*/ 1 w 82"/>
                <a:gd name="T31" fmla="*/ 0 h 307"/>
                <a:gd name="T32" fmla="*/ 1 w 82"/>
                <a:gd name="T33" fmla="*/ 0 h 307"/>
                <a:gd name="T34" fmla="*/ 1 w 82"/>
                <a:gd name="T35" fmla="*/ 0 h 307"/>
                <a:gd name="T36" fmla="*/ 1 w 82"/>
                <a:gd name="T37" fmla="*/ 0 h 307"/>
                <a:gd name="T38" fmla="*/ 1 w 82"/>
                <a:gd name="T39" fmla="*/ 0 h 307"/>
                <a:gd name="T40" fmla="*/ 1 w 82"/>
                <a:gd name="T41" fmla="*/ 0 h 307"/>
                <a:gd name="T42" fmla="*/ 1 w 82"/>
                <a:gd name="T43" fmla="*/ 0 h 307"/>
                <a:gd name="T44" fmla="*/ 1 w 82"/>
                <a:gd name="T45" fmla="*/ 0 h 307"/>
                <a:gd name="T46" fmla="*/ 1 w 82"/>
                <a:gd name="T47" fmla="*/ 0 h 30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2"/>
                <a:gd name="T73" fmla="*/ 0 h 307"/>
                <a:gd name="T74" fmla="*/ 82 w 82"/>
                <a:gd name="T75" fmla="*/ 307 h 30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2" h="307">
                  <a:moveTo>
                    <a:pt x="0" y="0"/>
                  </a:moveTo>
                  <a:lnTo>
                    <a:pt x="6" y="12"/>
                  </a:lnTo>
                  <a:lnTo>
                    <a:pt x="7" y="25"/>
                  </a:lnTo>
                  <a:lnTo>
                    <a:pt x="11" y="37"/>
                  </a:lnTo>
                  <a:lnTo>
                    <a:pt x="23" y="41"/>
                  </a:lnTo>
                  <a:lnTo>
                    <a:pt x="31" y="46"/>
                  </a:lnTo>
                  <a:lnTo>
                    <a:pt x="36" y="60"/>
                  </a:lnTo>
                  <a:lnTo>
                    <a:pt x="50" y="69"/>
                  </a:lnTo>
                  <a:lnTo>
                    <a:pt x="57" y="79"/>
                  </a:lnTo>
                  <a:lnTo>
                    <a:pt x="67" y="83"/>
                  </a:lnTo>
                  <a:lnTo>
                    <a:pt x="71" y="79"/>
                  </a:lnTo>
                  <a:lnTo>
                    <a:pt x="78" y="87"/>
                  </a:lnTo>
                  <a:lnTo>
                    <a:pt x="78" y="94"/>
                  </a:lnTo>
                  <a:lnTo>
                    <a:pt x="75" y="100"/>
                  </a:lnTo>
                  <a:lnTo>
                    <a:pt x="71" y="112"/>
                  </a:lnTo>
                  <a:lnTo>
                    <a:pt x="71" y="127"/>
                  </a:lnTo>
                  <a:lnTo>
                    <a:pt x="59" y="215"/>
                  </a:lnTo>
                  <a:lnTo>
                    <a:pt x="80" y="233"/>
                  </a:lnTo>
                  <a:lnTo>
                    <a:pt x="82" y="244"/>
                  </a:lnTo>
                  <a:lnTo>
                    <a:pt x="78" y="254"/>
                  </a:lnTo>
                  <a:lnTo>
                    <a:pt x="57" y="259"/>
                  </a:lnTo>
                  <a:lnTo>
                    <a:pt x="50" y="279"/>
                  </a:lnTo>
                  <a:lnTo>
                    <a:pt x="40" y="296"/>
                  </a:lnTo>
                  <a:lnTo>
                    <a:pt x="34" y="30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1" name="Line 311"/>
            <p:cNvSpPr>
              <a:spLocks noChangeShapeType="1"/>
            </p:cNvSpPr>
            <p:nvPr/>
          </p:nvSpPr>
          <p:spPr bwMode="auto">
            <a:xfrm flipV="1">
              <a:off x="5581106" y="6333504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2" name="Line 312"/>
            <p:cNvSpPr>
              <a:spLocks noChangeShapeType="1"/>
            </p:cNvSpPr>
            <p:nvPr/>
          </p:nvSpPr>
          <p:spPr bwMode="auto">
            <a:xfrm>
              <a:off x="5581106" y="6333504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3" name="Line 313"/>
            <p:cNvSpPr>
              <a:spLocks noChangeShapeType="1"/>
            </p:cNvSpPr>
            <p:nvPr/>
          </p:nvSpPr>
          <p:spPr bwMode="auto">
            <a:xfrm>
              <a:off x="5587260" y="6333504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4" name="Line 314"/>
            <p:cNvSpPr>
              <a:spLocks noChangeShapeType="1"/>
            </p:cNvSpPr>
            <p:nvPr/>
          </p:nvSpPr>
          <p:spPr bwMode="auto">
            <a:xfrm flipH="1">
              <a:off x="5581106" y="6340090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5" name="Line 315"/>
            <p:cNvSpPr>
              <a:spLocks noChangeShapeType="1"/>
            </p:cNvSpPr>
            <p:nvPr/>
          </p:nvSpPr>
          <p:spPr bwMode="auto">
            <a:xfrm flipV="1">
              <a:off x="5679572" y="6139873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6" name="Line 316"/>
            <p:cNvSpPr>
              <a:spLocks noChangeShapeType="1"/>
            </p:cNvSpPr>
            <p:nvPr/>
          </p:nvSpPr>
          <p:spPr bwMode="auto">
            <a:xfrm>
              <a:off x="5679572" y="6139873"/>
              <a:ext cx="6154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7" name="Line 317"/>
            <p:cNvSpPr>
              <a:spLocks noChangeShapeType="1"/>
            </p:cNvSpPr>
            <p:nvPr/>
          </p:nvSpPr>
          <p:spPr bwMode="auto">
            <a:xfrm>
              <a:off x="5685726" y="6139873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8" name="Line 318"/>
            <p:cNvSpPr>
              <a:spLocks noChangeShapeType="1"/>
            </p:cNvSpPr>
            <p:nvPr/>
          </p:nvSpPr>
          <p:spPr bwMode="auto">
            <a:xfrm flipH="1">
              <a:off x="5679572" y="6143824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19" name="Line 319"/>
            <p:cNvSpPr>
              <a:spLocks noChangeShapeType="1"/>
            </p:cNvSpPr>
            <p:nvPr/>
          </p:nvSpPr>
          <p:spPr bwMode="auto">
            <a:xfrm flipV="1">
              <a:off x="5454947" y="5785541"/>
              <a:ext cx="1539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0" name="Line 320"/>
            <p:cNvSpPr>
              <a:spLocks noChangeShapeType="1"/>
            </p:cNvSpPr>
            <p:nvPr/>
          </p:nvSpPr>
          <p:spPr bwMode="auto">
            <a:xfrm>
              <a:off x="5454947" y="5785541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1" name="Line 321"/>
            <p:cNvSpPr>
              <a:spLocks noChangeShapeType="1"/>
            </p:cNvSpPr>
            <p:nvPr/>
          </p:nvSpPr>
          <p:spPr bwMode="auto">
            <a:xfrm>
              <a:off x="5462639" y="5785541"/>
              <a:ext cx="0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2" name="Line 322"/>
            <p:cNvSpPr>
              <a:spLocks noChangeShapeType="1"/>
            </p:cNvSpPr>
            <p:nvPr/>
          </p:nvSpPr>
          <p:spPr bwMode="auto">
            <a:xfrm flipH="1">
              <a:off x="5454947" y="5789492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3" name="Freeform 323"/>
            <p:cNvSpPr>
              <a:spLocks/>
            </p:cNvSpPr>
            <p:nvPr/>
          </p:nvSpPr>
          <p:spPr bwMode="auto">
            <a:xfrm>
              <a:off x="6058050" y="5800030"/>
              <a:ext cx="176931" cy="384628"/>
            </a:xfrm>
            <a:custGeom>
              <a:avLst/>
              <a:gdLst>
                <a:gd name="T0" fmla="*/ 0 w 211"/>
                <a:gd name="T1" fmla="*/ 0 h 634"/>
                <a:gd name="T2" fmla="*/ 0 w 211"/>
                <a:gd name="T3" fmla="*/ 0 h 634"/>
                <a:gd name="T4" fmla="*/ 1 w 211"/>
                <a:gd name="T5" fmla="*/ 0 h 634"/>
                <a:gd name="T6" fmla="*/ 1 w 211"/>
                <a:gd name="T7" fmla="*/ 0 h 634"/>
                <a:gd name="T8" fmla="*/ 1 w 211"/>
                <a:gd name="T9" fmla="*/ 0 h 634"/>
                <a:gd name="T10" fmla="*/ 1 w 211"/>
                <a:gd name="T11" fmla="*/ 0 h 634"/>
                <a:gd name="T12" fmla="*/ 1 w 211"/>
                <a:gd name="T13" fmla="*/ 0 h 634"/>
                <a:gd name="T14" fmla="*/ 1 w 211"/>
                <a:gd name="T15" fmla="*/ 0 h 634"/>
                <a:gd name="T16" fmla="*/ 1 w 211"/>
                <a:gd name="T17" fmla="*/ 0 h 634"/>
                <a:gd name="T18" fmla="*/ 1 w 211"/>
                <a:gd name="T19" fmla="*/ 0 h 634"/>
                <a:gd name="T20" fmla="*/ 1 w 211"/>
                <a:gd name="T21" fmla="*/ 0 h 634"/>
                <a:gd name="T22" fmla="*/ 1 w 211"/>
                <a:gd name="T23" fmla="*/ 0 h 634"/>
                <a:gd name="T24" fmla="*/ 1 w 211"/>
                <a:gd name="T25" fmla="*/ 0 h 634"/>
                <a:gd name="T26" fmla="*/ 1 w 211"/>
                <a:gd name="T27" fmla="*/ 0 h 634"/>
                <a:gd name="T28" fmla="*/ 1 w 211"/>
                <a:gd name="T29" fmla="*/ 0 h 634"/>
                <a:gd name="T30" fmla="*/ 1 w 211"/>
                <a:gd name="T31" fmla="*/ 0 h 634"/>
                <a:gd name="T32" fmla="*/ 1 w 211"/>
                <a:gd name="T33" fmla="*/ 0 h 634"/>
                <a:gd name="T34" fmla="*/ 1 w 211"/>
                <a:gd name="T35" fmla="*/ 0 h 634"/>
                <a:gd name="T36" fmla="*/ 1 w 211"/>
                <a:gd name="T37" fmla="*/ 0 h 634"/>
                <a:gd name="T38" fmla="*/ 1 w 211"/>
                <a:gd name="T39" fmla="*/ 0 h 6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1"/>
                <a:gd name="T61" fmla="*/ 0 h 634"/>
                <a:gd name="T62" fmla="*/ 211 w 211"/>
                <a:gd name="T63" fmla="*/ 634 h 6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1" h="634">
                  <a:moveTo>
                    <a:pt x="0" y="0"/>
                  </a:moveTo>
                  <a:lnTo>
                    <a:pt x="0" y="108"/>
                  </a:lnTo>
                  <a:lnTo>
                    <a:pt x="46" y="244"/>
                  </a:lnTo>
                  <a:lnTo>
                    <a:pt x="147" y="283"/>
                  </a:lnTo>
                  <a:lnTo>
                    <a:pt x="144" y="325"/>
                  </a:lnTo>
                  <a:lnTo>
                    <a:pt x="119" y="332"/>
                  </a:lnTo>
                  <a:lnTo>
                    <a:pt x="88" y="496"/>
                  </a:lnTo>
                  <a:lnTo>
                    <a:pt x="144" y="524"/>
                  </a:lnTo>
                  <a:lnTo>
                    <a:pt x="190" y="524"/>
                  </a:lnTo>
                  <a:lnTo>
                    <a:pt x="188" y="532"/>
                  </a:lnTo>
                  <a:lnTo>
                    <a:pt x="184" y="542"/>
                  </a:lnTo>
                  <a:lnTo>
                    <a:pt x="188" y="549"/>
                  </a:lnTo>
                  <a:lnTo>
                    <a:pt x="197" y="549"/>
                  </a:lnTo>
                  <a:lnTo>
                    <a:pt x="203" y="557"/>
                  </a:lnTo>
                  <a:lnTo>
                    <a:pt x="203" y="568"/>
                  </a:lnTo>
                  <a:lnTo>
                    <a:pt x="192" y="572"/>
                  </a:lnTo>
                  <a:lnTo>
                    <a:pt x="192" y="582"/>
                  </a:lnTo>
                  <a:lnTo>
                    <a:pt x="186" y="615"/>
                  </a:lnTo>
                  <a:lnTo>
                    <a:pt x="211" y="624"/>
                  </a:lnTo>
                  <a:lnTo>
                    <a:pt x="209" y="6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4" name="Line 324"/>
            <p:cNvSpPr>
              <a:spLocks noChangeShapeType="1"/>
            </p:cNvSpPr>
            <p:nvPr/>
          </p:nvSpPr>
          <p:spPr bwMode="auto">
            <a:xfrm>
              <a:off x="6231903" y="6184658"/>
              <a:ext cx="115390" cy="4873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5" name="Freeform 325"/>
            <p:cNvSpPr>
              <a:spLocks/>
            </p:cNvSpPr>
            <p:nvPr/>
          </p:nvSpPr>
          <p:spPr bwMode="auto">
            <a:xfrm>
              <a:off x="6399603" y="5785541"/>
              <a:ext cx="118467" cy="314815"/>
            </a:xfrm>
            <a:custGeom>
              <a:avLst/>
              <a:gdLst>
                <a:gd name="T0" fmla="*/ 1 w 142"/>
                <a:gd name="T1" fmla="*/ 0 h 519"/>
                <a:gd name="T2" fmla="*/ 1 w 142"/>
                <a:gd name="T3" fmla="*/ 0 h 519"/>
                <a:gd name="T4" fmla="*/ 1 w 142"/>
                <a:gd name="T5" fmla="*/ 0 h 519"/>
                <a:gd name="T6" fmla="*/ 1 w 142"/>
                <a:gd name="T7" fmla="*/ 0 h 519"/>
                <a:gd name="T8" fmla="*/ 1 w 142"/>
                <a:gd name="T9" fmla="*/ 0 h 519"/>
                <a:gd name="T10" fmla="*/ 1 w 142"/>
                <a:gd name="T11" fmla="*/ 0 h 519"/>
                <a:gd name="T12" fmla="*/ 1 w 142"/>
                <a:gd name="T13" fmla="*/ 0 h 519"/>
                <a:gd name="T14" fmla="*/ 1 w 142"/>
                <a:gd name="T15" fmla="*/ 0 h 519"/>
                <a:gd name="T16" fmla="*/ 1 w 142"/>
                <a:gd name="T17" fmla="*/ 0 h 519"/>
                <a:gd name="T18" fmla="*/ 1 w 142"/>
                <a:gd name="T19" fmla="*/ 0 h 519"/>
                <a:gd name="T20" fmla="*/ 1 w 142"/>
                <a:gd name="T21" fmla="*/ 0 h 519"/>
                <a:gd name="T22" fmla="*/ 1 w 142"/>
                <a:gd name="T23" fmla="*/ 0 h 519"/>
                <a:gd name="T24" fmla="*/ 1 w 142"/>
                <a:gd name="T25" fmla="*/ 0 h 519"/>
                <a:gd name="T26" fmla="*/ 1 w 142"/>
                <a:gd name="T27" fmla="*/ 0 h 519"/>
                <a:gd name="T28" fmla="*/ 1 w 142"/>
                <a:gd name="T29" fmla="*/ 0 h 519"/>
                <a:gd name="T30" fmla="*/ 1 w 142"/>
                <a:gd name="T31" fmla="*/ 0 h 519"/>
                <a:gd name="T32" fmla="*/ 1 w 142"/>
                <a:gd name="T33" fmla="*/ 0 h 519"/>
                <a:gd name="T34" fmla="*/ 1 w 142"/>
                <a:gd name="T35" fmla="*/ 0 h 519"/>
                <a:gd name="T36" fmla="*/ 1 w 142"/>
                <a:gd name="T37" fmla="*/ 0 h 519"/>
                <a:gd name="T38" fmla="*/ 1 w 142"/>
                <a:gd name="T39" fmla="*/ 0 h 519"/>
                <a:gd name="T40" fmla="*/ 1 w 142"/>
                <a:gd name="T41" fmla="*/ 0 h 519"/>
                <a:gd name="T42" fmla="*/ 1 w 142"/>
                <a:gd name="T43" fmla="*/ 0 h 519"/>
                <a:gd name="T44" fmla="*/ 1 w 142"/>
                <a:gd name="T45" fmla="*/ 0 h 519"/>
                <a:gd name="T46" fmla="*/ 1 w 142"/>
                <a:gd name="T47" fmla="*/ 0 h 519"/>
                <a:gd name="T48" fmla="*/ 1 w 142"/>
                <a:gd name="T49" fmla="*/ 0 h 519"/>
                <a:gd name="T50" fmla="*/ 1 w 142"/>
                <a:gd name="T51" fmla="*/ 0 h 519"/>
                <a:gd name="T52" fmla="*/ 1 w 142"/>
                <a:gd name="T53" fmla="*/ 0 h 519"/>
                <a:gd name="T54" fmla="*/ 1 w 142"/>
                <a:gd name="T55" fmla="*/ 0 h 519"/>
                <a:gd name="T56" fmla="*/ 1 w 142"/>
                <a:gd name="T57" fmla="*/ 0 h 519"/>
                <a:gd name="T58" fmla="*/ 0 w 142"/>
                <a:gd name="T59" fmla="*/ 0 h 51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42"/>
                <a:gd name="T91" fmla="*/ 0 h 519"/>
                <a:gd name="T92" fmla="*/ 142 w 142"/>
                <a:gd name="T93" fmla="*/ 519 h 51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42" h="519">
                  <a:moveTo>
                    <a:pt x="142" y="519"/>
                  </a:moveTo>
                  <a:lnTo>
                    <a:pt x="131" y="480"/>
                  </a:lnTo>
                  <a:lnTo>
                    <a:pt x="87" y="442"/>
                  </a:lnTo>
                  <a:lnTo>
                    <a:pt x="60" y="430"/>
                  </a:lnTo>
                  <a:lnTo>
                    <a:pt x="60" y="415"/>
                  </a:lnTo>
                  <a:lnTo>
                    <a:pt x="60" y="403"/>
                  </a:lnTo>
                  <a:lnTo>
                    <a:pt x="52" y="388"/>
                  </a:lnTo>
                  <a:lnTo>
                    <a:pt x="50" y="369"/>
                  </a:lnTo>
                  <a:lnTo>
                    <a:pt x="56" y="348"/>
                  </a:lnTo>
                  <a:lnTo>
                    <a:pt x="62" y="332"/>
                  </a:lnTo>
                  <a:lnTo>
                    <a:pt x="58" y="315"/>
                  </a:lnTo>
                  <a:lnTo>
                    <a:pt x="52" y="309"/>
                  </a:lnTo>
                  <a:lnTo>
                    <a:pt x="47" y="286"/>
                  </a:lnTo>
                  <a:lnTo>
                    <a:pt x="48" y="283"/>
                  </a:lnTo>
                  <a:lnTo>
                    <a:pt x="56" y="277"/>
                  </a:lnTo>
                  <a:lnTo>
                    <a:pt x="56" y="271"/>
                  </a:lnTo>
                  <a:lnTo>
                    <a:pt x="52" y="256"/>
                  </a:lnTo>
                  <a:lnTo>
                    <a:pt x="50" y="248"/>
                  </a:lnTo>
                  <a:lnTo>
                    <a:pt x="52" y="237"/>
                  </a:lnTo>
                  <a:lnTo>
                    <a:pt x="56" y="225"/>
                  </a:lnTo>
                  <a:lnTo>
                    <a:pt x="56" y="213"/>
                  </a:lnTo>
                  <a:lnTo>
                    <a:pt x="54" y="190"/>
                  </a:lnTo>
                  <a:lnTo>
                    <a:pt x="52" y="169"/>
                  </a:lnTo>
                  <a:lnTo>
                    <a:pt x="45" y="160"/>
                  </a:lnTo>
                  <a:lnTo>
                    <a:pt x="39" y="146"/>
                  </a:lnTo>
                  <a:lnTo>
                    <a:pt x="31" y="139"/>
                  </a:lnTo>
                  <a:lnTo>
                    <a:pt x="22" y="129"/>
                  </a:lnTo>
                  <a:lnTo>
                    <a:pt x="16" y="127"/>
                  </a:lnTo>
                  <a:lnTo>
                    <a:pt x="2" y="10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6" name="Freeform 326"/>
            <p:cNvSpPr>
              <a:spLocks/>
            </p:cNvSpPr>
            <p:nvPr/>
          </p:nvSpPr>
          <p:spPr bwMode="auto">
            <a:xfrm>
              <a:off x="6294983" y="6300573"/>
              <a:ext cx="104620" cy="25027"/>
            </a:xfrm>
            <a:custGeom>
              <a:avLst/>
              <a:gdLst>
                <a:gd name="T0" fmla="*/ 0 w 122"/>
                <a:gd name="T1" fmla="*/ 0 h 42"/>
                <a:gd name="T2" fmla="*/ 1 w 122"/>
                <a:gd name="T3" fmla="*/ 0 h 42"/>
                <a:gd name="T4" fmla="*/ 1 w 122"/>
                <a:gd name="T5" fmla="*/ 0 h 42"/>
                <a:gd name="T6" fmla="*/ 0 60000 65536"/>
                <a:gd name="T7" fmla="*/ 0 60000 65536"/>
                <a:gd name="T8" fmla="*/ 0 60000 65536"/>
                <a:gd name="T9" fmla="*/ 0 w 122"/>
                <a:gd name="T10" fmla="*/ 0 h 42"/>
                <a:gd name="T11" fmla="*/ 122 w 122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" h="42">
                  <a:moveTo>
                    <a:pt x="0" y="42"/>
                  </a:moveTo>
                  <a:lnTo>
                    <a:pt x="101" y="36"/>
                  </a:lnTo>
                  <a:lnTo>
                    <a:pt x="12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7" name="Line 327"/>
            <p:cNvSpPr>
              <a:spLocks noChangeShapeType="1"/>
            </p:cNvSpPr>
            <p:nvPr/>
          </p:nvSpPr>
          <p:spPr bwMode="auto">
            <a:xfrm flipH="1" flipV="1">
              <a:off x="6399603" y="6300573"/>
              <a:ext cx="53848" cy="2107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8" name="Freeform 328"/>
            <p:cNvSpPr>
              <a:spLocks/>
            </p:cNvSpPr>
            <p:nvPr/>
          </p:nvSpPr>
          <p:spPr bwMode="auto">
            <a:xfrm>
              <a:off x="6325753" y="6233395"/>
              <a:ext cx="73849" cy="67178"/>
            </a:xfrm>
            <a:custGeom>
              <a:avLst/>
              <a:gdLst>
                <a:gd name="T0" fmla="*/ 1 w 84"/>
                <a:gd name="T1" fmla="*/ 0 h 114"/>
                <a:gd name="T2" fmla="*/ 0 w 84"/>
                <a:gd name="T3" fmla="*/ 0 h 114"/>
                <a:gd name="T4" fmla="*/ 1 w 84"/>
                <a:gd name="T5" fmla="*/ 0 h 114"/>
                <a:gd name="T6" fmla="*/ 0 60000 65536"/>
                <a:gd name="T7" fmla="*/ 0 60000 65536"/>
                <a:gd name="T8" fmla="*/ 0 60000 65536"/>
                <a:gd name="T9" fmla="*/ 0 w 84"/>
                <a:gd name="T10" fmla="*/ 0 h 114"/>
                <a:gd name="T11" fmla="*/ 84 w 84"/>
                <a:gd name="T12" fmla="*/ 114 h 1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4" h="114">
                  <a:moveTo>
                    <a:pt x="23" y="0"/>
                  </a:moveTo>
                  <a:lnTo>
                    <a:pt x="0" y="64"/>
                  </a:lnTo>
                  <a:lnTo>
                    <a:pt x="84" y="11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29" name="Line 329"/>
            <p:cNvSpPr>
              <a:spLocks noChangeShapeType="1"/>
            </p:cNvSpPr>
            <p:nvPr/>
          </p:nvSpPr>
          <p:spPr bwMode="auto">
            <a:xfrm flipV="1">
              <a:off x="6434989" y="6105625"/>
              <a:ext cx="52310" cy="2371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0" name="Line 330"/>
            <p:cNvSpPr>
              <a:spLocks noChangeShapeType="1"/>
            </p:cNvSpPr>
            <p:nvPr/>
          </p:nvSpPr>
          <p:spPr bwMode="auto">
            <a:xfrm flipV="1">
              <a:off x="6342677" y="6129335"/>
              <a:ext cx="92312" cy="35565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1" name="Line 331"/>
            <p:cNvSpPr>
              <a:spLocks noChangeShapeType="1"/>
            </p:cNvSpPr>
            <p:nvPr/>
          </p:nvSpPr>
          <p:spPr bwMode="auto">
            <a:xfrm flipH="1" flipV="1">
              <a:off x="6342677" y="6164900"/>
              <a:ext cx="40002" cy="4873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2" name="Line 332"/>
            <p:cNvSpPr>
              <a:spLocks noChangeShapeType="1"/>
            </p:cNvSpPr>
            <p:nvPr/>
          </p:nvSpPr>
          <p:spPr bwMode="auto">
            <a:xfrm flipV="1">
              <a:off x="6347293" y="6213637"/>
              <a:ext cx="35386" cy="19758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3" name="Freeform 333"/>
            <p:cNvSpPr>
              <a:spLocks/>
            </p:cNvSpPr>
            <p:nvPr/>
          </p:nvSpPr>
          <p:spPr bwMode="auto">
            <a:xfrm>
              <a:off x="6145746" y="6325601"/>
              <a:ext cx="96927" cy="21076"/>
            </a:xfrm>
            <a:custGeom>
              <a:avLst/>
              <a:gdLst>
                <a:gd name="T0" fmla="*/ 1 w 117"/>
                <a:gd name="T1" fmla="*/ 0 h 36"/>
                <a:gd name="T2" fmla="*/ 1 w 117"/>
                <a:gd name="T3" fmla="*/ 0 h 36"/>
                <a:gd name="T4" fmla="*/ 1 w 117"/>
                <a:gd name="T5" fmla="*/ 0 h 36"/>
                <a:gd name="T6" fmla="*/ 1 w 117"/>
                <a:gd name="T7" fmla="*/ 0 h 36"/>
                <a:gd name="T8" fmla="*/ 1 w 117"/>
                <a:gd name="T9" fmla="*/ 0 h 36"/>
                <a:gd name="T10" fmla="*/ 1 w 117"/>
                <a:gd name="T11" fmla="*/ 0 h 36"/>
                <a:gd name="T12" fmla="*/ 0 w 117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36"/>
                <a:gd name="T23" fmla="*/ 117 w 117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36">
                  <a:moveTo>
                    <a:pt x="117" y="25"/>
                  </a:moveTo>
                  <a:lnTo>
                    <a:pt x="111" y="13"/>
                  </a:lnTo>
                  <a:lnTo>
                    <a:pt x="79" y="23"/>
                  </a:lnTo>
                  <a:lnTo>
                    <a:pt x="63" y="0"/>
                  </a:lnTo>
                  <a:lnTo>
                    <a:pt x="44" y="8"/>
                  </a:lnTo>
                  <a:lnTo>
                    <a:pt x="48" y="23"/>
                  </a:lnTo>
                  <a:lnTo>
                    <a:pt x="0" y="36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4" name="Freeform 334"/>
            <p:cNvSpPr>
              <a:spLocks/>
            </p:cNvSpPr>
            <p:nvPr/>
          </p:nvSpPr>
          <p:spPr bwMode="auto">
            <a:xfrm>
              <a:off x="6048819" y="6184658"/>
              <a:ext cx="183085" cy="75082"/>
            </a:xfrm>
            <a:custGeom>
              <a:avLst/>
              <a:gdLst>
                <a:gd name="T0" fmla="*/ 0 w 215"/>
                <a:gd name="T1" fmla="*/ 0 h 123"/>
                <a:gd name="T2" fmla="*/ 1 w 215"/>
                <a:gd name="T3" fmla="*/ 0 h 123"/>
                <a:gd name="T4" fmla="*/ 1 w 215"/>
                <a:gd name="T5" fmla="*/ 0 h 123"/>
                <a:gd name="T6" fmla="*/ 1 w 215"/>
                <a:gd name="T7" fmla="*/ 0 h 123"/>
                <a:gd name="T8" fmla="*/ 1 w 215"/>
                <a:gd name="T9" fmla="*/ 0 h 123"/>
                <a:gd name="T10" fmla="*/ 1 w 215"/>
                <a:gd name="T11" fmla="*/ 0 h 123"/>
                <a:gd name="T12" fmla="*/ 1 w 215"/>
                <a:gd name="T13" fmla="*/ 0 h 123"/>
                <a:gd name="T14" fmla="*/ 1 w 215"/>
                <a:gd name="T15" fmla="*/ 0 h 123"/>
                <a:gd name="T16" fmla="*/ 1 w 215"/>
                <a:gd name="T17" fmla="*/ 0 h 123"/>
                <a:gd name="T18" fmla="*/ 1 w 215"/>
                <a:gd name="T19" fmla="*/ 0 h 123"/>
                <a:gd name="T20" fmla="*/ 1 w 215"/>
                <a:gd name="T21" fmla="*/ 0 h 123"/>
                <a:gd name="T22" fmla="*/ 1 w 215"/>
                <a:gd name="T23" fmla="*/ 0 h 123"/>
                <a:gd name="T24" fmla="*/ 1 w 215"/>
                <a:gd name="T25" fmla="*/ 0 h 123"/>
                <a:gd name="T26" fmla="*/ 1 w 215"/>
                <a:gd name="T27" fmla="*/ 0 h 123"/>
                <a:gd name="T28" fmla="*/ 1 w 215"/>
                <a:gd name="T29" fmla="*/ 0 h 123"/>
                <a:gd name="T30" fmla="*/ 1 w 215"/>
                <a:gd name="T31" fmla="*/ 0 h 123"/>
                <a:gd name="T32" fmla="*/ 1 w 215"/>
                <a:gd name="T33" fmla="*/ 0 h 123"/>
                <a:gd name="T34" fmla="*/ 1 w 215"/>
                <a:gd name="T35" fmla="*/ 0 h 123"/>
                <a:gd name="T36" fmla="*/ 1 w 215"/>
                <a:gd name="T37" fmla="*/ 0 h 123"/>
                <a:gd name="T38" fmla="*/ 1 w 215"/>
                <a:gd name="T39" fmla="*/ 0 h 123"/>
                <a:gd name="T40" fmla="*/ 1 w 215"/>
                <a:gd name="T41" fmla="*/ 0 h 123"/>
                <a:gd name="T42" fmla="*/ 1 w 215"/>
                <a:gd name="T43" fmla="*/ 0 h 123"/>
                <a:gd name="T44" fmla="*/ 1 w 215"/>
                <a:gd name="T45" fmla="*/ 0 h 123"/>
                <a:gd name="T46" fmla="*/ 1 w 215"/>
                <a:gd name="T47" fmla="*/ 0 h 123"/>
                <a:gd name="T48" fmla="*/ 1 w 215"/>
                <a:gd name="T49" fmla="*/ 0 h 123"/>
                <a:gd name="T50" fmla="*/ 1 w 215"/>
                <a:gd name="T51" fmla="*/ 0 h 123"/>
                <a:gd name="T52" fmla="*/ 1 w 215"/>
                <a:gd name="T53" fmla="*/ 0 h 12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5"/>
                <a:gd name="T82" fmla="*/ 0 h 123"/>
                <a:gd name="T83" fmla="*/ 215 w 215"/>
                <a:gd name="T84" fmla="*/ 123 h 12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5" h="123">
                  <a:moveTo>
                    <a:pt x="0" y="119"/>
                  </a:moveTo>
                  <a:lnTo>
                    <a:pt x="59" y="119"/>
                  </a:lnTo>
                  <a:lnTo>
                    <a:pt x="67" y="119"/>
                  </a:lnTo>
                  <a:lnTo>
                    <a:pt x="80" y="123"/>
                  </a:lnTo>
                  <a:lnTo>
                    <a:pt x="92" y="119"/>
                  </a:lnTo>
                  <a:lnTo>
                    <a:pt x="109" y="119"/>
                  </a:lnTo>
                  <a:lnTo>
                    <a:pt x="113" y="111"/>
                  </a:lnTo>
                  <a:lnTo>
                    <a:pt x="113" y="101"/>
                  </a:lnTo>
                  <a:lnTo>
                    <a:pt x="113" y="96"/>
                  </a:lnTo>
                  <a:lnTo>
                    <a:pt x="121" y="90"/>
                  </a:lnTo>
                  <a:lnTo>
                    <a:pt x="128" y="90"/>
                  </a:lnTo>
                  <a:lnTo>
                    <a:pt x="132" y="88"/>
                  </a:lnTo>
                  <a:lnTo>
                    <a:pt x="132" y="82"/>
                  </a:lnTo>
                  <a:lnTo>
                    <a:pt x="136" y="78"/>
                  </a:lnTo>
                  <a:lnTo>
                    <a:pt x="146" y="80"/>
                  </a:lnTo>
                  <a:lnTo>
                    <a:pt x="151" y="78"/>
                  </a:lnTo>
                  <a:lnTo>
                    <a:pt x="157" y="69"/>
                  </a:lnTo>
                  <a:lnTo>
                    <a:pt x="165" y="65"/>
                  </a:lnTo>
                  <a:lnTo>
                    <a:pt x="165" y="57"/>
                  </a:lnTo>
                  <a:lnTo>
                    <a:pt x="174" y="53"/>
                  </a:lnTo>
                  <a:lnTo>
                    <a:pt x="182" y="46"/>
                  </a:lnTo>
                  <a:lnTo>
                    <a:pt x="192" y="36"/>
                  </a:lnTo>
                  <a:lnTo>
                    <a:pt x="182" y="30"/>
                  </a:lnTo>
                  <a:lnTo>
                    <a:pt x="192" y="23"/>
                  </a:lnTo>
                  <a:lnTo>
                    <a:pt x="199" y="17"/>
                  </a:lnTo>
                  <a:lnTo>
                    <a:pt x="207" y="13"/>
                  </a:lnTo>
                  <a:lnTo>
                    <a:pt x="215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5" name="Freeform 335"/>
            <p:cNvSpPr>
              <a:spLocks/>
            </p:cNvSpPr>
            <p:nvPr/>
          </p:nvSpPr>
          <p:spPr bwMode="auto">
            <a:xfrm>
              <a:off x="6039587" y="6258422"/>
              <a:ext cx="32309" cy="14489"/>
            </a:xfrm>
            <a:custGeom>
              <a:avLst/>
              <a:gdLst>
                <a:gd name="T0" fmla="*/ 1 w 39"/>
                <a:gd name="T1" fmla="*/ 0 h 28"/>
                <a:gd name="T2" fmla="*/ 1 w 39"/>
                <a:gd name="T3" fmla="*/ 0 h 28"/>
                <a:gd name="T4" fmla="*/ 0 w 39"/>
                <a:gd name="T5" fmla="*/ 0 h 28"/>
                <a:gd name="T6" fmla="*/ 1 w 39"/>
                <a:gd name="T7" fmla="*/ 0 h 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"/>
                <a:gd name="T13" fmla="*/ 0 h 28"/>
                <a:gd name="T14" fmla="*/ 39 w 39"/>
                <a:gd name="T15" fmla="*/ 28 h 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" h="28">
                  <a:moveTo>
                    <a:pt x="39" y="28"/>
                  </a:moveTo>
                  <a:lnTo>
                    <a:pt x="22" y="21"/>
                  </a:lnTo>
                  <a:lnTo>
                    <a:pt x="0" y="0"/>
                  </a:lnTo>
                  <a:lnTo>
                    <a:pt x="1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6" name="Line 336"/>
            <p:cNvSpPr>
              <a:spLocks noChangeShapeType="1"/>
            </p:cNvSpPr>
            <p:nvPr/>
          </p:nvSpPr>
          <p:spPr bwMode="auto">
            <a:xfrm flipV="1">
              <a:off x="6039587" y="6354579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7" name="Line 337"/>
            <p:cNvSpPr>
              <a:spLocks noChangeShapeType="1"/>
            </p:cNvSpPr>
            <p:nvPr/>
          </p:nvSpPr>
          <p:spPr bwMode="auto">
            <a:xfrm>
              <a:off x="6039587" y="6354579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8" name="Line 338"/>
            <p:cNvSpPr>
              <a:spLocks noChangeShapeType="1"/>
            </p:cNvSpPr>
            <p:nvPr/>
          </p:nvSpPr>
          <p:spPr bwMode="auto">
            <a:xfrm>
              <a:off x="6045741" y="6354579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39" name="Line 339"/>
            <p:cNvSpPr>
              <a:spLocks noChangeShapeType="1"/>
            </p:cNvSpPr>
            <p:nvPr/>
          </p:nvSpPr>
          <p:spPr bwMode="auto">
            <a:xfrm flipH="1">
              <a:off x="6039587" y="6359848"/>
              <a:ext cx="6154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0" name="Line 340"/>
            <p:cNvSpPr>
              <a:spLocks noChangeShapeType="1"/>
            </p:cNvSpPr>
            <p:nvPr/>
          </p:nvSpPr>
          <p:spPr bwMode="auto">
            <a:xfrm>
              <a:off x="6071896" y="6272912"/>
              <a:ext cx="46156" cy="18441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1" name="Freeform 341"/>
            <p:cNvSpPr>
              <a:spLocks/>
            </p:cNvSpPr>
            <p:nvPr/>
          </p:nvSpPr>
          <p:spPr bwMode="auto">
            <a:xfrm>
              <a:off x="6071896" y="6272912"/>
              <a:ext cx="78465" cy="73764"/>
            </a:xfrm>
            <a:custGeom>
              <a:avLst/>
              <a:gdLst>
                <a:gd name="T0" fmla="*/ 0 w 94"/>
                <a:gd name="T1" fmla="*/ 0 h 121"/>
                <a:gd name="T2" fmla="*/ 1 w 94"/>
                <a:gd name="T3" fmla="*/ 0 h 121"/>
                <a:gd name="T4" fmla="*/ 1 w 94"/>
                <a:gd name="T5" fmla="*/ 0 h 121"/>
                <a:gd name="T6" fmla="*/ 1 w 94"/>
                <a:gd name="T7" fmla="*/ 0 h 121"/>
                <a:gd name="T8" fmla="*/ 1 w 94"/>
                <a:gd name="T9" fmla="*/ 0 h 121"/>
                <a:gd name="T10" fmla="*/ 1 w 94"/>
                <a:gd name="T11" fmla="*/ 0 h 121"/>
                <a:gd name="T12" fmla="*/ 1 w 94"/>
                <a:gd name="T13" fmla="*/ 0 h 121"/>
                <a:gd name="T14" fmla="*/ 1 w 94"/>
                <a:gd name="T15" fmla="*/ 0 h 121"/>
                <a:gd name="T16" fmla="*/ 1 w 94"/>
                <a:gd name="T17" fmla="*/ 0 h 121"/>
                <a:gd name="T18" fmla="*/ 1 w 94"/>
                <a:gd name="T19" fmla="*/ 0 h 121"/>
                <a:gd name="T20" fmla="*/ 1 w 94"/>
                <a:gd name="T21" fmla="*/ 0 h 121"/>
                <a:gd name="T22" fmla="*/ 1 w 94"/>
                <a:gd name="T23" fmla="*/ 0 h 1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4"/>
                <a:gd name="T37" fmla="*/ 0 h 121"/>
                <a:gd name="T38" fmla="*/ 94 w 94"/>
                <a:gd name="T39" fmla="*/ 121 h 12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4" h="121">
                  <a:moveTo>
                    <a:pt x="0" y="0"/>
                  </a:moveTo>
                  <a:lnTo>
                    <a:pt x="54" y="27"/>
                  </a:lnTo>
                  <a:lnTo>
                    <a:pt x="54" y="68"/>
                  </a:lnTo>
                  <a:lnTo>
                    <a:pt x="94" y="81"/>
                  </a:lnTo>
                  <a:lnTo>
                    <a:pt x="94" y="83"/>
                  </a:lnTo>
                  <a:lnTo>
                    <a:pt x="92" y="89"/>
                  </a:lnTo>
                  <a:lnTo>
                    <a:pt x="82" y="100"/>
                  </a:lnTo>
                  <a:lnTo>
                    <a:pt x="75" y="102"/>
                  </a:lnTo>
                  <a:lnTo>
                    <a:pt x="71" y="106"/>
                  </a:lnTo>
                  <a:lnTo>
                    <a:pt x="75" y="112"/>
                  </a:lnTo>
                  <a:lnTo>
                    <a:pt x="84" y="118"/>
                  </a:lnTo>
                  <a:lnTo>
                    <a:pt x="86" y="1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2" name="Line 342"/>
            <p:cNvSpPr>
              <a:spLocks noChangeShapeType="1"/>
            </p:cNvSpPr>
            <p:nvPr/>
          </p:nvSpPr>
          <p:spPr bwMode="auto">
            <a:xfrm flipV="1">
              <a:off x="6242673" y="6325601"/>
              <a:ext cx="52310" cy="1448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3" name="Line 343"/>
            <p:cNvSpPr>
              <a:spLocks noChangeShapeType="1"/>
            </p:cNvSpPr>
            <p:nvPr/>
          </p:nvSpPr>
          <p:spPr bwMode="auto">
            <a:xfrm flipV="1">
              <a:off x="6165747" y="6350628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4" name="Line 344"/>
            <p:cNvSpPr>
              <a:spLocks noChangeShapeType="1"/>
            </p:cNvSpPr>
            <p:nvPr/>
          </p:nvSpPr>
          <p:spPr bwMode="auto">
            <a:xfrm>
              <a:off x="6165747" y="6350628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5" name="Line 345"/>
            <p:cNvSpPr>
              <a:spLocks noChangeShapeType="1"/>
            </p:cNvSpPr>
            <p:nvPr/>
          </p:nvSpPr>
          <p:spPr bwMode="auto">
            <a:xfrm>
              <a:off x="6174978" y="6350628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6" name="Line 346"/>
            <p:cNvSpPr>
              <a:spLocks noChangeShapeType="1"/>
            </p:cNvSpPr>
            <p:nvPr/>
          </p:nvSpPr>
          <p:spPr bwMode="auto">
            <a:xfrm flipH="1">
              <a:off x="6165747" y="6357214"/>
              <a:ext cx="9231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7" name="Line 347"/>
            <p:cNvSpPr>
              <a:spLocks noChangeShapeType="1"/>
            </p:cNvSpPr>
            <p:nvPr/>
          </p:nvSpPr>
          <p:spPr bwMode="auto">
            <a:xfrm flipV="1">
              <a:off x="6170362" y="6325601"/>
              <a:ext cx="1539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8" name="Line 348"/>
            <p:cNvSpPr>
              <a:spLocks noChangeShapeType="1"/>
            </p:cNvSpPr>
            <p:nvPr/>
          </p:nvSpPr>
          <p:spPr bwMode="auto">
            <a:xfrm>
              <a:off x="6170362" y="6325601"/>
              <a:ext cx="7693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49" name="Line 349"/>
            <p:cNvSpPr>
              <a:spLocks noChangeShapeType="1"/>
            </p:cNvSpPr>
            <p:nvPr/>
          </p:nvSpPr>
          <p:spPr bwMode="auto">
            <a:xfrm>
              <a:off x="6178055" y="6325601"/>
              <a:ext cx="0" cy="6586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0" name="Line 350"/>
            <p:cNvSpPr>
              <a:spLocks noChangeShapeType="1"/>
            </p:cNvSpPr>
            <p:nvPr/>
          </p:nvSpPr>
          <p:spPr bwMode="auto">
            <a:xfrm flipH="1">
              <a:off x="6170362" y="6332187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1" name="Line 351"/>
            <p:cNvSpPr>
              <a:spLocks noChangeShapeType="1"/>
            </p:cNvSpPr>
            <p:nvPr/>
          </p:nvSpPr>
          <p:spPr bwMode="auto">
            <a:xfrm flipV="1">
              <a:off x="6261135" y="6056888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2" name="Line 352"/>
            <p:cNvSpPr>
              <a:spLocks noChangeShapeType="1"/>
            </p:cNvSpPr>
            <p:nvPr/>
          </p:nvSpPr>
          <p:spPr bwMode="auto">
            <a:xfrm>
              <a:off x="6261135" y="6056888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3" name="Line 353"/>
            <p:cNvSpPr>
              <a:spLocks noChangeShapeType="1"/>
            </p:cNvSpPr>
            <p:nvPr/>
          </p:nvSpPr>
          <p:spPr bwMode="auto">
            <a:xfrm>
              <a:off x="6268828" y="6056888"/>
              <a:ext cx="1539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4" name="Line 354"/>
            <p:cNvSpPr>
              <a:spLocks noChangeShapeType="1"/>
            </p:cNvSpPr>
            <p:nvPr/>
          </p:nvSpPr>
          <p:spPr bwMode="auto">
            <a:xfrm flipH="1">
              <a:off x="6261135" y="6062157"/>
              <a:ext cx="7693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5" name="Line 355"/>
            <p:cNvSpPr>
              <a:spLocks noChangeShapeType="1"/>
            </p:cNvSpPr>
            <p:nvPr/>
          </p:nvSpPr>
          <p:spPr bwMode="auto">
            <a:xfrm flipV="1">
              <a:off x="6459605" y="6282132"/>
              <a:ext cx="0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6" name="Line 356"/>
            <p:cNvSpPr>
              <a:spLocks noChangeShapeType="1"/>
            </p:cNvSpPr>
            <p:nvPr/>
          </p:nvSpPr>
          <p:spPr bwMode="auto">
            <a:xfrm>
              <a:off x="6459605" y="6282132"/>
              <a:ext cx="3077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7" name="Line 357"/>
            <p:cNvSpPr>
              <a:spLocks noChangeShapeType="1"/>
            </p:cNvSpPr>
            <p:nvPr/>
          </p:nvSpPr>
          <p:spPr bwMode="auto">
            <a:xfrm>
              <a:off x="6462682" y="6282132"/>
              <a:ext cx="3077" cy="526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8" name="Line 358"/>
            <p:cNvSpPr>
              <a:spLocks noChangeShapeType="1"/>
            </p:cNvSpPr>
            <p:nvPr/>
          </p:nvSpPr>
          <p:spPr bwMode="auto">
            <a:xfrm flipH="1">
              <a:off x="6459605" y="6287401"/>
              <a:ext cx="3077" cy="0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59" name="Freeform 359"/>
            <p:cNvSpPr>
              <a:spLocks/>
            </p:cNvSpPr>
            <p:nvPr/>
          </p:nvSpPr>
          <p:spPr bwMode="auto">
            <a:xfrm>
              <a:off x="4345668" y="4877976"/>
              <a:ext cx="203086" cy="296374"/>
            </a:xfrm>
            <a:custGeom>
              <a:avLst/>
              <a:gdLst>
                <a:gd name="T0" fmla="*/ 1 w 244"/>
                <a:gd name="T1" fmla="*/ 0 h 491"/>
                <a:gd name="T2" fmla="*/ 1 w 244"/>
                <a:gd name="T3" fmla="*/ 0 h 491"/>
                <a:gd name="T4" fmla="*/ 1 w 244"/>
                <a:gd name="T5" fmla="*/ 0 h 491"/>
                <a:gd name="T6" fmla="*/ 1 w 244"/>
                <a:gd name="T7" fmla="*/ 0 h 491"/>
                <a:gd name="T8" fmla="*/ 1 w 244"/>
                <a:gd name="T9" fmla="*/ 0 h 491"/>
                <a:gd name="T10" fmla="*/ 1 w 244"/>
                <a:gd name="T11" fmla="*/ 0 h 491"/>
                <a:gd name="T12" fmla="*/ 0 w 244"/>
                <a:gd name="T13" fmla="*/ 0 h 491"/>
                <a:gd name="T14" fmla="*/ 1 w 244"/>
                <a:gd name="T15" fmla="*/ 0 h 491"/>
                <a:gd name="T16" fmla="*/ 1 w 244"/>
                <a:gd name="T17" fmla="*/ 0 h 4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4"/>
                <a:gd name="T28" fmla="*/ 0 h 491"/>
                <a:gd name="T29" fmla="*/ 244 w 244"/>
                <a:gd name="T30" fmla="*/ 491 h 4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4" h="491">
                  <a:moveTo>
                    <a:pt x="244" y="491"/>
                  </a:moveTo>
                  <a:lnTo>
                    <a:pt x="146" y="477"/>
                  </a:lnTo>
                  <a:lnTo>
                    <a:pt x="88" y="376"/>
                  </a:lnTo>
                  <a:lnTo>
                    <a:pt x="127" y="335"/>
                  </a:lnTo>
                  <a:lnTo>
                    <a:pt x="104" y="201"/>
                  </a:lnTo>
                  <a:lnTo>
                    <a:pt x="11" y="155"/>
                  </a:lnTo>
                  <a:lnTo>
                    <a:pt x="0" y="92"/>
                  </a:lnTo>
                  <a:lnTo>
                    <a:pt x="33" y="84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0" name="Freeform 360"/>
            <p:cNvSpPr>
              <a:spLocks/>
            </p:cNvSpPr>
            <p:nvPr/>
          </p:nvSpPr>
          <p:spPr bwMode="auto">
            <a:xfrm>
              <a:off x="3799491" y="4185119"/>
              <a:ext cx="646182" cy="608555"/>
            </a:xfrm>
            <a:custGeom>
              <a:avLst/>
              <a:gdLst>
                <a:gd name="T0" fmla="*/ 1 w 766"/>
                <a:gd name="T1" fmla="*/ 0 h 1005"/>
                <a:gd name="T2" fmla="*/ 1 w 766"/>
                <a:gd name="T3" fmla="*/ 0 h 1005"/>
                <a:gd name="T4" fmla="*/ 1 w 766"/>
                <a:gd name="T5" fmla="*/ 0 h 1005"/>
                <a:gd name="T6" fmla="*/ 1 w 766"/>
                <a:gd name="T7" fmla="*/ 0 h 1005"/>
                <a:gd name="T8" fmla="*/ 1 w 766"/>
                <a:gd name="T9" fmla="*/ 0 h 1005"/>
                <a:gd name="T10" fmla="*/ 1 w 766"/>
                <a:gd name="T11" fmla="*/ 0 h 1005"/>
                <a:gd name="T12" fmla="*/ 1 w 766"/>
                <a:gd name="T13" fmla="*/ 0 h 1005"/>
                <a:gd name="T14" fmla="*/ 1 w 766"/>
                <a:gd name="T15" fmla="*/ 0 h 1005"/>
                <a:gd name="T16" fmla="*/ 1 w 766"/>
                <a:gd name="T17" fmla="*/ 0 h 1005"/>
                <a:gd name="T18" fmla="*/ 1 w 766"/>
                <a:gd name="T19" fmla="*/ 0 h 1005"/>
                <a:gd name="T20" fmla="*/ 1 w 766"/>
                <a:gd name="T21" fmla="*/ 0 h 1005"/>
                <a:gd name="T22" fmla="*/ 0 w 766"/>
                <a:gd name="T23" fmla="*/ 0 h 1005"/>
                <a:gd name="T24" fmla="*/ 1 w 766"/>
                <a:gd name="T25" fmla="*/ 0 h 1005"/>
                <a:gd name="T26" fmla="*/ 1 w 766"/>
                <a:gd name="T27" fmla="*/ 0 h 10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1005"/>
                <a:gd name="T44" fmla="*/ 766 w 766"/>
                <a:gd name="T45" fmla="*/ 1005 h 10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1005">
                  <a:moveTo>
                    <a:pt x="505" y="963"/>
                  </a:moveTo>
                  <a:lnTo>
                    <a:pt x="560" y="852"/>
                  </a:lnTo>
                  <a:lnTo>
                    <a:pt x="549" y="748"/>
                  </a:lnTo>
                  <a:lnTo>
                    <a:pt x="620" y="572"/>
                  </a:lnTo>
                  <a:lnTo>
                    <a:pt x="766" y="455"/>
                  </a:lnTo>
                  <a:lnTo>
                    <a:pt x="743" y="247"/>
                  </a:lnTo>
                  <a:lnTo>
                    <a:pt x="545" y="0"/>
                  </a:lnTo>
                  <a:lnTo>
                    <a:pt x="486" y="125"/>
                  </a:lnTo>
                  <a:lnTo>
                    <a:pt x="340" y="192"/>
                  </a:lnTo>
                  <a:lnTo>
                    <a:pt x="46" y="708"/>
                  </a:lnTo>
                  <a:lnTo>
                    <a:pt x="13" y="727"/>
                  </a:lnTo>
                  <a:lnTo>
                    <a:pt x="0" y="739"/>
                  </a:lnTo>
                  <a:lnTo>
                    <a:pt x="315" y="1005"/>
                  </a:lnTo>
                  <a:lnTo>
                    <a:pt x="505" y="9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1" name="Freeform 361"/>
            <p:cNvSpPr>
              <a:spLocks/>
            </p:cNvSpPr>
            <p:nvPr/>
          </p:nvSpPr>
          <p:spPr bwMode="auto">
            <a:xfrm>
              <a:off x="3799491" y="4185119"/>
              <a:ext cx="646182" cy="608555"/>
            </a:xfrm>
            <a:custGeom>
              <a:avLst/>
              <a:gdLst>
                <a:gd name="T0" fmla="*/ 1 w 766"/>
                <a:gd name="T1" fmla="*/ 0 h 1005"/>
                <a:gd name="T2" fmla="*/ 1 w 766"/>
                <a:gd name="T3" fmla="*/ 0 h 1005"/>
                <a:gd name="T4" fmla="*/ 1 w 766"/>
                <a:gd name="T5" fmla="*/ 0 h 1005"/>
                <a:gd name="T6" fmla="*/ 1 w 766"/>
                <a:gd name="T7" fmla="*/ 0 h 1005"/>
                <a:gd name="T8" fmla="*/ 1 w 766"/>
                <a:gd name="T9" fmla="*/ 0 h 1005"/>
                <a:gd name="T10" fmla="*/ 1 w 766"/>
                <a:gd name="T11" fmla="*/ 0 h 1005"/>
                <a:gd name="T12" fmla="*/ 1 w 766"/>
                <a:gd name="T13" fmla="*/ 0 h 1005"/>
                <a:gd name="T14" fmla="*/ 1 w 766"/>
                <a:gd name="T15" fmla="*/ 0 h 1005"/>
                <a:gd name="T16" fmla="*/ 1 w 766"/>
                <a:gd name="T17" fmla="*/ 0 h 1005"/>
                <a:gd name="T18" fmla="*/ 1 w 766"/>
                <a:gd name="T19" fmla="*/ 0 h 1005"/>
                <a:gd name="T20" fmla="*/ 1 w 766"/>
                <a:gd name="T21" fmla="*/ 0 h 1005"/>
                <a:gd name="T22" fmla="*/ 0 w 766"/>
                <a:gd name="T23" fmla="*/ 0 h 1005"/>
                <a:gd name="T24" fmla="*/ 1 w 766"/>
                <a:gd name="T25" fmla="*/ 0 h 1005"/>
                <a:gd name="T26" fmla="*/ 1 w 766"/>
                <a:gd name="T27" fmla="*/ 0 h 10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1005"/>
                <a:gd name="T44" fmla="*/ 766 w 766"/>
                <a:gd name="T45" fmla="*/ 1005 h 10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1005">
                  <a:moveTo>
                    <a:pt x="505" y="963"/>
                  </a:moveTo>
                  <a:lnTo>
                    <a:pt x="560" y="852"/>
                  </a:lnTo>
                  <a:lnTo>
                    <a:pt x="549" y="748"/>
                  </a:lnTo>
                  <a:lnTo>
                    <a:pt x="620" y="572"/>
                  </a:lnTo>
                  <a:lnTo>
                    <a:pt x="766" y="455"/>
                  </a:lnTo>
                  <a:lnTo>
                    <a:pt x="743" y="247"/>
                  </a:lnTo>
                  <a:lnTo>
                    <a:pt x="545" y="0"/>
                  </a:lnTo>
                  <a:lnTo>
                    <a:pt x="486" y="125"/>
                  </a:lnTo>
                  <a:lnTo>
                    <a:pt x="340" y="192"/>
                  </a:lnTo>
                  <a:lnTo>
                    <a:pt x="46" y="708"/>
                  </a:lnTo>
                  <a:lnTo>
                    <a:pt x="13" y="727"/>
                  </a:lnTo>
                  <a:lnTo>
                    <a:pt x="0" y="739"/>
                  </a:lnTo>
                  <a:lnTo>
                    <a:pt x="315" y="1005"/>
                  </a:lnTo>
                  <a:lnTo>
                    <a:pt x="505" y="96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2" name="Freeform 362"/>
            <p:cNvSpPr>
              <a:spLocks/>
            </p:cNvSpPr>
            <p:nvPr/>
          </p:nvSpPr>
          <p:spPr bwMode="auto">
            <a:xfrm>
              <a:off x="3727180" y="4631656"/>
              <a:ext cx="567717" cy="388580"/>
            </a:xfrm>
            <a:custGeom>
              <a:avLst/>
              <a:gdLst>
                <a:gd name="T0" fmla="*/ 1 w 677"/>
                <a:gd name="T1" fmla="*/ 0 h 641"/>
                <a:gd name="T2" fmla="*/ 1 w 677"/>
                <a:gd name="T3" fmla="*/ 0 h 641"/>
                <a:gd name="T4" fmla="*/ 1 w 677"/>
                <a:gd name="T5" fmla="*/ 0 h 641"/>
                <a:gd name="T6" fmla="*/ 1 w 677"/>
                <a:gd name="T7" fmla="*/ 0 h 641"/>
                <a:gd name="T8" fmla="*/ 0 w 677"/>
                <a:gd name="T9" fmla="*/ 0 h 641"/>
                <a:gd name="T10" fmla="*/ 1 w 677"/>
                <a:gd name="T11" fmla="*/ 0 h 641"/>
                <a:gd name="T12" fmla="*/ 1 w 677"/>
                <a:gd name="T13" fmla="*/ 0 h 641"/>
                <a:gd name="T14" fmla="*/ 1 w 677"/>
                <a:gd name="T15" fmla="*/ 0 h 641"/>
                <a:gd name="T16" fmla="*/ 1 w 677"/>
                <a:gd name="T17" fmla="*/ 0 h 641"/>
                <a:gd name="T18" fmla="*/ 1 w 677"/>
                <a:gd name="T19" fmla="*/ 0 h 641"/>
                <a:gd name="T20" fmla="*/ 1 w 677"/>
                <a:gd name="T21" fmla="*/ 0 h 641"/>
                <a:gd name="T22" fmla="*/ 1 w 677"/>
                <a:gd name="T23" fmla="*/ 0 h 641"/>
                <a:gd name="T24" fmla="*/ 1 w 677"/>
                <a:gd name="T25" fmla="*/ 0 h 641"/>
                <a:gd name="T26" fmla="*/ 1 w 677"/>
                <a:gd name="T27" fmla="*/ 0 h 641"/>
                <a:gd name="T28" fmla="*/ 1 w 677"/>
                <a:gd name="T29" fmla="*/ 0 h 641"/>
                <a:gd name="T30" fmla="*/ 1 w 677"/>
                <a:gd name="T31" fmla="*/ 0 h 641"/>
                <a:gd name="T32" fmla="*/ 1 w 677"/>
                <a:gd name="T33" fmla="*/ 0 h 641"/>
                <a:gd name="T34" fmla="*/ 1 w 677"/>
                <a:gd name="T35" fmla="*/ 0 h 641"/>
                <a:gd name="T36" fmla="*/ 1 w 677"/>
                <a:gd name="T37" fmla="*/ 0 h 641"/>
                <a:gd name="T38" fmla="*/ 1 w 677"/>
                <a:gd name="T39" fmla="*/ 0 h 641"/>
                <a:gd name="T40" fmla="*/ 1 w 677"/>
                <a:gd name="T41" fmla="*/ 0 h 641"/>
                <a:gd name="T42" fmla="*/ 1 w 677"/>
                <a:gd name="T43" fmla="*/ 0 h 641"/>
                <a:gd name="T44" fmla="*/ 1 w 677"/>
                <a:gd name="T45" fmla="*/ 0 h 641"/>
                <a:gd name="T46" fmla="*/ 1 w 677"/>
                <a:gd name="T47" fmla="*/ 0 h 641"/>
                <a:gd name="T48" fmla="*/ 1 w 677"/>
                <a:gd name="T49" fmla="*/ 0 h 641"/>
                <a:gd name="T50" fmla="*/ 1 w 677"/>
                <a:gd name="T51" fmla="*/ 0 h 641"/>
                <a:gd name="T52" fmla="*/ 1 w 677"/>
                <a:gd name="T53" fmla="*/ 0 h 6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77"/>
                <a:gd name="T82" fmla="*/ 0 h 641"/>
                <a:gd name="T83" fmla="*/ 677 w 677"/>
                <a:gd name="T84" fmla="*/ 641 h 6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77" h="641">
                  <a:moveTo>
                    <a:pt x="5" y="458"/>
                  </a:moveTo>
                  <a:lnTo>
                    <a:pt x="53" y="383"/>
                  </a:lnTo>
                  <a:lnTo>
                    <a:pt x="17" y="280"/>
                  </a:lnTo>
                  <a:lnTo>
                    <a:pt x="50" y="155"/>
                  </a:lnTo>
                  <a:lnTo>
                    <a:pt x="0" y="98"/>
                  </a:lnTo>
                  <a:lnTo>
                    <a:pt x="88" y="0"/>
                  </a:lnTo>
                  <a:lnTo>
                    <a:pt x="403" y="266"/>
                  </a:lnTo>
                  <a:lnTo>
                    <a:pt x="593" y="224"/>
                  </a:lnTo>
                  <a:lnTo>
                    <a:pt x="660" y="288"/>
                  </a:lnTo>
                  <a:lnTo>
                    <a:pt x="646" y="343"/>
                  </a:lnTo>
                  <a:lnTo>
                    <a:pt x="658" y="351"/>
                  </a:lnTo>
                  <a:lnTo>
                    <a:pt x="641" y="422"/>
                  </a:lnTo>
                  <a:lnTo>
                    <a:pt x="677" y="512"/>
                  </a:lnTo>
                  <a:lnTo>
                    <a:pt x="670" y="514"/>
                  </a:lnTo>
                  <a:lnTo>
                    <a:pt x="664" y="522"/>
                  </a:lnTo>
                  <a:lnTo>
                    <a:pt x="654" y="522"/>
                  </a:lnTo>
                  <a:lnTo>
                    <a:pt x="648" y="527"/>
                  </a:lnTo>
                  <a:lnTo>
                    <a:pt x="637" y="535"/>
                  </a:lnTo>
                  <a:lnTo>
                    <a:pt x="637" y="558"/>
                  </a:lnTo>
                  <a:lnTo>
                    <a:pt x="443" y="641"/>
                  </a:lnTo>
                  <a:lnTo>
                    <a:pt x="384" y="552"/>
                  </a:lnTo>
                  <a:lnTo>
                    <a:pt x="265" y="549"/>
                  </a:lnTo>
                  <a:lnTo>
                    <a:pt x="255" y="550"/>
                  </a:lnTo>
                  <a:lnTo>
                    <a:pt x="249" y="556"/>
                  </a:lnTo>
                  <a:lnTo>
                    <a:pt x="236" y="562"/>
                  </a:lnTo>
                  <a:lnTo>
                    <a:pt x="220" y="562"/>
                  </a:lnTo>
                  <a:lnTo>
                    <a:pt x="5" y="45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3" name="Freeform 363"/>
            <p:cNvSpPr>
              <a:spLocks/>
            </p:cNvSpPr>
            <p:nvPr/>
          </p:nvSpPr>
          <p:spPr bwMode="auto">
            <a:xfrm>
              <a:off x="3727180" y="4631656"/>
              <a:ext cx="567717" cy="388580"/>
            </a:xfrm>
            <a:custGeom>
              <a:avLst/>
              <a:gdLst>
                <a:gd name="T0" fmla="*/ 1 w 677"/>
                <a:gd name="T1" fmla="*/ 0 h 641"/>
                <a:gd name="T2" fmla="*/ 1 w 677"/>
                <a:gd name="T3" fmla="*/ 0 h 641"/>
                <a:gd name="T4" fmla="*/ 1 w 677"/>
                <a:gd name="T5" fmla="*/ 0 h 641"/>
                <a:gd name="T6" fmla="*/ 1 w 677"/>
                <a:gd name="T7" fmla="*/ 0 h 641"/>
                <a:gd name="T8" fmla="*/ 0 w 677"/>
                <a:gd name="T9" fmla="*/ 0 h 641"/>
                <a:gd name="T10" fmla="*/ 1 w 677"/>
                <a:gd name="T11" fmla="*/ 0 h 641"/>
                <a:gd name="T12" fmla="*/ 1 w 677"/>
                <a:gd name="T13" fmla="*/ 0 h 641"/>
                <a:gd name="T14" fmla="*/ 1 w 677"/>
                <a:gd name="T15" fmla="*/ 0 h 641"/>
                <a:gd name="T16" fmla="*/ 1 w 677"/>
                <a:gd name="T17" fmla="*/ 0 h 641"/>
                <a:gd name="T18" fmla="*/ 1 w 677"/>
                <a:gd name="T19" fmla="*/ 0 h 641"/>
                <a:gd name="T20" fmla="*/ 1 w 677"/>
                <a:gd name="T21" fmla="*/ 0 h 641"/>
                <a:gd name="T22" fmla="*/ 1 w 677"/>
                <a:gd name="T23" fmla="*/ 0 h 641"/>
                <a:gd name="T24" fmla="*/ 1 w 677"/>
                <a:gd name="T25" fmla="*/ 0 h 641"/>
                <a:gd name="T26" fmla="*/ 1 w 677"/>
                <a:gd name="T27" fmla="*/ 0 h 641"/>
                <a:gd name="T28" fmla="*/ 1 w 677"/>
                <a:gd name="T29" fmla="*/ 0 h 641"/>
                <a:gd name="T30" fmla="*/ 1 w 677"/>
                <a:gd name="T31" fmla="*/ 0 h 641"/>
                <a:gd name="T32" fmla="*/ 1 w 677"/>
                <a:gd name="T33" fmla="*/ 0 h 641"/>
                <a:gd name="T34" fmla="*/ 1 w 677"/>
                <a:gd name="T35" fmla="*/ 0 h 641"/>
                <a:gd name="T36" fmla="*/ 1 w 677"/>
                <a:gd name="T37" fmla="*/ 0 h 641"/>
                <a:gd name="T38" fmla="*/ 1 w 677"/>
                <a:gd name="T39" fmla="*/ 0 h 641"/>
                <a:gd name="T40" fmla="*/ 1 w 677"/>
                <a:gd name="T41" fmla="*/ 0 h 641"/>
                <a:gd name="T42" fmla="*/ 1 w 677"/>
                <a:gd name="T43" fmla="*/ 0 h 641"/>
                <a:gd name="T44" fmla="*/ 1 w 677"/>
                <a:gd name="T45" fmla="*/ 0 h 641"/>
                <a:gd name="T46" fmla="*/ 1 w 677"/>
                <a:gd name="T47" fmla="*/ 0 h 641"/>
                <a:gd name="T48" fmla="*/ 1 w 677"/>
                <a:gd name="T49" fmla="*/ 0 h 641"/>
                <a:gd name="T50" fmla="*/ 1 w 677"/>
                <a:gd name="T51" fmla="*/ 0 h 641"/>
                <a:gd name="T52" fmla="*/ 1 w 677"/>
                <a:gd name="T53" fmla="*/ 0 h 6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77"/>
                <a:gd name="T82" fmla="*/ 0 h 641"/>
                <a:gd name="T83" fmla="*/ 677 w 677"/>
                <a:gd name="T84" fmla="*/ 641 h 6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77" h="641">
                  <a:moveTo>
                    <a:pt x="5" y="458"/>
                  </a:moveTo>
                  <a:lnTo>
                    <a:pt x="53" y="383"/>
                  </a:lnTo>
                  <a:lnTo>
                    <a:pt x="17" y="280"/>
                  </a:lnTo>
                  <a:lnTo>
                    <a:pt x="50" y="155"/>
                  </a:lnTo>
                  <a:lnTo>
                    <a:pt x="0" y="98"/>
                  </a:lnTo>
                  <a:lnTo>
                    <a:pt x="88" y="0"/>
                  </a:lnTo>
                  <a:lnTo>
                    <a:pt x="403" y="266"/>
                  </a:lnTo>
                  <a:lnTo>
                    <a:pt x="593" y="224"/>
                  </a:lnTo>
                  <a:lnTo>
                    <a:pt x="660" y="288"/>
                  </a:lnTo>
                  <a:lnTo>
                    <a:pt x="646" y="343"/>
                  </a:lnTo>
                  <a:lnTo>
                    <a:pt x="658" y="351"/>
                  </a:lnTo>
                  <a:lnTo>
                    <a:pt x="641" y="422"/>
                  </a:lnTo>
                  <a:lnTo>
                    <a:pt x="677" y="512"/>
                  </a:lnTo>
                  <a:lnTo>
                    <a:pt x="670" y="514"/>
                  </a:lnTo>
                  <a:lnTo>
                    <a:pt x="664" y="522"/>
                  </a:lnTo>
                  <a:lnTo>
                    <a:pt x="654" y="522"/>
                  </a:lnTo>
                  <a:lnTo>
                    <a:pt x="648" y="527"/>
                  </a:lnTo>
                  <a:lnTo>
                    <a:pt x="637" y="535"/>
                  </a:lnTo>
                  <a:lnTo>
                    <a:pt x="637" y="558"/>
                  </a:lnTo>
                  <a:lnTo>
                    <a:pt x="443" y="641"/>
                  </a:lnTo>
                  <a:lnTo>
                    <a:pt x="384" y="552"/>
                  </a:lnTo>
                  <a:lnTo>
                    <a:pt x="265" y="549"/>
                  </a:lnTo>
                  <a:lnTo>
                    <a:pt x="255" y="550"/>
                  </a:lnTo>
                  <a:lnTo>
                    <a:pt x="249" y="556"/>
                  </a:lnTo>
                  <a:lnTo>
                    <a:pt x="236" y="562"/>
                  </a:lnTo>
                  <a:lnTo>
                    <a:pt x="220" y="562"/>
                  </a:lnTo>
                  <a:lnTo>
                    <a:pt x="5" y="458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4" name="Freeform 364"/>
            <p:cNvSpPr>
              <a:spLocks/>
            </p:cNvSpPr>
            <p:nvPr/>
          </p:nvSpPr>
          <p:spPr bwMode="auto">
            <a:xfrm>
              <a:off x="4225663" y="4460418"/>
              <a:ext cx="344630" cy="355649"/>
            </a:xfrm>
            <a:custGeom>
              <a:avLst/>
              <a:gdLst>
                <a:gd name="T0" fmla="*/ 0 w 407"/>
                <a:gd name="T1" fmla="*/ 0 h 589"/>
                <a:gd name="T2" fmla="*/ 1 w 407"/>
                <a:gd name="T3" fmla="*/ 0 h 589"/>
                <a:gd name="T4" fmla="*/ 1 w 407"/>
                <a:gd name="T5" fmla="*/ 0 h 589"/>
                <a:gd name="T6" fmla="*/ 1 w 407"/>
                <a:gd name="T7" fmla="*/ 0 h 589"/>
                <a:gd name="T8" fmla="*/ 1 w 407"/>
                <a:gd name="T9" fmla="*/ 0 h 589"/>
                <a:gd name="T10" fmla="*/ 1 w 407"/>
                <a:gd name="T11" fmla="*/ 0 h 589"/>
                <a:gd name="T12" fmla="*/ 1 w 407"/>
                <a:gd name="T13" fmla="*/ 0 h 589"/>
                <a:gd name="T14" fmla="*/ 1 w 407"/>
                <a:gd name="T15" fmla="*/ 0 h 589"/>
                <a:gd name="T16" fmla="*/ 1 w 407"/>
                <a:gd name="T17" fmla="*/ 0 h 589"/>
                <a:gd name="T18" fmla="*/ 1 w 407"/>
                <a:gd name="T19" fmla="*/ 0 h 589"/>
                <a:gd name="T20" fmla="*/ 1 w 407"/>
                <a:gd name="T21" fmla="*/ 0 h 589"/>
                <a:gd name="T22" fmla="*/ 1 w 407"/>
                <a:gd name="T23" fmla="*/ 0 h 589"/>
                <a:gd name="T24" fmla="*/ 1 w 407"/>
                <a:gd name="T25" fmla="*/ 0 h 589"/>
                <a:gd name="T26" fmla="*/ 1 w 407"/>
                <a:gd name="T27" fmla="*/ 0 h 589"/>
                <a:gd name="T28" fmla="*/ 0 w 407"/>
                <a:gd name="T29" fmla="*/ 0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7"/>
                <a:gd name="T46" fmla="*/ 0 h 589"/>
                <a:gd name="T47" fmla="*/ 407 w 407"/>
                <a:gd name="T48" fmla="*/ 589 h 5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7" h="589">
                  <a:moveTo>
                    <a:pt x="0" y="508"/>
                  </a:moveTo>
                  <a:lnTo>
                    <a:pt x="55" y="397"/>
                  </a:lnTo>
                  <a:lnTo>
                    <a:pt x="44" y="293"/>
                  </a:lnTo>
                  <a:lnTo>
                    <a:pt x="115" y="117"/>
                  </a:lnTo>
                  <a:lnTo>
                    <a:pt x="261" y="0"/>
                  </a:lnTo>
                  <a:lnTo>
                    <a:pt x="290" y="264"/>
                  </a:lnTo>
                  <a:lnTo>
                    <a:pt x="343" y="334"/>
                  </a:lnTo>
                  <a:lnTo>
                    <a:pt x="385" y="393"/>
                  </a:lnTo>
                  <a:lnTo>
                    <a:pt x="407" y="453"/>
                  </a:lnTo>
                  <a:lnTo>
                    <a:pt x="355" y="466"/>
                  </a:lnTo>
                  <a:lnTo>
                    <a:pt x="313" y="462"/>
                  </a:lnTo>
                  <a:lnTo>
                    <a:pt x="282" y="573"/>
                  </a:lnTo>
                  <a:lnTo>
                    <a:pt x="226" y="589"/>
                  </a:lnTo>
                  <a:lnTo>
                    <a:pt x="67" y="572"/>
                  </a:lnTo>
                  <a:lnTo>
                    <a:pt x="0" y="50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5" name="Freeform 365"/>
            <p:cNvSpPr>
              <a:spLocks/>
            </p:cNvSpPr>
            <p:nvPr/>
          </p:nvSpPr>
          <p:spPr bwMode="auto">
            <a:xfrm>
              <a:off x="4225663" y="4460418"/>
              <a:ext cx="344630" cy="355649"/>
            </a:xfrm>
            <a:custGeom>
              <a:avLst/>
              <a:gdLst>
                <a:gd name="T0" fmla="*/ 0 w 407"/>
                <a:gd name="T1" fmla="*/ 0 h 589"/>
                <a:gd name="T2" fmla="*/ 1 w 407"/>
                <a:gd name="T3" fmla="*/ 0 h 589"/>
                <a:gd name="T4" fmla="*/ 1 w 407"/>
                <a:gd name="T5" fmla="*/ 0 h 589"/>
                <a:gd name="T6" fmla="*/ 1 w 407"/>
                <a:gd name="T7" fmla="*/ 0 h 589"/>
                <a:gd name="T8" fmla="*/ 1 w 407"/>
                <a:gd name="T9" fmla="*/ 0 h 589"/>
                <a:gd name="T10" fmla="*/ 1 w 407"/>
                <a:gd name="T11" fmla="*/ 0 h 589"/>
                <a:gd name="T12" fmla="*/ 1 w 407"/>
                <a:gd name="T13" fmla="*/ 0 h 589"/>
                <a:gd name="T14" fmla="*/ 1 w 407"/>
                <a:gd name="T15" fmla="*/ 0 h 589"/>
                <a:gd name="T16" fmla="*/ 1 w 407"/>
                <a:gd name="T17" fmla="*/ 0 h 589"/>
                <a:gd name="T18" fmla="*/ 1 w 407"/>
                <a:gd name="T19" fmla="*/ 0 h 589"/>
                <a:gd name="T20" fmla="*/ 1 w 407"/>
                <a:gd name="T21" fmla="*/ 0 h 589"/>
                <a:gd name="T22" fmla="*/ 1 w 407"/>
                <a:gd name="T23" fmla="*/ 0 h 589"/>
                <a:gd name="T24" fmla="*/ 1 w 407"/>
                <a:gd name="T25" fmla="*/ 0 h 589"/>
                <a:gd name="T26" fmla="*/ 1 w 407"/>
                <a:gd name="T27" fmla="*/ 0 h 589"/>
                <a:gd name="T28" fmla="*/ 0 w 407"/>
                <a:gd name="T29" fmla="*/ 0 h 5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07"/>
                <a:gd name="T46" fmla="*/ 0 h 589"/>
                <a:gd name="T47" fmla="*/ 407 w 407"/>
                <a:gd name="T48" fmla="*/ 589 h 58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07" h="589">
                  <a:moveTo>
                    <a:pt x="0" y="508"/>
                  </a:moveTo>
                  <a:lnTo>
                    <a:pt x="55" y="397"/>
                  </a:lnTo>
                  <a:lnTo>
                    <a:pt x="44" y="293"/>
                  </a:lnTo>
                  <a:lnTo>
                    <a:pt x="115" y="117"/>
                  </a:lnTo>
                  <a:lnTo>
                    <a:pt x="261" y="0"/>
                  </a:lnTo>
                  <a:lnTo>
                    <a:pt x="290" y="264"/>
                  </a:lnTo>
                  <a:lnTo>
                    <a:pt x="343" y="334"/>
                  </a:lnTo>
                  <a:lnTo>
                    <a:pt x="385" y="393"/>
                  </a:lnTo>
                  <a:lnTo>
                    <a:pt x="407" y="453"/>
                  </a:lnTo>
                  <a:lnTo>
                    <a:pt x="355" y="466"/>
                  </a:lnTo>
                  <a:lnTo>
                    <a:pt x="313" y="462"/>
                  </a:lnTo>
                  <a:lnTo>
                    <a:pt x="282" y="573"/>
                  </a:lnTo>
                  <a:lnTo>
                    <a:pt x="226" y="589"/>
                  </a:lnTo>
                  <a:lnTo>
                    <a:pt x="67" y="572"/>
                  </a:lnTo>
                  <a:lnTo>
                    <a:pt x="0" y="508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6" name="Freeform 366"/>
            <p:cNvSpPr>
              <a:spLocks/>
            </p:cNvSpPr>
            <p:nvPr/>
          </p:nvSpPr>
          <p:spPr bwMode="auto">
            <a:xfrm>
              <a:off x="4267203" y="4806847"/>
              <a:ext cx="155391" cy="81668"/>
            </a:xfrm>
            <a:custGeom>
              <a:avLst/>
              <a:gdLst>
                <a:gd name="T0" fmla="*/ 0 w 188"/>
                <a:gd name="T1" fmla="*/ 0 h 134"/>
                <a:gd name="T2" fmla="*/ 1 w 188"/>
                <a:gd name="T3" fmla="*/ 0 h 134"/>
                <a:gd name="T4" fmla="*/ 1 w 188"/>
                <a:gd name="T5" fmla="*/ 0 h 134"/>
                <a:gd name="T6" fmla="*/ 1 w 188"/>
                <a:gd name="T7" fmla="*/ 0 h 134"/>
                <a:gd name="T8" fmla="*/ 1 w 188"/>
                <a:gd name="T9" fmla="*/ 0 h 134"/>
                <a:gd name="T10" fmla="*/ 1 w 188"/>
                <a:gd name="T11" fmla="*/ 0 h 134"/>
                <a:gd name="T12" fmla="*/ 1 w 188"/>
                <a:gd name="T13" fmla="*/ 0 h 134"/>
                <a:gd name="T14" fmla="*/ 1 w 188"/>
                <a:gd name="T15" fmla="*/ 0 h 134"/>
                <a:gd name="T16" fmla="*/ 1 w 188"/>
                <a:gd name="T17" fmla="*/ 0 h 134"/>
                <a:gd name="T18" fmla="*/ 1 w 188"/>
                <a:gd name="T19" fmla="*/ 0 h 134"/>
                <a:gd name="T20" fmla="*/ 0 w 188"/>
                <a:gd name="T21" fmla="*/ 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134"/>
                <a:gd name="T35" fmla="*/ 188 w 188"/>
                <a:gd name="T36" fmla="*/ 134 h 1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134">
                  <a:moveTo>
                    <a:pt x="0" y="134"/>
                  </a:moveTo>
                  <a:lnTo>
                    <a:pt x="55" y="134"/>
                  </a:lnTo>
                  <a:lnTo>
                    <a:pt x="117" y="119"/>
                  </a:lnTo>
                  <a:lnTo>
                    <a:pt x="134" y="113"/>
                  </a:lnTo>
                  <a:lnTo>
                    <a:pt x="130" y="90"/>
                  </a:lnTo>
                  <a:lnTo>
                    <a:pt x="188" y="76"/>
                  </a:lnTo>
                  <a:lnTo>
                    <a:pt x="178" y="17"/>
                  </a:lnTo>
                  <a:lnTo>
                    <a:pt x="19" y="0"/>
                  </a:lnTo>
                  <a:lnTo>
                    <a:pt x="5" y="55"/>
                  </a:lnTo>
                  <a:lnTo>
                    <a:pt x="17" y="63"/>
                  </a:lnTo>
                  <a:lnTo>
                    <a:pt x="0" y="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7" name="Freeform 367"/>
            <p:cNvSpPr>
              <a:spLocks/>
            </p:cNvSpPr>
            <p:nvPr/>
          </p:nvSpPr>
          <p:spPr bwMode="auto">
            <a:xfrm>
              <a:off x="4267203" y="4806847"/>
              <a:ext cx="155391" cy="81668"/>
            </a:xfrm>
            <a:custGeom>
              <a:avLst/>
              <a:gdLst>
                <a:gd name="T0" fmla="*/ 0 w 188"/>
                <a:gd name="T1" fmla="*/ 0 h 134"/>
                <a:gd name="T2" fmla="*/ 1 w 188"/>
                <a:gd name="T3" fmla="*/ 0 h 134"/>
                <a:gd name="T4" fmla="*/ 1 w 188"/>
                <a:gd name="T5" fmla="*/ 0 h 134"/>
                <a:gd name="T6" fmla="*/ 1 w 188"/>
                <a:gd name="T7" fmla="*/ 0 h 134"/>
                <a:gd name="T8" fmla="*/ 1 w 188"/>
                <a:gd name="T9" fmla="*/ 0 h 134"/>
                <a:gd name="T10" fmla="*/ 1 w 188"/>
                <a:gd name="T11" fmla="*/ 0 h 134"/>
                <a:gd name="T12" fmla="*/ 1 w 188"/>
                <a:gd name="T13" fmla="*/ 0 h 134"/>
                <a:gd name="T14" fmla="*/ 1 w 188"/>
                <a:gd name="T15" fmla="*/ 0 h 134"/>
                <a:gd name="T16" fmla="*/ 1 w 188"/>
                <a:gd name="T17" fmla="*/ 0 h 134"/>
                <a:gd name="T18" fmla="*/ 1 w 188"/>
                <a:gd name="T19" fmla="*/ 0 h 134"/>
                <a:gd name="T20" fmla="*/ 0 w 188"/>
                <a:gd name="T21" fmla="*/ 0 h 1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8"/>
                <a:gd name="T34" fmla="*/ 0 h 134"/>
                <a:gd name="T35" fmla="*/ 188 w 188"/>
                <a:gd name="T36" fmla="*/ 134 h 13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8" h="134">
                  <a:moveTo>
                    <a:pt x="0" y="134"/>
                  </a:moveTo>
                  <a:lnTo>
                    <a:pt x="55" y="134"/>
                  </a:lnTo>
                  <a:lnTo>
                    <a:pt x="117" y="119"/>
                  </a:lnTo>
                  <a:lnTo>
                    <a:pt x="134" y="113"/>
                  </a:lnTo>
                  <a:lnTo>
                    <a:pt x="130" y="90"/>
                  </a:lnTo>
                  <a:lnTo>
                    <a:pt x="188" y="76"/>
                  </a:lnTo>
                  <a:lnTo>
                    <a:pt x="178" y="17"/>
                  </a:lnTo>
                  <a:lnTo>
                    <a:pt x="19" y="0"/>
                  </a:lnTo>
                  <a:lnTo>
                    <a:pt x="5" y="55"/>
                  </a:lnTo>
                  <a:lnTo>
                    <a:pt x="17" y="63"/>
                  </a:lnTo>
                  <a:lnTo>
                    <a:pt x="0" y="1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8" name="Freeform 369"/>
            <p:cNvSpPr>
              <a:spLocks/>
            </p:cNvSpPr>
            <p:nvPr/>
          </p:nvSpPr>
          <p:spPr bwMode="auto">
            <a:xfrm>
              <a:off x="4345668" y="4734399"/>
              <a:ext cx="267704" cy="449172"/>
            </a:xfrm>
            <a:custGeom>
              <a:avLst/>
              <a:gdLst>
                <a:gd name="T0" fmla="*/ 1 w 320"/>
                <a:gd name="T1" fmla="*/ 0 h 740"/>
                <a:gd name="T2" fmla="*/ 1 w 320"/>
                <a:gd name="T3" fmla="*/ 0 h 740"/>
                <a:gd name="T4" fmla="*/ 1 w 320"/>
                <a:gd name="T5" fmla="*/ 0 h 740"/>
                <a:gd name="T6" fmla="*/ 1 w 320"/>
                <a:gd name="T7" fmla="*/ 0 h 740"/>
                <a:gd name="T8" fmla="*/ 1 w 320"/>
                <a:gd name="T9" fmla="*/ 0 h 740"/>
                <a:gd name="T10" fmla="*/ 1 w 320"/>
                <a:gd name="T11" fmla="*/ 0 h 740"/>
                <a:gd name="T12" fmla="*/ 1 w 320"/>
                <a:gd name="T13" fmla="*/ 0 h 740"/>
                <a:gd name="T14" fmla="*/ 1 w 320"/>
                <a:gd name="T15" fmla="*/ 0 h 740"/>
                <a:gd name="T16" fmla="*/ 1 w 320"/>
                <a:gd name="T17" fmla="*/ 0 h 740"/>
                <a:gd name="T18" fmla="*/ 1 w 320"/>
                <a:gd name="T19" fmla="*/ 0 h 740"/>
                <a:gd name="T20" fmla="*/ 1 w 320"/>
                <a:gd name="T21" fmla="*/ 0 h 740"/>
                <a:gd name="T22" fmla="*/ 1 w 320"/>
                <a:gd name="T23" fmla="*/ 0 h 740"/>
                <a:gd name="T24" fmla="*/ 1 w 320"/>
                <a:gd name="T25" fmla="*/ 0 h 740"/>
                <a:gd name="T26" fmla="*/ 1 w 320"/>
                <a:gd name="T27" fmla="*/ 0 h 740"/>
                <a:gd name="T28" fmla="*/ 1 w 320"/>
                <a:gd name="T29" fmla="*/ 0 h 740"/>
                <a:gd name="T30" fmla="*/ 1 w 320"/>
                <a:gd name="T31" fmla="*/ 0 h 740"/>
                <a:gd name="T32" fmla="*/ 1 w 320"/>
                <a:gd name="T33" fmla="*/ 0 h 740"/>
                <a:gd name="T34" fmla="*/ 1 w 320"/>
                <a:gd name="T35" fmla="*/ 0 h 740"/>
                <a:gd name="T36" fmla="*/ 1 w 320"/>
                <a:gd name="T37" fmla="*/ 0 h 740"/>
                <a:gd name="T38" fmla="*/ 1 w 320"/>
                <a:gd name="T39" fmla="*/ 0 h 740"/>
                <a:gd name="T40" fmla="*/ 1 w 320"/>
                <a:gd name="T41" fmla="*/ 0 h 740"/>
                <a:gd name="T42" fmla="*/ 1 w 320"/>
                <a:gd name="T43" fmla="*/ 0 h 740"/>
                <a:gd name="T44" fmla="*/ 1 w 320"/>
                <a:gd name="T45" fmla="*/ 0 h 740"/>
                <a:gd name="T46" fmla="*/ 0 w 320"/>
                <a:gd name="T47" fmla="*/ 0 h 740"/>
                <a:gd name="T48" fmla="*/ 1 w 320"/>
                <a:gd name="T49" fmla="*/ 0 h 740"/>
                <a:gd name="T50" fmla="*/ 1 w 320"/>
                <a:gd name="T51" fmla="*/ 0 h 740"/>
                <a:gd name="T52" fmla="*/ 1 w 320"/>
                <a:gd name="T53" fmla="*/ 0 h 740"/>
                <a:gd name="T54" fmla="*/ 1 w 320"/>
                <a:gd name="T55" fmla="*/ 0 h 740"/>
                <a:gd name="T56" fmla="*/ 1 w 320"/>
                <a:gd name="T57" fmla="*/ 0 h 740"/>
                <a:gd name="T58" fmla="*/ 1 w 320"/>
                <a:gd name="T59" fmla="*/ 0 h 740"/>
                <a:gd name="T60" fmla="*/ 1 w 320"/>
                <a:gd name="T61" fmla="*/ 0 h 74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0"/>
                <a:gd name="T94" fmla="*/ 0 h 740"/>
                <a:gd name="T95" fmla="*/ 320 w 320"/>
                <a:gd name="T96" fmla="*/ 740 h 74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0" h="740">
                  <a:moveTo>
                    <a:pt x="320" y="740"/>
                  </a:moveTo>
                  <a:lnTo>
                    <a:pt x="295" y="692"/>
                  </a:lnTo>
                  <a:lnTo>
                    <a:pt x="292" y="652"/>
                  </a:lnTo>
                  <a:lnTo>
                    <a:pt x="294" y="598"/>
                  </a:lnTo>
                  <a:lnTo>
                    <a:pt x="292" y="535"/>
                  </a:lnTo>
                  <a:lnTo>
                    <a:pt x="299" y="439"/>
                  </a:lnTo>
                  <a:lnTo>
                    <a:pt x="311" y="399"/>
                  </a:lnTo>
                  <a:lnTo>
                    <a:pt x="288" y="332"/>
                  </a:lnTo>
                  <a:lnTo>
                    <a:pt x="292" y="268"/>
                  </a:lnTo>
                  <a:lnTo>
                    <a:pt x="303" y="222"/>
                  </a:lnTo>
                  <a:lnTo>
                    <a:pt x="315" y="165"/>
                  </a:lnTo>
                  <a:lnTo>
                    <a:pt x="292" y="113"/>
                  </a:lnTo>
                  <a:lnTo>
                    <a:pt x="271" y="67"/>
                  </a:lnTo>
                  <a:lnTo>
                    <a:pt x="269" y="0"/>
                  </a:lnTo>
                  <a:lnTo>
                    <a:pt x="217" y="13"/>
                  </a:lnTo>
                  <a:lnTo>
                    <a:pt x="175" y="9"/>
                  </a:lnTo>
                  <a:lnTo>
                    <a:pt x="144" y="120"/>
                  </a:lnTo>
                  <a:lnTo>
                    <a:pt x="88" y="136"/>
                  </a:lnTo>
                  <a:lnTo>
                    <a:pt x="98" y="195"/>
                  </a:lnTo>
                  <a:lnTo>
                    <a:pt x="40" y="209"/>
                  </a:lnTo>
                  <a:lnTo>
                    <a:pt x="44" y="232"/>
                  </a:lnTo>
                  <a:lnTo>
                    <a:pt x="27" y="238"/>
                  </a:lnTo>
                  <a:lnTo>
                    <a:pt x="33" y="322"/>
                  </a:lnTo>
                  <a:lnTo>
                    <a:pt x="0" y="330"/>
                  </a:lnTo>
                  <a:lnTo>
                    <a:pt x="11" y="393"/>
                  </a:lnTo>
                  <a:lnTo>
                    <a:pt x="104" y="439"/>
                  </a:lnTo>
                  <a:lnTo>
                    <a:pt x="127" y="573"/>
                  </a:lnTo>
                  <a:lnTo>
                    <a:pt x="88" y="614"/>
                  </a:lnTo>
                  <a:lnTo>
                    <a:pt x="146" y="715"/>
                  </a:lnTo>
                  <a:lnTo>
                    <a:pt x="244" y="729"/>
                  </a:lnTo>
                  <a:lnTo>
                    <a:pt x="320" y="740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69" name="Freeform 370"/>
            <p:cNvSpPr>
              <a:spLocks/>
            </p:cNvSpPr>
            <p:nvPr/>
          </p:nvSpPr>
          <p:spPr bwMode="auto">
            <a:xfrm>
              <a:off x="4474905" y="5158544"/>
              <a:ext cx="692337" cy="553232"/>
            </a:xfrm>
            <a:custGeom>
              <a:avLst/>
              <a:gdLst>
                <a:gd name="T0" fmla="*/ 1 w 818"/>
                <a:gd name="T1" fmla="*/ 0 h 915"/>
                <a:gd name="T2" fmla="*/ 1 w 818"/>
                <a:gd name="T3" fmla="*/ 0 h 915"/>
                <a:gd name="T4" fmla="*/ 1 w 818"/>
                <a:gd name="T5" fmla="*/ 0 h 915"/>
                <a:gd name="T6" fmla="*/ 1 w 818"/>
                <a:gd name="T7" fmla="*/ 0 h 915"/>
                <a:gd name="T8" fmla="*/ 1 w 818"/>
                <a:gd name="T9" fmla="*/ 0 h 915"/>
                <a:gd name="T10" fmla="*/ 1 w 818"/>
                <a:gd name="T11" fmla="*/ 0 h 915"/>
                <a:gd name="T12" fmla="*/ 1 w 818"/>
                <a:gd name="T13" fmla="*/ 0 h 915"/>
                <a:gd name="T14" fmla="*/ 1 w 818"/>
                <a:gd name="T15" fmla="*/ 0 h 915"/>
                <a:gd name="T16" fmla="*/ 1 w 818"/>
                <a:gd name="T17" fmla="*/ 0 h 915"/>
                <a:gd name="T18" fmla="*/ 1 w 818"/>
                <a:gd name="T19" fmla="*/ 0 h 915"/>
                <a:gd name="T20" fmla="*/ 1 w 818"/>
                <a:gd name="T21" fmla="*/ 0 h 915"/>
                <a:gd name="T22" fmla="*/ 1 w 818"/>
                <a:gd name="T23" fmla="*/ 0 h 915"/>
                <a:gd name="T24" fmla="*/ 1 w 818"/>
                <a:gd name="T25" fmla="*/ 0 h 915"/>
                <a:gd name="T26" fmla="*/ 1 w 818"/>
                <a:gd name="T27" fmla="*/ 0 h 915"/>
                <a:gd name="T28" fmla="*/ 1 w 818"/>
                <a:gd name="T29" fmla="*/ 0 h 915"/>
                <a:gd name="T30" fmla="*/ 1 w 818"/>
                <a:gd name="T31" fmla="*/ 0 h 915"/>
                <a:gd name="T32" fmla="*/ 1 w 818"/>
                <a:gd name="T33" fmla="*/ 0 h 915"/>
                <a:gd name="T34" fmla="*/ 1 w 818"/>
                <a:gd name="T35" fmla="*/ 0 h 915"/>
                <a:gd name="T36" fmla="*/ 1 w 818"/>
                <a:gd name="T37" fmla="*/ 0 h 915"/>
                <a:gd name="T38" fmla="*/ 1 w 818"/>
                <a:gd name="T39" fmla="*/ 0 h 915"/>
                <a:gd name="T40" fmla="*/ 1 w 818"/>
                <a:gd name="T41" fmla="*/ 0 h 915"/>
                <a:gd name="T42" fmla="*/ 1 w 818"/>
                <a:gd name="T43" fmla="*/ 0 h 915"/>
                <a:gd name="T44" fmla="*/ 1 w 818"/>
                <a:gd name="T45" fmla="*/ 0 h 915"/>
                <a:gd name="T46" fmla="*/ 1 w 818"/>
                <a:gd name="T47" fmla="*/ 0 h 915"/>
                <a:gd name="T48" fmla="*/ 1 w 818"/>
                <a:gd name="T49" fmla="*/ 0 h 915"/>
                <a:gd name="T50" fmla="*/ 1 w 818"/>
                <a:gd name="T51" fmla="*/ 0 h 915"/>
                <a:gd name="T52" fmla="*/ 1 w 818"/>
                <a:gd name="T53" fmla="*/ 0 h 915"/>
                <a:gd name="T54" fmla="*/ 1 w 818"/>
                <a:gd name="T55" fmla="*/ 0 h 915"/>
                <a:gd name="T56" fmla="*/ 1 w 818"/>
                <a:gd name="T57" fmla="*/ 0 h 915"/>
                <a:gd name="T58" fmla="*/ 1 w 818"/>
                <a:gd name="T59" fmla="*/ 0 h 915"/>
                <a:gd name="T60" fmla="*/ 1 w 818"/>
                <a:gd name="T61" fmla="*/ 0 h 915"/>
                <a:gd name="T62" fmla="*/ 1 w 818"/>
                <a:gd name="T63" fmla="*/ 0 h 915"/>
                <a:gd name="T64" fmla="*/ 1 w 818"/>
                <a:gd name="T65" fmla="*/ 0 h 915"/>
                <a:gd name="T66" fmla="*/ 1 w 818"/>
                <a:gd name="T67" fmla="*/ 0 h 915"/>
                <a:gd name="T68" fmla="*/ 1 w 818"/>
                <a:gd name="T69" fmla="*/ 0 h 915"/>
                <a:gd name="T70" fmla="*/ 1 w 818"/>
                <a:gd name="T71" fmla="*/ 0 h 915"/>
                <a:gd name="T72" fmla="*/ 1 w 818"/>
                <a:gd name="T73" fmla="*/ 0 h 915"/>
                <a:gd name="T74" fmla="*/ 1 w 818"/>
                <a:gd name="T75" fmla="*/ 0 h 915"/>
                <a:gd name="T76" fmla="*/ 1 w 818"/>
                <a:gd name="T77" fmla="*/ 0 h 915"/>
                <a:gd name="T78" fmla="*/ 1 w 818"/>
                <a:gd name="T79" fmla="*/ 0 h 91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8"/>
                <a:gd name="T121" fmla="*/ 0 h 915"/>
                <a:gd name="T122" fmla="*/ 818 w 818"/>
                <a:gd name="T123" fmla="*/ 915 h 91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8" h="915">
                  <a:moveTo>
                    <a:pt x="114" y="852"/>
                  </a:moveTo>
                  <a:lnTo>
                    <a:pt x="190" y="856"/>
                  </a:lnTo>
                  <a:lnTo>
                    <a:pt x="267" y="915"/>
                  </a:lnTo>
                  <a:lnTo>
                    <a:pt x="398" y="844"/>
                  </a:lnTo>
                  <a:lnTo>
                    <a:pt x="401" y="848"/>
                  </a:lnTo>
                  <a:lnTo>
                    <a:pt x="392" y="869"/>
                  </a:lnTo>
                  <a:lnTo>
                    <a:pt x="392" y="881"/>
                  </a:lnTo>
                  <a:lnTo>
                    <a:pt x="403" y="889"/>
                  </a:lnTo>
                  <a:lnTo>
                    <a:pt x="415" y="894"/>
                  </a:lnTo>
                  <a:lnTo>
                    <a:pt x="426" y="892"/>
                  </a:lnTo>
                  <a:lnTo>
                    <a:pt x="440" y="885"/>
                  </a:lnTo>
                  <a:lnTo>
                    <a:pt x="449" y="889"/>
                  </a:lnTo>
                  <a:lnTo>
                    <a:pt x="453" y="894"/>
                  </a:lnTo>
                  <a:lnTo>
                    <a:pt x="461" y="894"/>
                  </a:lnTo>
                  <a:lnTo>
                    <a:pt x="467" y="889"/>
                  </a:lnTo>
                  <a:lnTo>
                    <a:pt x="472" y="889"/>
                  </a:lnTo>
                  <a:lnTo>
                    <a:pt x="478" y="887"/>
                  </a:lnTo>
                  <a:lnTo>
                    <a:pt x="586" y="868"/>
                  </a:lnTo>
                  <a:lnTo>
                    <a:pt x="609" y="887"/>
                  </a:lnTo>
                  <a:lnTo>
                    <a:pt x="701" y="831"/>
                  </a:lnTo>
                  <a:lnTo>
                    <a:pt x="693" y="660"/>
                  </a:lnTo>
                  <a:lnTo>
                    <a:pt x="743" y="591"/>
                  </a:lnTo>
                  <a:lnTo>
                    <a:pt x="734" y="587"/>
                  </a:lnTo>
                  <a:lnTo>
                    <a:pt x="699" y="568"/>
                  </a:lnTo>
                  <a:lnTo>
                    <a:pt x="680" y="524"/>
                  </a:lnTo>
                  <a:lnTo>
                    <a:pt x="659" y="486"/>
                  </a:lnTo>
                  <a:lnTo>
                    <a:pt x="659" y="472"/>
                  </a:lnTo>
                  <a:lnTo>
                    <a:pt x="710" y="438"/>
                  </a:lnTo>
                  <a:lnTo>
                    <a:pt x="747" y="399"/>
                  </a:lnTo>
                  <a:lnTo>
                    <a:pt x="789" y="347"/>
                  </a:lnTo>
                  <a:lnTo>
                    <a:pt x="818" y="299"/>
                  </a:lnTo>
                  <a:lnTo>
                    <a:pt x="812" y="280"/>
                  </a:lnTo>
                  <a:lnTo>
                    <a:pt x="776" y="250"/>
                  </a:lnTo>
                  <a:lnTo>
                    <a:pt x="737" y="215"/>
                  </a:lnTo>
                  <a:lnTo>
                    <a:pt x="709" y="173"/>
                  </a:lnTo>
                  <a:lnTo>
                    <a:pt x="691" y="136"/>
                  </a:lnTo>
                  <a:lnTo>
                    <a:pt x="680" y="111"/>
                  </a:lnTo>
                  <a:lnTo>
                    <a:pt x="643" y="119"/>
                  </a:lnTo>
                  <a:lnTo>
                    <a:pt x="641" y="119"/>
                  </a:lnTo>
                  <a:lnTo>
                    <a:pt x="641" y="121"/>
                  </a:lnTo>
                  <a:lnTo>
                    <a:pt x="639" y="121"/>
                  </a:lnTo>
                  <a:lnTo>
                    <a:pt x="638" y="123"/>
                  </a:lnTo>
                  <a:lnTo>
                    <a:pt x="636" y="123"/>
                  </a:lnTo>
                  <a:lnTo>
                    <a:pt x="634" y="123"/>
                  </a:lnTo>
                  <a:lnTo>
                    <a:pt x="634" y="125"/>
                  </a:lnTo>
                  <a:lnTo>
                    <a:pt x="632" y="125"/>
                  </a:lnTo>
                  <a:lnTo>
                    <a:pt x="630" y="125"/>
                  </a:lnTo>
                  <a:lnTo>
                    <a:pt x="628" y="127"/>
                  </a:lnTo>
                  <a:lnTo>
                    <a:pt x="626" y="127"/>
                  </a:lnTo>
                  <a:lnTo>
                    <a:pt x="624" y="127"/>
                  </a:lnTo>
                  <a:lnTo>
                    <a:pt x="622" y="129"/>
                  </a:lnTo>
                  <a:lnTo>
                    <a:pt x="620" y="129"/>
                  </a:lnTo>
                  <a:lnTo>
                    <a:pt x="618" y="129"/>
                  </a:lnTo>
                  <a:lnTo>
                    <a:pt x="618" y="131"/>
                  </a:lnTo>
                  <a:lnTo>
                    <a:pt x="616" y="131"/>
                  </a:lnTo>
                  <a:lnTo>
                    <a:pt x="615" y="131"/>
                  </a:lnTo>
                  <a:lnTo>
                    <a:pt x="613" y="131"/>
                  </a:lnTo>
                  <a:lnTo>
                    <a:pt x="611" y="131"/>
                  </a:lnTo>
                  <a:lnTo>
                    <a:pt x="580" y="136"/>
                  </a:lnTo>
                  <a:lnTo>
                    <a:pt x="580" y="106"/>
                  </a:lnTo>
                  <a:lnTo>
                    <a:pt x="590" y="58"/>
                  </a:lnTo>
                  <a:lnTo>
                    <a:pt x="603" y="0"/>
                  </a:lnTo>
                  <a:lnTo>
                    <a:pt x="313" y="6"/>
                  </a:lnTo>
                  <a:lnTo>
                    <a:pt x="298" y="31"/>
                  </a:lnTo>
                  <a:lnTo>
                    <a:pt x="292" y="54"/>
                  </a:lnTo>
                  <a:lnTo>
                    <a:pt x="294" y="79"/>
                  </a:lnTo>
                  <a:lnTo>
                    <a:pt x="267" y="75"/>
                  </a:lnTo>
                  <a:lnTo>
                    <a:pt x="244" y="77"/>
                  </a:lnTo>
                  <a:lnTo>
                    <a:pt x="213" y="85"/>
                  </a:lnTo>
                  <a:lnTo>
                    <a:pt x="175" y="60"/>
                  </a:lnTo>
                  <a:lnTo>
                    <a:pt x="165" y="42"/>
                  </a:lnTo>
                  <a:lnTo>
                    <a:pt x="89" y="31"/>
                  </a:lnTo>
                  <a:lnTo>
                    <a:pt x="185" y="376"/>
                  </a:lnTo>
                  <a:lnTo>
                    <a:pt x="73" y="438"/>
                  </a:lnTo>
                  <a:lnTo>
                    <a:pt x="12" y="518"/>
                  </a:lnTo>
                  <a:lnTo>
                    <a:pt x="29" y="630"/>
                  </a:lnTo>
                  <a:lnTo>
                    <a:pt x="0" y="647"/>
                  </a:lnTo>
                  <a:lnTo>
                    <a:pt x="8" y="739"/>
                  </a:lnTo>
                  <a:lnTo>
                    <a:pt x="69" y="848"/>
                  </a:lnTo>
                  <a:lnTo>
                    <a:pt x="114" y="85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0" name="Freeform 371"/>
            <p:cNvSpPr>
              <a:spLocks/>
            </p:cNvSpPr>
            <p:nvPr/>
          </p:nvSpPr>
          <p:spPr bwMode="auto">
            <a:xfrm>
              <a:off x="4474905" y="5158544"/>
              <a:ext cx="692337" cy="553232"/>
            </a:xfrm>
            <a:custGeom>
              <a:avLst/>
              <a:gdLst>
                <a:gd name="T0" fmla="*/ 1 w 818"/>
                <a:gd name="T1" fmla="*/ 0 h 915"/>
                <a:gd name="T2" fmla="*/ 1 w 818"/>
                <a:gd name="T3" fmla="*/ 0 h 915"/>
                <a:gd name="T4" fmla="*/ 1 w 818"/>
                <a:gd name="T5" fmla="*/ 0 h 915"/>
                <a:gd name="T6" fmla="*/ 1 w 818"/>
                <a:gd name="T7" fmla="*/ 0 h 915"/>
                <a:gd name="T8" fmla="*/ 1 w 818"/>
                <a:gd name="T9" fmla="*/ 0 h 915"/>
                <a:gd name="T10" fmla="*/ 1 w 818"/>
                <a:gd name="T11" fmla="*/ 0 h 915"/>
                <a:gd name="T12" fmla="*/ 1 w 818"/>
                <a:gd name="T13" fmla="*/ 0 h 915"/>
                <a:gd name="T14" fmla="*/ 1 w 818"/>
                <a:gd name="T15" fmla="*/ 0 h 915"/>
                <a:gd name="T16" fmla="*/ 1 w 818"/>
                <a:gd name="T17" fmla="*/ 0 h 915"/>
                <a:gd name="T18" fmla="*/ 1 w 818"/>
                <a:gd name="T19" fmla="*/ 0 h 915"/>
                <a:gd name="T20" fmla="*/ 1 w 818"/>
                <a:gd name="T21" fmla="*/ 0 h 915"/>
                <a:gd name="T22" fmla="*/ 1 w 818"/>
                <a:gd name="T23" fmla="*/ 0 h 915"/>
                <a:gd name="T24" fmla="*/ 1 w 818"/>
                <a:gd name="T25" fmla="*/ 0 h 915"/>
                <a:gd name="T26" fmla="*/ 1 w 818"/>
                <a:gd name="T27" fmla="*/ 0 h 915"/>
                <a:gd name="T28" fmla="*/ 1 w 818"/>
                <a:gd name="T29" fmla="*/ 0 h 915"/>
                <a:gd name="T30" fmla="*/ 1 w 818"/>
                <a:gd name="T31" fmla="*/ 0 h 915"/>
                <a:gd name="T32" fmla="*/ 1 w 818"/>
                <a:gd name="T33" fmla="*/ 0 h 915"/>
                <a:gd name="T34" fmla="*/ 1 w 818"/>
                <a:gd name="T35" fmla="*/ 0 h 915"/>
                <a:gd name="T36" fmla="*/ 1 w 818"/>
                <a:gd name="T37" fmla="*/ 0 h 915"/>
                <a:gd name="T38" fmla="*/ 1 w 818"/>
                <a:gd name="T39" fmla="*/ 0 h 915"/>
                <a:gd name="T40" fmla="*/ 1 w 818"/>
                <a:gd name="T41" fmla="*/ 0 h 915"/>
                <a:gd name="T42" fmla="*/ 1 w 818"/>
                <a:gd name="T43" fmla="*/ 0 h 915"/>
                <a:gd name="T44" fmla="*/ 1 w 818"/>
                <a:gd name="T45" fmla="*/ 0 h 915"/>
                <a:gd name="T46" fmla="*/ 1 w 818"/>
                <a:gd name="T47" fmla="*/ 0 h 915"/>
                <a:gd name="T48" fmla="*/ 1 w 818"/>
                <a:gd name="T49" fmla="*/ 0 h 915"/>
                <a:gd name="T50" fmla="*/ 1 w 818"/>
                <a:gd name="T51" fmla="*/ 0 h 915"/>
                <a:gd name="T52" fmla="*/ 1 w 818"/>
                <a:gd name="T53" fmla="*/ 0 h 915"/>
                <a:gd name="T54" fmla="*/ 1 w 818"/>
                <a:gd name="T55" fmla="*/ 0 h 915"/>
                <a:gd name="T56" fmla="*/ 1 w 818"/>
                <a:gd name="T57" fmla="*/ 0 h 915"/>
                <a:gd name="T58" fmla="*/ 1 w 818"/>
                <a:gd name="T59" fmla="*/ 0 h 915"/>
                <a:gd name="T60" fmla="*/ 1 w 818"/>
                <a:gd name="T61" fmla="*/ 0 h 915"/>
                <a:gd name="T62" fmla="*/ 1 w 818"/>
                <a:gd name="T63" fmla="*/ 0 h 915"/>
                <a:gd name="T64" fmla="*/ 1 w 818"/>
                <a:gd name="T65" fmla="*/ 0 h 915"/>
                <a:gd name="T66" fmla="*/ 1 w 818"/>
                <a:gd name="T67" fmla="*/ 0 h 915"/>
                <a:gd name="T68" fmla="*/ 1 w 818"/>
                <a:gd name="T69" fmla="*/ 0 h 915"/>
                <a:gd name="T70" fmla="*/ 1 w 818"/>
                <a:gd name="T71" fmla="*/ 0 h 915"/>
                <a:gd name="T72" fmla="*/ 1 w 818"/>
                <a:gd name="T73" fmla="*/ 0 h 915"/>
                <a:gd name="T74" fmla="*/ 1 w 818"/>
                <a:gd name="T75" fmla="*/ 0 h 915"/>
                <a:gd name="T76" fmla="*/ 1 w 818"/>
                <a:gd name="T77" fmla="*/ 0 h 915"/>
                <a:gd name="T78" fmla="*/ 1 w 818"/>
                <a:gd name="T79" fmla="*/ 0 h 91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818"/>
                <a:gd name="T121" fmla="*/ 0 h 915"/>
                <a:gd name="T122" fmla="*/ 818 w 818"/>
                <a:gd name="T123" fmla="*/ 915 h 91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818" h="915">
                  <a:moveTo>
                    <a:pt x="114" y="852"/>
                  </a:moveTo>
                  <a:lnTo>
                    <a:pt x="190" y="856"/>
                  </a:lnTo>
                  <a:lnTo>
                    <a:pt x="267" y="915"/>
                  </a:lnTo>
                  <a:lnTo>
                    <a:pt x="398" y="844"/>
                  </a:lnTo>
                  <a:lnTo>
                    <a:pt x="401" y="848"/>
                  </a:lnTo>
                  <a:lnTo>
                    <a:pt x="392" y="869"/>
                  </a:lnTo>
                  <a:lnTo>
                    <a:pt x="392" y="881"/>
                  </a:lnTo>
                  <a:lnTo>
                    <a:pt x="403" y="889"/>
                  </a:lnTo>
                  <a:lnTo>
                    <a:pt x="415" y="894"/>
                  </a:lnTo>
                  <a:lnTo>
                    <a:pt x="426" y="892"/>
                  </a:lnTo>
                  <a:lnTo>
                    <a:pt x="440" y="885"/>
                  </a:lnTo>
                  <a:lnTo>
                    <a:pt x="449" y="889"/>
                  </a:lnTo>
                  <a:lnTo>
                    <a:pt x="453" y="894"/>
                  </a:lnTo>
                  <a:lnTo>
                    <a:pt x="461" y="894"/>
                  </a:lnTo>
                  <a:lnTo>
                    <a:pt x="467" y="889"/>
                  </a:lnTo>
                  <a:lnTo>
                    <a:pt x="472" y="889"/>
                  </a:lnTo>
                  <a:lnTo>
                    <a:pt x="478" y="887"/>
                  </a:lnTo>
                  <a:lnTo>
                    <a:pt x="586" y="868"/>
                  </a:lnTo>
                  <a:lnTo>
                    <a:pt x="609" y="887"/>
                  </a:lnTo>
                  <a:lnTo>
                    <a:pt x="701" y="831"/>
                  </a:lnTo>
                  <a:lnTo>
                    <a:pt x="693" y="660"/>
                  </a:lnTo>
                  <a:lnTo>
                    <a:pt x="743" y="591"/>
                  </a:lnTo>
                  <a:lnTo>
                    <a:pt x="734" y="587"/>
                  </a:lnTo>
                  <a:lnTo>
                    <a:pt x="699" y="568"/>
                  </a:lnTo>
                  <a:lnTo>
                    <a:pt x="680" y="524"/>
                  </a:lnTo>
                  <a:lnTo>
                    <a:pt x="659" y="486"/>
                  </a:lnTo>
                  <a:lnTo>
                    <a:pt x="659" y="472"/>
                  </a:lnTo>
                  <a:lnTo>
                    <a:pt x="710" y="438"/>
                  </a:lnTo>
                  <a:lnTo>
                    <a:pt x="747" y="399"/>
                  </a:lnTo>
                  <a:lnTo>
                    <a:pt x="789" y="347"/>
                  </a:lnTo>
                  <a:lnTo>
                    <a:pt x="818" y="299"/>
                  </a:lnTo>
                  <a:lnTo>
                    <a:pt x="812" y="280"/>
                  </a:lnTo>
                  <a:lnTo>
                    <a:pt x="776" y="250"/>
                  </a:lnTo>
                  <a:lnTo>
                    <a:pt x="737" y="215"/>
                  </a:lnTo>
                  <a:lnTo>
                    <a:pt x="709" y="173"/>
                  </a:lnTo>
                  <a:lnTo>
                    <a:pt x="691" y="136"/>
                  </a:lnTo>
                  <a:lnTo>
                    <a:pt x="680" y="111"/>
                  </a:lnTo>
                  <a:lnTo>
                    <a:pt x="643" y="119"/>
                  </a:lnTo>
                  <a:lnTo>
                    <a:pt x="641" y="119"/>
                  </a:lnTo>
                  <a:lnTo>
                    <a:pt x="641" y="121"/>
                  </a:lnTo>
                  <a:lnTo>
                    <a:pt x="639" y="121"/>
                  </a:lnTo>
                  <a:lnTo>
                    <a:pt x="638" y="123"/>
                  </a:lnTo>
                  <a:lnTo>
                    <a:pt x="636" y="123"/>
                  </a:lnTo>
                  <a:lnTo>
                    <a:pt x="634" y="123"/>
                  </a:lnTo>
                  <a:lnTo>
                    <a:pt x="634" y="125"/>
                  </a:lnTo>
                  <a:lnTo>
                    <a:pt x="632" y="125"/>
                  </a:lnTo>
                  <a:lnTo>
                    <a:pt x="630" y="125"/>
                  </a:lnTo>
                  <a:lnTo>
                    <a:pt x="628" y="127"/>
                  </a:lnTo>
                  <a:lnTo>
                    <a:pt x="626" y="127"/>
                  </a:lnTo>
                  <a:lnTo>
                    <a:pt x="624" y="127"/>
                  </a:lnTo>
                  <a:lnTo>
                    <a:pt x="622" y="129"/>
                  </a:lnTo>
                  <a:lnTo>
                    <a:pt x="620" y="129"/>
                  </a:lnTo>
                  <a:lnTo>
                    <a:pt x="618" y="129"/>
                  </a:lnTo>
                  <a:lnTo>
                    <a:pt x="618" y="131"/>
                  </a:lnTo>
                  <a:lnTo>
                    <a:pt x="616" y="131"/>
                  </a:lnTo>
                  <a:lnTo>
                    <a:pt x="615" y="131"/>
                  </a:lnTo>
                  <a:lnTo>
                    <a:pt x="613" y="131"/>
                  </a:lnTo>
                  <a:lnTo>
                    <a:pt x="611" y="131"/>
                  </a:lnTo>
                  <a:lnTo>
                    <a:pt x="580" y="136"/>
                  </a:lnTo>
                  <a:lnTo>
                    <a:pt x="580" y="106"/>
                  </a:lnTo>
                  <a:lnTo>
                    <a:pt x="590" y="58"/>
                  </a:lnTo>
                  <a:lnTo>
                    <a:pt x="603" y="0"/>
                  </a:lnTo>
                  <a:lnTo>
                    <a:pt x="313" y="6"/>
                  </a:lnTo>
                  <a:lnTo>
                    <a:pt x="298" y="31"/>
                  </a:lnTo>
                  <a:lnTo>
                    <a:pt x="292" y="54"/>
                  </a:lnTo>
                  <a:lnTo>
                    <a:pt x="294" y="79"/>
                  </a:lnTo>
                  <a:lnTo>
                    <a:pt x="267" y="75"/>
                  </a:lnTo>
                  <a:lnTo>
                    <a:pt x="244" y="77"/>
                  </a:lnTo>
                  <a:lnTo>
                    <a:pt x="213" y="85"/>
                  </a:lnTo>
                  <a:lnTo>
                    <a:pt x="175" y="60"/>
                  </a:lnTo>
                  <a:lnTo>
                    <a:pt x="165" y="42"/>
                  </a:lnTo>
                  <a:lnTo>
                    <a:pt x="89" y="31"/>
                  </a:lnTo>
                  <a:lnTo>
                    <a:pt x="185" y="376"/>
                  </a:lnTo>
                  <a:lnTo>
                    <a:pt x="73" y="438"/>
                  </a:lnTo>
                  <a:lnTo>
                    <a:pt x="12" y="518"/>
                  </a:lnTo>
                  <a:lnTo>
                    <a:pt x="29" y="630"/>
                  </a:lnTo>
                  <a:lnTo>
                    <a:pt x="0" y="647"/>
                  </a:lnTo>
                  <a:lnTo>
                    <a:pt x="8" y="739"/>
                  </a:lnTo>
                  <a:lnTo>
                    <a:pt x="69" y="848"/>
                  </a:lnTo>
                  <a:lnTo>
                    <a:pt x="114" y="852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1" name="Freeform 372"/>
            <p:cNvSpPr>
              <a:spLocks/>
            </p:cNvSpPr>
            <p:nvPr/>
          </p:nvSpPr>
          <p:spPr bwMode="auto">
            <a:xfrm>
              <a:off x="4310282" y="5378520"/>
              <a:ext cx="224625" cy="171239"/>
            </a:xfrm>
            <a:custGeom>
              <a:avLst/>
              <a:gdLst>
                <a:gd name="T0" fmla="*/ 1 w 265"/>
                <a:gd name="T1" fmla="*/ 0 h 284"/>
                <a:gd name="T2" fmla="*/ 1 w 265"/>
                <a:gd name="T3" fmla="*/ 0 h 284"/>
                <a:gd name="T4" fmla="*/ 1 w 265"/>
                <a:gd name="T5" fmla="*/ 0 h 284"/>
                <a:gd name="T6" fmla="*/ 1 w 265"/>
                <a:gd name="T7" fmla="*/ 0 h 284"/>
                <a:gd name="T8" fmla="*/ 1 w 265"/>
                <a:gd name="T9" fmla="*/ 0 h 284"/>
                <a:gd name="T10" fmla="*/ 1 w 265"/>
                <a:gd name="T11" fmla="*/ 0 h 284"/>
                <a:gd name="T12" fmla="*/ 1 w 265"/>
                <a:gd name="T13" fmla="*/ 0 h 284"/>
                <a:gd name="T14" fmla="*/ 1 w 265"/>
                <a:gd name="T15" fmla="*/ 0 h 284"/>
                <a:gd name="T16" fmla="*/ 1 w 265"/>
                <a:gd name="T17" fmla="*/ 0 h 284"/>
                <a:gd name="T18" fmla="*/ 1 w 265"/>
                <a:gd name="T19" fmla="*/ 0 h 284"/>
                <a:gd name="T20" fmla="*/ 1 w 265"/>
                <a:gd name="T21" fmla="*/ 0 h 284"/>
                <a:gd name="T22" fmla="*/ 0 w 265"/>
                <a:gd name="T23" fmla="*/ 0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5"/>
                <a:gd name="T37" fmla="*/ 0 h 284"/>
                <a:gd name="T38" fmla="*/ 265 w 265"/>
                <a:gd name="T39" fmla="*/ 284 h 28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5" h="284">
                  <a:moveTo>
                    <a:pt x="265" y="77"/>
                  </a:moveTo>
                  <a:lnTo>
                    <a:pt x="148" y="0"/>
                  </a:lnTo>
                  <a:lnTo>
                    <a:pt x="127" y="90"/>
                  </a:lnTo>
                  <a:lnTo>
                    <a:pt x="91" y="134"/>
                  </a:lnTo>
                  <a:lnTo>
                    <a:pt x="89" y="205"/>
                  </a:lnTo>
                  <a:lnTo>
                    <a:pt x="71" y="207"/>
                  </a:lnTo>
                  <a:lnTo>
                    <a:pt x="45" y="217"/>
                  </a:lnTo>
                  <a:lnTo>
                    <a:pt x="31" y="224"/>
                  </a:lnTo>
                  <a:lnTo>
                    <a:pt x="20" y="242"/>
                  </a:lnTo>
                  <a:lnTo>
                    <a:pt x="16" y="251"/>
                  </a:lnTo>
                  <a:lnTo>
                    <a:pt x="6" y="272"/>
                  </a:lnTo>
                  <a:lnTo>
                    <a:pt x="0" y="28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2" name="Freeform 373"/>
            <p:cNvSpPr>
              <a:spLocks/>
            </p:cNvSpPr>
            <p:nvPr/>
          </p:nvSpPr>
          <p:spPr bwMode="auto">
            <a:xfrm>
              <a:off x="4237971" y="5454919"/>
              <a:ext cx="72311" cy="94840"/>
            </a:xfrm>
            <a:custGeom>
              <a:avLst/>
              <a:gdLst>
                <a:gd name="T0" fmla="*/ 1 w 86"/>
                <a:gd name="T1" fmla="*/ 0 h 156"/>
                <a:gd name="T2" fmla="*/ 1 w 86"/>
                <a:gd name="T3" fmla="*/ 0 h 156"/>
                <a:gd name="T4" fmla="*/ 1 w 86"/>
                <a:gd name="T5" fmla="*/ 0 h 156"/>
                <a:gd name="T6" fmla="*/ 1 w 86"/>
                <a:gd name="T7" fmla="*/ 0 h 156"/>
                <a:gd name="T8" fmla="*/ 0 w 86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156"/>
                <a:gd name="T17" fmla="*/ 86 w 86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156">
                  <a:moveTo>
                    <a:pt x="86" y="156"/>
                  </a:moveTo>
                  <a:lnTo>
                    <a:pt x="50" y="135"/>
                  </a:lnTo>
                  <a:lnTo>
                    <a:pt x="67" y="87"/>
                  </a:lnTo>
                  <a:lnTo>
                    <a:pt x="46" y="18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3" name="Freeform 374"/>
            <p:cNvSpPr>
              <a:spLocks/>
            </p:cNvSpPr>
            <p:nvPr/>
          </p:nvSpPr>
          <p:spPr bwMode="auto">
            <a:xfrm>
              <a:off x="4193354" y="5350858"/>
              <a:ext cx="64618" cy="104060"/>
            </a:xfrm>
            <a:custGeom>
              <a:avLst/>
              <a:gdLst>
                <a:gd name="T0" fmla="*/ 1 w 77"/>
                <a:gd name="T1" fmla="*/ 0 h 170"/>
                <a:gd name="T2" fmla="*/ 1 w 77"/>
                <a:gd name="T3" fmla="*/ 0 h 170"/>
                <a:gd name="T4" fmla="*/ 0 w 77"/>
                <a:gd name="T5" fmla="*/ 0 h 170"/>
                <a:gd name="T6" fmla="*/ 0 60000 65536"/>
                <a:gd name="T7" fmla="*/ 0 60000 65536"/>
                <a:gd name="T8" fmla="*/ 0 60000 65536"/>
                <a:gd name="T9" fmla="*/ 0 w 77"/>
                <a:gd name="T10" fmla="*/ 0 h 170"/>
                <a:gd name="T11" fmla="*/ 77 w 77"/>
                <a:gd name="T12" fmla="*/ 170 h 1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7" h="170">
                  <a:moveTo>
                    <a:pt x="54" y="170"/>
                  </a:moveTo>
                  <a:lnTo>
                    <a:pt x="77" y="5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4" name="Freeform 375"/>
            <p:cNvSpPr>
              <a:spLocks/>
            </p:cNvSpPr>
            <p:nvPr/>
          </p:nvSpPr>
          <p:spPr bwMode="auto">
            <a:xfrm>
              <a:off x="4097965" y="5020236"/>
              <a:ext cx="143083" cy="330622"/>
            </a:xfrm>
            <a:custGeom>
              <a:avLst/>
              <a:gdLst>
                <a:gd name="T0" fmla="*/ 1 w 173"/>
                <a:gd name="T1" fmla="*/ 0 h 545"/>
                <a:gd name="T2" fmla="*/ 1 w 173"/>
                <a:gd name="T3" fmla="*/ 0 h 545"/>
                <a:gd name="T4" fmla="*/ 1 w 173"/>
                <a:gd name="T5" fmla="*/ 0 h 545"/>
                <a:gd name="T6" fmla="*/ 1 w 173"/>
                <a:gd name="T7" fmla="*/ 0 h 545"/>
                <a:gd name="T8" fmla="*/ 0 w 173"/>
                <a:gd name="T9" fmla="*/ 0 h 545"/>
                <a:gd name="T10" fmla="*/ 1 w 173"/>
                <a:gd name="T11" fmla="*/ 0 h 5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3"/>
                <a:gd name="T19" fmla="*/ 0 h 545"/>
                <a:gd name="T20" fmla="*/ 173 w 173"/>
                <a:gd name="T21" fmla="*/ 545 h 5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3" h="545">
                  <a:moveTo>
                    <a:pt x="115" y="545"/>
                  </a:moveTo>
                  <a:lnTo>
                    <a:pt x="173" y="456"/>
                  </a:lnTo>
                  <a:lnTo>
                    <a:pt x="115" y="357"/>
                  </a:lnTo>
                  <a:lnTo>
                    <a:pt x="110" y="84"/>
                  </a:lnTo>
                  <a:lnTo>
                    <a:pt x="0" y="51"/>
                  </a:lnTo>
                  <a:lnTo>
                    <a:pt x="4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5" name="Freeform 376"/>
            <p:cNvSpPr>
              <a:spLocks/>
            </p:cNvSpPr>
            <p:nvPr/>
          </p:nvSpPr>
          <p:spPr bwMode="auto">
            <a:xfrm>
              <a:off x="4097965" y="4888514"/>
              <a:ext cx="196932" cy="131722"/>
            </a:xfrm>
            <a:custGeom>
              <a:avLst/>
              <a:gdLst>
                <a:gd name="T0" fmla="*/ 0 w 234"/>
                <a:gd name="T1" fmla="*/ 0 h 219"/>
                <a:gd name="T2" fmla="*/ 1 w 234"/>
                <a:gd name="T3" fmla="*/ 0 h 219"/>
                <a:gd name="T4" fmla="*/ 1 w 234"/>
                <a:gd name="T5" fmla="*/ 0 h 219"/>
                <a:gd name="T6" fmla="*/ 1 w 234"/>
                <a:gd name="T7" fmla="*/ 0 h 219"/>
                <a:gd name="T8" fmla="*/ 1 w 234"/>
                <a:gd name="T9" fmla="*/ 0 h 219"/>
                <a:gd name="T10" fmla="*/ 1 w 234"/>
                <a:gd name="T11" fmla="*/ 0 h 219"/>
                <a:gd name="T12" fmla="*/ 1 w 234"/>
                <a:gd name="T13" fmla="*/ 0 h 219"/>
                <a:gd name="T14" fmla="*/ 1 w 234"/>
                <a:gd name="T15" fmla="*/ 0 h 219"/>
                <a:gd name="T16" fmla="*/ 1 w 234"/>
                <a:gd name="T17" fmla="*/ 0 h 2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4"/>
                <a:gd name="T28" fmla="*/ 0 h 219"/>
                <a:gd name="T29" fmla="*/ 234 w 234"/>
                <a:gd name="T30" fmla="*/ 219 h 2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4" h="219">
                  <a:moveTo>
                    <a:pt x="0" y="219"/>
                  </a:moveTo>
                  <a:lnTo>
                    <a:pt x="194" y="136"/>
                  </a:lnTo>
                  <a:lnTo>
                    <a:pt x="194" y="113"/>
                  </a:lnTo>
                  <a:lnTo>
                    <a:pt x="205" y="105"/>
                  </a:lnTo>
                  <a:lnTo>
                    <a:pt x="211" y="100"/>
                  </a:lnTo>
                  <a:lnTo>
                    <a:pt x="221" y="100"/>
                  </a:lnTo>
                  <a:lnTo>
                    <a:pt x="227" y="92"/>
                  </a:lnTo>
                  <a:lnTo>
                    <a:pt x="234" y="90"/>
                  </a:lnTo>
                  <a:lnTo>
                    <a:pt x="198" y="0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6" name="Freeform 377"/>
            <p:cNvSpPr>
              <a:spLocks/>
            </p:cNvSpPr>
            <p:nvPr/>
          </p:nvSpPr>
          <p:spPr bwMode="auto">
            <a:xfrm>
              <a:off x="4267203" y="4877976"/>
              <a:ext cx="96927" cy="10538"/>
            </a:xfrm>
            <a:custGeom>
              <a:avLst/>
              <a:gdLst>
                <a:gd name="T0" fmla="*/ 0 w 117"/>
                <a:gd name="T1" fmla="*/ 1 h 15"/>
                <a:gd name="T2" fmla="*/ 1 w 117"/>
                <a:gd name="T3" fmla="*/ 1 h 15"/>
                <a:gd name="T4" fmla="*/ 1 w 117"/>
                <a:gd name="T5" fmla="*/ 0 h 15"/>
                <a:gd name="T6" fmla="*/ 0 60000 65536"/>
                <a:gd name="T7" fmla="*/ 0 60000 65536"/>
                <a:gd name="T8" fmla="*/ 0 60000 65536"/>
                <a:gd name="T9" fmla="*/ 0 w 117"/>
                <a:gd name="T10" fmla="*/ 0 h 15"/>
                <a:gd name="T11" fmla="*/ 117 w 1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" h="15">
                  <a:moveTo>
                    <a:pt x="0" y="15"/>
                  </a:moveTo>
                  <a:lnTo>
                    <a:pt x="55" y="15"/>
                  </a:lnTo>
                  <a:lnTo>
                    <a:pt x="1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7" name="Freeform 378"/>
            <p:cNvSpPr>
              <a:spLocks/>
            </p:cNvSpPr>
            <p:nvPr/>
          </p:nvSpPr>
          <p:spPr bwMode="auto">
            <a:xfrm>
              <a:off x="4534907" y="5174351"/>
              <a:ext cx="95389" cy="248954"/>
            </a:xfrm>
            <a:custGeom>
              <a:avLst/>
              <a:gdLst>
                <a:gd name="T0" fmla="*/ 0 w 112"/>
                <a:gd name="T1" fmla="*/ 0 h 407"/>
                <a:gd name="T2" fmla="*/ 1 w 112"/>
                <a:gd name="T3" fmla="*/ 0 h 407"/>
                <a:gd name="T4" fmla="*/ 1 w 112"/>
                <a:gd name="T5" fmla="*/ 0 h 407"/>
                <a:gd name="T6" fmla="*/ 0 60000 65536"/>
                <a:gd name="T7" fmla="*/ 0 60000 65536"/>
                <a:gd name="T8" fmla="*/ 0 60000 65536"/>
                <a:gd name="T9" fmla="*/ 0 w 112"/>
                <a:gd name="T10" fmla="*/ 0 h 407"/>
                <a:gd name="T11" fmla="*/ 112 w 112"/>
                <a:gd name="T12" fmla="*/ 407 h 4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407">
                  <a:moveTo>
                    <a:pt x="0" y="407"/>
                  </a:moveTo>
                  <a:lnTo>
                    <a:pt x="112" y="345"/>
                  </a:lnTo>
                  <a:lnTo>
                    <a:pt x="1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8" name="Freeform 379"/>
            <p:cNvSpPr>
              <a:spLocks/>
            </p:cNvSpPr>
            <p:nvPr/>
          </p:nvSpPr>
          <p:spPr bwMode="auto">
            <a:xfrm>
              <a:off x="4345668" y="4877976"/>
              <a:ext cx="180008" cy="296374"/>
            </a:xfrm>
            <a:custGeom>
              <a:avLst/>
              <a:gdLst>
                <a:gd name="T0" fmla="*/ 1 w 244"/>
                <a:gd name="T1" fmla="*/ 0 h 491"/>
                <a:gd name="T2" fmla="*/ 1 w 244"/>
                <a:gd name="T3" fmla="*/ 0 h 491"/>
                <a:gd name="T4" fmla="*/ 1 w 244"/>
                <a:gd name="T5" fmla="*/ 0 h 491"/>
                <a:gd name="T6" fmla="*/ 1 w 244"/>
                <a:gd name="T7" fmla="*/ 0 h 491"/>
                <a:gd name="T8" fmla="*/ 1 w 244"/>
                <a:gd name="T9" fmla="*/ 0 h 491"/>
                <a:gd name="T10" fmla="*/ 1 w 244"/>
                <a:gd name="T11" fmla="*/ 0 h 491"/>
                <a:gd name="T12" fmla="*/ 0 w 244"/>
                <a:gd name="T13" fmla="*/ 0 h 491"/>
                <a:gd name="T14" fmla="*/ 1 w 244"/>
                <a:gd name="T15" fmla="*/ 0 h 491"/>
                <a:gd name="T16" fmla="*/ 1 w 244"/>
                <a:gd name="T17" fmla="*/ 0 h 4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4"/>
                <a:gd name="T28" fmla="*/ 0 h 491"/>
                <a:gd name="T29" fmla="*/ 244 w 244"/>
                <a:gd name="T30" fmla="*/ 491 h 4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4" h="491">
                  <a:moveTo>
                    <a:pt x="244" y="491"/>
                  </a:moveTo>
                  <a:lnTo>
                    <a:pt x="146" y="477"/>
                  </a:lnTo>
                  <a:lnTo>
                    <a:pt x="88" y="376"/>
                  </a:lnTo>
                  <a:lnTo>
                    <a:pt x="127" y="335"/>
                  </a:lnTo>
                  <a:lnTo>
                    <a:pt x="104" y="201"/>
                  </a:lnTo>
                  <a:lnTo>
                    <a:pt x="11" y="155"/>
                  </a:lnTo>
                  <a:lnTo>
                    <a:pt x="0" y="92"/>
                  </a:lnTo>
                  <a:lnTo>
                    <a:pt x="33" y="84"/>
                  </a:lnTo>
                  <a:lnTo>
                    <a:pt x="27" y="0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79" name="Freeform 380"/>
            <p:cNvSpPr>
              <a:spLocks/>
            </p:cNvSpPr>
            <p:nvPr/>
          </p:nvSpPr>
          <p:spPr bwMode="auto">
            <a:xfrm>
              <a:off x="4097965" y="4877976"/>
              <a:ext cx="532331" cy="671782"/>
            </a:xfrm>
            <a:custGeom>
              <a:avLst/>
              <a:gdLst>
                <a:gd name="T0" fmla="*/ 1 w 632"/>
                <a:gd name="T1" fmla="*/ 0 h 1105"/>
                <a:gd name="T2" fmla="*/ 1 w 632"/>
                <a:gd name="T3" fmla="*/ 0 h 1105"/>
                <a:gd name="T4" fmla="*/ 1 w 632"/>
                <a:gd name="T5" fmla="*/ 0 h 1105"/>
                <a:gd name="T6" fmla="*/ 1 w 632"/>
                <a:gd name="T7" fmla="*/ 0 h 1105"/>
                <a:gd name="T8" fmla="*/ 1 w 632"/>
                <a:gd name="T9" fmla="*/ 0 h 1105"/>
                <a:gd name="T10" fmla="*/ 1 w 632"/>
                <a:gd name="T11" fmla="*/ 0 h 1105"/>
                <a:gd name="T12" fmla="*/ 1 w 632"/>
                <a:gd name="T13" fmla="*/ 0 h 1105"/>
                <a:gd name="T14" fmla="*/ 1 w 632"/>
                <a:gd name="T15" fmla="*/ 0 h 1105"/>
                <a:gd name="T16" fmla="*/ 1 w 632"/>
                <a:gd name="T17" fmla="*/ 0 h 1105"/>
                <a:gd name="T18" fmla="*/ 1 w 632"/>
                <a:gd name="T19" fmla="*/ 0 h 1105"/>
                <a:gd name="T20" fmla="*/ 1 w 632"/>
                <a:gd name="T21" fmla="*/ 0 h 1105"/>
                <a:gd name="T22" fmla="*/ 1 w 632"/>
                <a:gd name="T23" fmla="*/ 0 h 1105"/>
                <a:gd name="T24" fmla="*/ 1 w 632"/>
                <a:gd name="T25" fmla="*/ 0 h 1105"/>
                <a:gd name="T26" fmla="*/ 1 w 632"/>
                <a:gd name="T27" fmla="*/ 0 h 1105"/>
                <a:gd name="T28" fmla="*/ 1 w 632"/>
                <a:gd name="T29" fmla="*/ 0 h 1105"/>
                <a:gd name="T30" fmla="*/ 1 w 632"/>
                <a:gd name="T31" fmla="*/ 0 h 1105"/>
                <a:gd name="T32" fmla="*/ 1 w 632"/>
                <a:gd name="T33" fmla="*/ 0 h 1105"/>
                <a:gd name="T34" fmla="*/ 1 w 632"/>
                <a:gd name="T35" fmla="*/ 0 h 1105"/>
                <a:gd name="T36" fmla="*/ 1 w 632"/>
                <a:gd name="T37" fmla="*/ 0 h 1105"/>
                <a:gd name="T38" fmla="*/ 1 w 632"/>
                <a:gd name="T39" fmla="*/ 0 h 1105"/>
                <a:gd name="T40" fmla="*/ 1 w 632"/>
                <a:gd name="T41" fmla="*/ 0 h 1105"/>
                <a:gd name="T42" fmla="*/ 1 w 632"/>
                <a:gd name="T43" fmla="*/ 0 h 1105"/>
                <a:gd name="T44" fmla="*/ 1 w 632"/>
                <a:gd name="T45" fmla="*/ 0 h 1105"/>
                <a:gd name="T46" fmla="*/ 1 w 632"/>
                <a:gd name="T47" fmla="*/ 0 h 1105"/>
                <a:gd name="T48" fmla="*/ 1 w 632"/>
                <a:gd name="T49" fmla="*/ 0 h 1105"/>
                <a:gd name="T50" fmla="*/ 1 w 632"/>
                <a:gd name="T51" fmla="*/ 0 h 1105"/>
                <a:gd name="T52" fmla="*/ 1 w 632"/>
                <a:gd name="T53" fmla="*/ 0 h 1105"/>
                <a:gd name="T54" fmla="*/ 1 w 632"/>
                <a:gd name="T55" fmla="*/ 0 h 1105"/>
                <a:gd name="T56" fmla="*/ 1 w 632"/>
                <a:gd name="T57" fmla="*/ 0 h 1105"/>
                <a:gd name="T58" fmla="*/ 1 w 632"/>
                <a:gd name="T59" fmla="*/ 0 h 1105"/>
                <a:gd name="T60" fmla="*/ 1 w 632"/>
                <a:gd name="T61" fmla="*/ 0 h 1105"/>
                <a:gd name="T62" fmla="*/ 1 w 632"/>
                <a:gd name="T63" fmla="*/ 0 h 1105"/>
                <a:gd name="T64" fmla="*/ 0 w 632"/>
                <a:gd name="T65" fmla="*/ 0 h 1105"/>
                <a:gd name="T66" fmla="*/ 1 w 632"/>
                <a:gd name="T67" fmla="*/ 0 h 1105"/>
                <a:gd name="T68" fmla="*/ 1 w 632"/>
                <a:gd name="T69" fmla="*/ 0 h 1105"/>
                <a:gd name="T70" fmla="*/ 1 w 632"/>
                <a:gd name="T71" fmla="*/ 0 h 1105"/>
                <a:gd name="T72" fmla="*/ 1 w 632"/>
                <a:gd name="T73" fmla="*/ 0 h 1105"/>
                <a:gd name="T74" fmla="*/ 1 w 632"/>
                <a:gd name="T75" fmla="*/ 0 h 1105"/>
                <a:gd name="T76" fmla="*/ 1 w 632"/>
                <a:gd name="T77" fmla="*/ 0 h 1105"/>
                <a:gd name="T78" fmla="*/ 1 w 632"/>
                <a:gd name="T79" fmla="*/ 0 h 1105"/>
                <a:gd name="T80" fmla="*/ 1 w 632"/>
                <a:gd name="T81" fmla="*/ 0 h 1105"/>
                <a:gd name="T82" fmla="*/ 1 w 632"/>
                <a:gd name="T83" fmla="*/ 0 h 1105"/>
                <a:gd name="T84" fmla="*/ 1 w 632"/>
                <a:gd name="T85" fmla="*/ 0 h 11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2"/>
                <a:gd name="T130" fmla="*/ 0 h 1105"/>
                <a:gd name="T131" fmla="*/ 632 w 632"/>
                <a:gd name="T132" fmla="*/ 1105 h 110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2" h="1105">
                  <a:moveTo>
                    <a:pt x="255" y="1105"/>
                  </a:moveTo>
                  <a:lnTo>
                    <a:pt x="261" y="1093"/>
                  </a:lnTo>
                  <a:lnTo>
                    <a:pt x="271" y="1072"/>
                  </a:lnTo>
                  <a:lnTo>
                    <a:pt x="275" y="1063"/>
                  </a:lnTo>
                  <a:lnTo>
                    <a:pt x="286" y="1045"/>
                  </a:lnTo>
                  <a:lnTo>
                    <a:pt x="300" y="1038"/>
                  </a:lnTo>
                  <a:lnTo>
                    <a:pt x="326" y="1028"/>
                  </a:lnTo>
                  <a:lnTo>
                    <a:pt x="344" y="1026"/>
                  </a:lnTo>
                  <a:lnTo>
                    <a:pt x="346" y="955"/>
                  </a:lnTo>
                  <a:lnTo>
                    <a:pt x="382" y="911"/>
                  </a:lnTo>
                  <a:lnTo>
                    <a:pt x="403" y="821"/>
                  </a:lnTo>
                  <a:lnTo>
                    <a:pt x="520" y="898"/>
                  </a:lnTo>
                  <a:lnTo>
                    <a:pt x="632" y="836"/>
                  </a:lnTo>
                  <a:lnTo>
                    <a:pt x="536" y="491"/>
                  </a:lnTo>
                  <a:lnTo>
                    <a:pt x="438" y="477"/>
                  </a:lnTo>
                  <a:lnTo>
                    <a:pt x="380" y="376"/>
                  </a:lnTo>
                  <a:lnTo>
                    <a:pt x="419" y="335"/>
                  </a:lnTo>
                  <a:lnTo>
                    <a:pt x="396" y="201"/>
                  </a:lnTo>
                  <a:lnTo>
                    <a:pt x="303" y="155"/>
                  </a:lnTo>
                  <a:lnTo>
                    <a:pt x="292" y="92"/>
                  </a:lnTo>
                  <a:lnTo>
                    <a:pt x="325" y="84"/>
                  </a:lnTo>
                  <a:lnTo>
                    <a:pt x="319" y="0"/>
                  </a:lnTo>
                  <a:lnTo>
                    <a:pt x="257" y="15"/>
                  </a:lnTo>
                  <a:lnTo>
                    <a:pt x="202" y="15"/>
                  </a:lnTo>
                  <a:lnTo>
                    <a:pt x="238" y="105"/>
                  </a:lnTo>
                  <a:lnTo>
                    <a:pt x="231" y="107"/>
                  </a:lnTo>
                  <a:lnTo>
                    <a:pt x="225" y="115"/>
                  </a:lnTo>
                  <a:lnTo>
                    <a:pt x="215" y="115"/>
                  </a:lnTo>
                  <a:lnTo>
                    <a:pt x="209" y="120"/>
                  </a:lnTo>
                  <a:lnTo>
                    <a:pt x="198" y="128"/>
                  </a:lnTo>
                  <a:lnTo>
                    <a:pt x="198" y="151"/>
                  </a:lnTo>
                  <a:lnTo>
                    <a:pt x="4" y="234"/>
                  </a:lnTo>
                  <a:lnTo>
                    <a:pt x="0" y="285"/>
                  </a:lnTo>
                  <a:lnTo>
                    <a:pt x="110" y="318"/>
                  </a:lnTo>
                  <a:lnTo>
                    <a:pt x="115" y="591"/>
                  </a:lnTo>
                  <a:lnTo>
                    <a:pt x="173" y="690"/>
                  </a:lnTo>
                  <a:lnTo>
                    <a:pt x="115" y="779"/>
                  </a:lnTo>
                  <a:lnTo>
                    <a:pt x="192" y="829"/>
                  </a:lnTo>
                  <a:lnTo>
                    <a:pt x="169" y="949"/>
                  </a:lnTo>
                  <a:lnTo>
                    <a:pt x="215" y="967"/>
                  </a:lnTo>
                  <a:lnTo>
                    <a:pt x="236" y="1036"/>
                  </a:lnTo>
                  <a:lnTo>
                    <a:pt x="219" y="1084"/>
                  </a:lnTo>
                  <a:lnTo>
                    <a:pt x="255" y="110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0" name="Freeform 381"/>
            <p:cNvSpPr>
              <a:spLocks/>
            </p:cNvSpPr>
            <p:nvPr/>
          </p:nvSpPr>
          <p:spPr bwMode="auto">
            <a:xfrm>
              <a:off x="4097965" y="4877976"/>
              <a:ext cx="532331" cy="671782"/>
            </a:xfrm>
            <a:custGeom>
              <a:avLst/>
              <a:gdLst>
                <a:gd name="T0" fmla="*/ 1 w 632"/>
                <a:gd name="T1" fmla="*/ 0 h 1105"/>
                <a:gd name="T2" fmla="*/ 1 w 632"/>
                <a:gd name="T3" fmla="*/ 0 h 1105"/>
                <a:gd name="T4" fmla="*/ 1 w 632"/>
                <a:gd name="T5" fmla="*/ 0 h 1105"/>
                <a:gd name="T6" fmla="*/ 1 w 632"/>
                <a:gd name="T7" fmla="*/ 0 h 1105"/>
                <a:gd name="T8" fmla="*/ 1 w 632"/>
                <a:gd name="T9" fmla="*/ 0 h 1105"/>
                <a:gd name="T10" fmla="*/ 1 w 632"/>
                <a:gd name="T11" fmla="*/ 0 h 1105"/>
                <a:gd name="T12" fmla="*/ 1 w 632"/>
                <a:gd name="T13" fmla="*/ 0 h 1105"/>
                <a:gd name="T14" fmla="*/ 1 w 632"/>
                <a:gd name="T15" fmla="*/ 0 h 1105"/>
                <a:gd name="T16" fmla="*/ 1 w 632"/>
                <a:gd name="T17" fmla="*/ 0 h 1105"/>
                <a:gd name="T18" fmla="*/ 1 w 632"/>
                <a:gd name="T19" fmla="*/ 0 h 1105"/>
                <a:gd name="T20" fmla="*/ 1 w 632"/>
                <a:gd name="T21" fmla="*/ 0 h 1105"/>
                <a:gd name="T22" fmla="*/ 1 w 632"/>
                <a:gd name="T23" fmla="*/ 0 h 1105"/>
                <a:gd name="T24" fmla="*/ 1 w 632"/>
                <a:gd name="T25" fmla="*/ 0 h 1105"/>
                <a:gd name="T26" fmla="*/ 1 w 632"/>
                <a:gd name="T27" fmla="*/ 0 h 1105"/>
                <a:gd name="T28" fmla="*/ 1 w 632"/>
                <a:gd name="T29" fmla="*/ 0 h 1105"/>
                <a:gd name="T30" fmla="*/ 1 w 632"/>
                <a:gd name="T31" fmla="*/ 0 h 1105"/>
                <a:gd name="T32" fmla="*/ 1 w 632"/>
                <a:gd name="T33" fmla="*/ 0 h 1105"/>
                <a:gd name="T34" fmla="*/ 1 w 632"/>
                <a:gd name="T35" fmla="*/ 0 h 1105"/>
                <a:gd name="T36" fmla="*/ 1 w 632"/>
                <a:gd name="T37" fmla="*/ 0 h 1105"/>
                <a:gd name="T38" fmla="*/ 1 w 632"/>
                <a:gd name="T39" fmla="*/ 0 h 1105"/>
                <a:gd name="T40" fmla="*/ 1 w 632"/>
                <a:gd name="T41" fmla="*/ 0 h 1105"/>
                <a:gd name="T42" fmla="*/ 1 w 632"/>
                <a:gd name="T43" fmla="*/ 0 h 1105"/>
                <a:gd name="T44" fmla="*/ 1 w 632"/>
                <a:gd name="T45" fmla="*/ 0 h 1105"/>
                <a:gd name="T46" fmla="*/ 1 w 632"/>
                <a:gd name="T47" fmla="*/ 0 h 1105"/>
                <a:gd name="T48" fmla="*/ 1 w 632"/>
                <a:gd name="T49" fmla="*/ 0 h 1105"/>
                <a:gd name="T50" fmla="*/ 1 w 632"/>
                <a:gd name="T51" fmla="*/ 0 h 1105"/>
                <a:gd name="T52" fmla="*/ 1 w 632"/>
                <a:gd name="T53" fmla="*/ 0 h 1105"/>
                <a:gd name="T54" fmla="*/ 1 w 632"/>
                <a:gd name="T55" fmla="*/ 0 h 1105"/>
                <a:gd name="T56" fmla="*/ 1 w 632"/>
                <a:gd name="T57" fmla="*/ 0 h 1105"/>
                <a:gd name="T58" fmla="*/ 1 w 632"/>
                <a:gd name="T59" fmla="*/ 0 h 1105"/>
                <a:gd name="T60" fmla="*/ 1 w 632"/>
                <a:gd name="T61" fmla="*/ 0 h 1105"/>
                <a:gd name="T62" fmla="*/ 1 w 632"/>
                <a:gd name="T63" fmla="*/ 0 h 1105"/>
                <a:gd name="T64" fmla="*/ 0 w 632"/>
                <a:gd name="T65" fmla="*/ 0 h 1105"/>
                <a:gd name="T66" fmla="*/ 1 w 632"/>
                <a:gd name="T67" fmla="*/ 0 h 1105"/>
                <a:gd name="T68" fmla="*/ 1 w 632"/>
                <a:gd name="T69" fmla="*/ 0 h 1105"/>
                <a:gd name="T70" fmla="*/ 1 w 632"/>
                <a:gd name="T71" fmla="*/ 0 h 1105"/>
                <a:gd name="T72" fmla="*/ 1 w 632"/>
                <a:gd name="T73" fmla="*/ 0 h 1105"/>
                <a:gd name="T74" fmla="*/ 1 w 632"/>
                <a:gd name="T75" fmla="*/ 0 h 1105"/>
                <a:gd name="T76" fmla="*/ 1 w 632"/>
                <a:gd name="T77" fmla="*/ 0 h 1105"/>
                <a:gd name="T78" fmla="*/ 1 w 632"/>
                <a:gd name="T79" fmla="*/ 0 h 1105"/>
                <a:gd name="T80" fmla="*/ 1 w 632"/>
                <a:gd name="T81" fmla="*/ 0 h 1105"/>
                <a:gd name="T82" fmla="*/ 1 w 632"/>
                <a:gd name="T83" fmla="*/ 0 h 1105"/>
                <a:gd name="T84" fmla="*/ 1 w 632"/>
                <a:gd name="T85" fmla="*/ 0 h 11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2"/>
                <a:gd name="T130" fmla="*/ 0 h 1105"/>
                <a:gd name="T131" fmla="*/ 632 w 632"/>
                <a:gd name="T132" fmla="*/ 1105 h 110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2" h="1105">
                  <a:moveTo>
                    <a:pt x="255" y="1105"/>
                  </a:moveTo>
                  <a:lnTo>
                    <a:pt x="261" y="1093"/>
                  </a:lnTo>
                  <a:lnTo>
                    <a:pt x="271" y="1072"/>
                  </a:lnTo>
                  <a:lnTo>
                    <a:pt x="275" y="1063"/>
                  </a:lnTo>
                  <a:lnTo>
                    <a:pt x="286" y="1045"/>
                  </a:lnTo>
                  <a:lnTo>
                    <a:pt x="300" y="1038"/>
                  </a:lnTo>
                  <a:lnTo>
                    <a:pt x="326" y="1028"/>
                  </a:lnTo>
                  <a:lnTo>
                    <a:pt x="344" y="1026"/>
                  </a:lnTo>
                  <a:lnTo>
                    <a:pt x="346" y="955"/>
                  </a:lnTo>
                  <a:lnTo>
                    <a:pt x="382" y="911"/>
                  </a:lnTo>
                  <a:lnTo>
                    <a:pt x="403" y="821"/>
                  </a:lnTo>
                  <a:lnTo>
                    <a:pt x="520" y="898"/>
                  </a:lnTo>
                  <a:lnTo>
                    <a:pt x="632" y="836"/>
                  </a:lnTo>
                  <a:lnTo>
                    <a:pt x="536" y="491"/>
                  </a:lnTo>
                  <a:lnTo>
                    <a:pt x="438" y="477"/>
                  </a:lnTo>
                  <a:lnTo>
                    <a:pt x="380" y="376"/>
                  </a:lnTo>
                  <a:lnTo>
                    <a:pt x="419" y="335"/>
                  </a:lnTo>
                  <a:lnTo>
                    <a:pt x="396" y="201"/>
                  </a:lnTo>
                  <a:lnTo>
                    <a:pt x="303" y="155"/>
                  </a:lnTo>
                  <a:lnTo>
                    <a:pt x="292" y="92"/>
                  </a:lnTo>
                  <a:lnTo>
                    <a:pt x="325" y="84"/>
                  </a:lnTo>
                  <a:lnTo>
                    <a:pt x="319" y="0"/>
                  </a:lnTo>
                  <a:lnTo>
                    <a:pt x="257" y="15"/>
                  </a:lnTo>
                  <a:lnTo>
                    <a:pt x="202" y="15"/>
                  </a:lnTo>
                  <a:lnTo>
                    <a:pt x="238" y="105"/>
                  </a:lnTo>
                  <a:lnTo>
                    <a:pt x="231" y="107"/>
                  </a:lnTo>
                  <a:lnTo>
                    <a:pt x="225" y="115"/>
                  </a:lnTo>
                  <a:lnTo>
                    <a:pt x="215" y="115"/>
                  </a:lnTo>
                  <a:lnTo>
                    <a:pt x="209" y="120"/>
                  </a:lnTo>
                  <a:lnTo>
                    <a:pt x="198" y="128"/>
                  </a:lnTo>
                  <a:lnTo>
                    <a:pt x="198" y="151"/>
                  </a:lnTo>
                  <a:lnTo>
                    <a:pt x="4" y="234"/>
                  </a:lnTo>
                  <a:lnTo>
                    <a:pt x="0" y="285"/>
                  </a:lnTo>
                  <a:lnTo>
                    <a:pt x="110" y="318"/>
                  </a:lnTo>
                  <a:lnTo>
                    <a:pt x="115" y="591"/>
                  </a:lnTo>
                  <a:lnTo>
                    <a:pt x="173" y="690"/>
                  </a:lnTo>
                  <a:lnTo>
                    <a:pt x="115" y="779"/>
                  </a:lnTo>
                  <a:lnTo>
                    <a:pt x="192" y="829"/>
                  </a:lnTo>
                  <a:lnTo>
                    <a:pt x="169" y="949"/>
                  </a:lnTo>
                  <a:lnTo>
                    <a:pt x="215" y="967"/>
                  </a:lnTo>
                  <a:lnTo>
                    <a:pt x="236" y="1036"/>
                  </a:lnTo>
                  <a:lnTo>
                    <a:pt x="219" y="1084"/>
                  </a:lnTo>
                  <a:lnTo>
                    <a:pt x="255" y="110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1" name="Freeform 382"/>
            <p:cNvSpPr>
              <a:spLocks/>
            </p:cNvSpPr>
            <p:nvPr/>
          </p:nvSpPr>
          <p:spPr bwMode="auto">
            <a:xfrm>
              <a:off x="3654869" y="4909590"/>
              <a:ext cx="586179" cy="474199"/>
            </a:xfrm>
            <a:custGeom>
              <a:avLst/>
              <a:gdLst>
                <a:gd name="T0" fmla="*/ 1 w 693"/>
                <a:gd name="T1" fmla="*/ 0 h 781"/>
                <a:gd name="T2" fmla="*/ 1 w 693"/>
                <a:gd name="T3" fmla="*/ 0 h 781"/>
                <a:gd name="T4" fmla="*/ 1 w 693"/>
                <a:gd name="T5" fmla="*/ 0 h 781"/>
                <a:gd name="T6" fmla="*/ 1 w 693"/>
                <a:gd name="T7" fmla="*/ 0 h 781"/>
                <a:gd name="T8" fmla="*/ 1 w 693"/>
                <a:gd name="T9" fmla="*/ 0 h 781"/>
                <a:gd name="T10" fmla="*/ 1 w 693"/>
                <a:gd name="T11" fmla="*/ 0 h 781"/>
                <a:gd name="T12" fmla="*/ 1 w 693"/>
                <a:gd name="T13" fmla="*/ 0 h 781"/>
                <a:gd name="T14" fmla="*/ 1 w 693"/>
                <a:gd name="T15" fmla="*/ 0 h 781"/>
                <a:gd name="T16" fmla="*/ 1 w 693"/>
                <a:gd name="T17" fmla="*/ 0 h 781"/>
                <a:gd name="T18" fmla="*/ 1 w 693"/>
                <a:gd name="T19" fmla="*/ 0 h 781"/>
                <a:gd name="T20" fmla="*/ 1 w 693"/>
                <a:gd name="T21" fmla="*/ 0 h 781"/>
                <a:gd name="T22" fmla="*/ 0 w 693"/>
                <a:gd name="T23" fmla="*/ 0 h 781"/>
                <a:gd name="T24" fmla="*/ 1 w 693"/>
                <a:gd name="T25" fmla="*/ 0 h 781"/>
                <a:gd name="T26" fmla="*/ 1 w 693"/>
                <a:gd name="T27" fmla="*/ 0 h 781"/>
                <a:gd name="T28" fmla="*/ 1 w 693"/>
                <a:gd name="T29" fmla="*/ 0 h 781"/>
                <a:gd name="T30" fmla="*/ 1 w 693"/>
                <a:gd name="T31" fmla="*/ 0 h 781"/>
                <a:gd name="T32" fmla="*/ 1 w 693"/>
                <a:gd name="T33" fmla="*/ 0 h 781"/>
                <a:gd name="T34" fmla="*/ 1 w 693"/>
                <a:gd name="T35" fmla="*/ 0 h 781"/>
                <a:gd name="T36" fmla="*/ 1 w 693"/>
                <a:gd name="T37" fmla="*/ 0 h 781"/>
                <a:gd name="T38" fmla="*/ 1 w 693"/>
                <a:gd name="T39" fmla="*/ 0 h 781"/>
                <a:gd name="T40" fmla="*/ 1 w 693"/>
                <a:gd name="T41" fmla="*/ 0 h 781"/>
                <a:gd name="T42" fmla="*/ 1 w 693"/>
                <a:gd name="T43" fmla="*/ 0 h 781"/>
                <a:gd name="T44" fmla="*/ 1 w 693"/>
                <a:gd name="T45" fmla="*/ 0 h 781"/>
                <a:gd name="T46" fmla="*/ 1 w 693"/>
                <a:gd name="T47" fmla="*/ 0 h 7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3"/>
                <a:gd name="T73" fmla="*/ 0 h 781"/>
                <a:gd name="T74" fmla="*/ 693 w 693"/>
                <a:gd name="T75" fmla="*/ 781 h 78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3" h="781">
                  <a:moveTo>
                    <a:pt x="524" y="183"/>
                  </a:moveTo>
                  <a:lnTo>
                    <a:pt x="520" y="234"/>
                  </a:lnTo>
                  <a:lnTo>
                    <a:pt x="630" y="267"/>
                  </a:lnTo>
                  <a:lnTo>
                    <a:pt x="635" y="540"/>
                  </a:lnTo>
                  <a:lnTo>
                    <a:pt x="693" y="639"/>
                  </a:lnTo>
                  <a:lnTo>
                    <a:pt x="635" y="728"/>
                  </a:lnTo>
                  <a:lnTo>
                    <a:pt x="559" y="680"/>
                  </a:lnTo>
                  <a:lnTo>
                    <a:pt x="532" y="703"/>
                  </a:lnTo>
                  <a:lnTo>
                    <a:pt x="411" y="705"/>
                  </a:lnTo>
                  <a:lnTo>
                    <a:pt x="413" y="720"/>
                  </a:lnTo>
                  <a:lnTo>
                    <a:pt x="190" y="718"/>
                  </a:lnTo>
                  <a:lnTo>
                    <a:pt x="0" y="781"/>
                  </a:lnTo>
                  <a:lnTo>
                    <a:pt x="14" y="495"/>
                  </a:lnTo>
                  <a:lnTo>
                    <a:pt x="111" y="455"/>
                  </a:lnTo>
                  <a:lnTo>
                    <a:pt x="111" y="98"/>
                  </a:lnTo>
                  <a:lnTo>
                    <a:pt x="71" y="25"/>
                  </a:lnTo>
                  <a:lnTo>
                    <a:pt x="86" y="0"/>
                  </a:lnTo>
                  <a:lnTo>
                    <a:pt x="301" y="104"/>
                  </a:lnTo>
                  <a:lnTo>
                    <a:pt x="317" y="104"/>
                  </a:lnTo>
                  <a:lnTo>
                    <a:pt x="330" y="98"/>
                  </a:lnTo>
                  <a:lnTo>
                    <a:pt x="336" y="92"/>
                  </a:lnTo>
                  <a:lnTo>
                    <a:pt x="346" y="91"/>
                  </a:lnTo>
                  <a:lnTo>
                    <a:pt x="465" y="94"/>
                  </a:lnTo>
                  <a:lnTo>
                    <a:pt x="524" y="18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2" name="Freeform 383"/>
            <p:cNvSpPr>
              <a:spLocks/>
            </p:cNvSpPr>
            <p:nvPr/>
          </p:nvSpPr>
          <p:spPr bwMode="auto">
            <a:xfrm>
              <a:off x="3654869" y="4909590"/>
              <a:ext cx="586179" cy="474199"/>
            </a:xfrm>
            <a:custGeom>
              <a:avLst/>
              <a:gdLst>
                <a:gd name="T0" fmla="*/ 1 w 693"/>
                <a:gd name="T1" fmla="*/ 0 h 781"/>
                <a:gd name="T2" fmla="*/ 1 w 693"/>
                <a:gd name="T3" fmla="*/ 0 h 781"/>
                <a:gd name="T4" fmla="*/ 1 w 693"/>
                <a:gd name="T5" fmla="*/ 0 h 781"/>
                <a:gd name="T6" fmla="*/ 1 w 693"/>
                <a:gd name="T7" fmla="*/ 0 h 781"/>
                <a:gd name="T8" fmla="*/ 1 w 693"/>
                <a:gd name="T9" fmla="*/ 0 h 781"/>
                <a:gd name="T10" fmla="*/ 1 w 693"/>
                <a:gd name="T11" fmla="*/ 0 h 781"/>
                <a:gd name="T12" fmla="*/ 1 w 693"/>
                <a:gd name="T13" fmla="*/ 0 h 781"/>
                <a:gd name="T14" fmla="*/ 1 w 693"/>
                <a:gd name="T15" fmla="*/ 0 h 781"/>
                <a:gd name="T16" fmla="*/ 1 w 693"/>
                <a:gd name="T17" fmla="*/ 0 h 781"/>
                <a:gd name="T18" fmla="*/ 1 w 693"/>
                <a:gd name="T19" fmla="*/ 0 h 781"/>
                <a:gd name="T20" fmla="*/ 1 w 693"/>
                <a:gd name="T21" fmla="*/ 0 h 781"/>
                <a:gd name="T22" fmla="*/ 0 w 693"/>
                <a:gd name="T23" fmla="*/ 0 h 781"/>
                <a:gd name="T24" fmla="*/ 1 w 693"/>
                <a:gd name="T25" fmla="*/ 0 h 781"/>
                <a:gd name="T26" fmla="*/ 1 w 693"/>
                <a:gd name="T27" fmla="*/ 0 h 781"/>
                <a:gd name="T28" fmla="*/ 1 w 693"/>
                <a:gd name="T29" fmla="*/ 0 h 781"/>
                <a:gd name="T30" fmla="*/ 1 w 693"/>
                <a:gd name="T31" fmla="*/ 0 h 781"/>
                <a:gd name="T32" fmla="*/ 1 w 693"/>
                <a:gd name="T33" fmla="*/ 0 h 781"/>
                <a:gd name="T34" fmla="*/ 1 w 693"/>
                <a:gd name="T35" fmla="*/ 0 h 781"/>
                <a:gd name="T36" fmla="*/ 1 w 693"/>
                <a:gd name="T37" fmla="*/ 0 h 781"/>
                <a:gd name="T38" fmla="*/ 1 w 693"/>
                <a:gd name="T39" fmla="*/ 0 h 781"/>
                <a:gd name="T40" fmla="*/ 1 w 693"/>
                <a:gd name="T41" fmla="*/ 0 h 781"/>
                <a:gd name="T42" fmla="*/ 1 w 693"/>
                <a:gd name="T43" fmla="*/ 0 h 781"/>
                <a:gd name="T44" fmla="*/ 1 w 693"/>
                <a:gd name="T45" fmla="*/ 0 h 781"/>
                <a:gd name="T46" fmla="*/ 1 w 693"/>
                <a:gd name="T47" fmla="*/ 0 h 78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3"/>
                <a:gd name="T73" fmla="*/ 0 h 781"/>
                <a:gd name="T74" fmla="*/ 693 w 693"/>
                <a:gd name="T75" fmla="*/ 781 h 78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3" h="781">
                  <a:moveTo>
                    <a:pt x="524" y="183"/>
                  </a:moveTo>
                  <a:lnTo>
                    <a:pt x="520" y="234"/>
                  </a:lnTo>
                  <a:lnTo>
                    <a:pt x="630" y="267"/>
                  </a:lnTo>
                  <a:lnTo>
                    <a:pt x="635" y="540"/>
                  </a:lnTo>
                  <a:lnTo>
                    <a:pt x="693" y="639"/>
                  </a:lnTo>
                  <a:lnTo>
                    <a:pt x="635" y="728"/>
                  </a:lnTo>
                  <a:lnTo>
                    <a:pt x="559" y="680"/>
                  </a:lnTo>
                  <a:lnTo>
                    <a:pt x="532" y="703"/>
                  </a:lnTo>
                  <a:lnTo>
                    <a:pt x="411" y="705"/>
                  </a:lnTo>
                  <a:lnTo>
                    <a:pt x="413" y="720"/>
                  </a:lnTo>
                  <a:lnTo>
                    <a:pt x="190" y="718"/>
                  </a:lnTo>
                  <a:lnTo>
                    <a:pt x="0" y="781"/>
                  </a:lnTo>
                  <a:lnTo>
                    <a:pt x="14" y="495"/>
                  </a:lnTo>
                  <a:lnTo>
                    <a:pt x="111" y="455"/>
                  </a:lnTo>
                  <a:lnTo>
                    <a:pt x="111" y="98"/>
                  </a:lnTo>
                  <a:lnTo>
                    <a:pt x="71" y="25"/>
                  </a:lnTo>
                  <a:lnTo>
                    <a:pt x="86" y="0"/>
                  </a:lnTo>
                  <a:lnTo>
                    <a:pt x="301" y="104"/>
                  </a:lnTo>
                  <a:lnTo>
                    <a:pt x="317" y="104"/>
                  </a:lnTo>
                  <a:lnTo>
                    <a:pt x="330" y="98"/>
                  </a:lnTo>
                  <a:lnTo>
                    <a:pt x="336" y="92"/>
                  </a:lnTo>
                  <a:lnTo>
                    <a:pt x="346" y="91"/>
                  </a:lnTo>
                  <a:lnTo>
                    <a:pt x="465" y="94"/>
                  </a:lnTo>
                  <a:lnTo>
                    <a:pt x="524" y="183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3" name="Freeform 384"/>
            <p:cNvSpPr>
              <a:spLocks/>
            </p:cNvSpPr>
            <p:nvPr/>
          </p:nvSpPr>
          <p:spPr bwMode="auto">
            <a:xfrm>
              <a:off x="6051896" y="6382241"/>
              <a:ext cx="64618" cy="96157"/>
            </a:xfrm>
            <a:custGeom>
              <a:avLst/>
              <a:gdLst>
                <a:gd name="T0" fmla="*/ 1 w 75"/>
                <a:gd name="T1" fmla="*/ 0 h 157"/>
                <a:gd name="T2" fmla="*/ 1 w 75"/>
                <a:gd name="T3" fmla="*/ 0 h 157"/>
                <a:gd name="T4" fmla="*/ 1 w 75"/>
                <a:gd name="T5" fmla="*/ 0 h 157"/>
                <a:gd name="T6" fmla="*/ 1 w 75"/>
                <a:gd name="T7" fmla="*/ 0 h 157"/>
                <a:gd name="T8" fmla="*/ 1 w 75"/>
                <a:gd name="T9" fmla="*/ 0 h 157"/>
                <a:gd name="T10" fmla="*/ 1 w 75"/>
                <a:gd name="T11" fmla="*/ 0 h 157"/>
                <a:gd name="T12" fmla="*/ 1 w 75"/>
                <a:gd name="T13" fmla="*/ 0 h 157"/>
                <a:gd name="T14" fmla="*/ 1 w 75"/>
                <a:gd name="T15" fmla="*/ 0 h 157"/>
                <a:gd name="T16" fmla="*/ 1 w 75"/>
                <a:gd name="T17" fmla="*/ 0 h 157"/>
                <a:gd name="T18" fmla="*/ 1 w 75"/>
                <a:gd name="T19" fmla="*/ 0 h 157"/>
                <a:gd name="T20" fmla="*/ 1 w 75"/>
                <a:gd name="T21" fmla="*/ 0 h 157"/>
                <a:gd name="T22" fmla="*/ 1 w 75"/>
                <a:gd name="T23" fmla="*/ 0 h 157"/>
                <a:gd name="T24" fmla="*/ 1 w 75"/>
                <a:gd name="T25" fmla="*/ 0 h 157"/>
                <a:gd name="T26" fmla="*/ 1 w 75"/>
                <a:gd name="T27" fmla="*/ 0 h 157"/>
                <a:gd name="T28" fmla="*/ 1 w 75"/>
                <a:gd name="T29" fmla="*/ 0 h 157"/>
                <a:gd name="T30" fmla="*/ 1 w 75"/>
                <a:gd name="T31" fmla="*/ 0 h 157"/>
                <a:gd name="T32" fmla="*/ 1 w 75"/>
                <a:gd name="T33" fmla="*/ 0 h 157"/>
                <a:gd name="T34" fmla="*/ 1 w 75"/>
                <a:gd name="T35" fmla="*/ 0 h 157"/>
                <a:gd name="T36" fmla="*/ 1 w 75"/>
                <a:gd name="T37" fmla="*/ 0 h 157"/>
                <a:gd name="T38" fmla="*/ 1 w 75"/>
                <a:gd name="T39" fmla="*/ 0 h 157"/>
                <a:gd name="T40" fmla="*/ 1 w 75"/>
                <a:gd name="T41" fmla="*/ 0 h 157"/>
                <a:gd name="T42" fmla="*/ 0 w 75"/>
                <a:gd name="T43" fmla="*/ 0 h 157"/>
                <a:gd name="T44" fmla="*/ 1 w 75"/>
                <a:gd name="T45" fmla="*/ 0 h 157"/>
                <a:gd name="T46" fmla="*/ 1 w 75"/>
                <a:gd name="T47" fmla="*/ 0 h 157"/>
                <a:gd name="T48" fmla="*/ 1 w 75"/>
                <a:gd name="T49" fmla="*/ 0 h 157"/>
                <a:gd name="T50" fmla="*/ 1 w 75"/>
                <a:gd name="T51" fmla="*/ 0 h 157"/>
                <a:gd name="T52" fmla="*/ 1 w 75"/>
                <a:gd name="T53" fmla="*/ 0 h 157"/>
                <a:gd name="T54" fmla="*/ 1 w 75"/>
                <a:gd name="T55" fmla="*/ 0 h 157"/>
                <a:gd name="T56" fmla="*/ 1 w 75"/>
                <a:gd name="T57" fmla="*/ 0 h 157"/>
                <a:gd name="T58" fmla="*/ 1 w 75"/>
                <a:gd name="T59" fmla="*/ 0 h 157"/>
                <a:gd name="T60" fmla="*/ 1 w 75"/>
                <a:gd name="T61" fmla="*/ 0 h 157"/>
                <a:gd name="T62" fmla="*/ 1 w 75"/>
                <a:gd name="T63" fmla="*/ 0 h 157"/>
                <a:gd name="T64" fmla="*/ 1 w 75"/>
                <a:gd name="T65" fmla="*/ 0 h 1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5"/>
                <a:gd name="T100" fmla="*/ 0 h 157"/>
                <a:gd name="T101" fmla="*/ 75 w 75"/>
                <a:gd name="T102" fmla="*/ 157 h 1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5" h="157">
                  <a:moveTo>
                    <a:pt x="75" y="155"/>
                  </a:moveTo>
                  <a:lnTo>
                    <a:pt x="65" y="123"/>
                  </a:lnTo>
                  <a:lnTo>
                    <a:pt x="55" y="111"/>
                  </a:lnTo>
                  <a:lnTo>
                    <a:pt x="54" y="104"/>
                  </a:lnTo>
                  <a:lnTo>
                    <a:pt x="52" y="102"/>
                  </a:lnTo>
                  <a:lnTo>
                    <a:pt x="50" y="88"/>
                  </a:lnTo>
                  <a:lnTo>
                    <a:pt x="52" y="79"/>
                  </a:lnTo>
                  <a:lnTo>
                    <a:pt x="54" y="73"/>
                  </a:lnTo>
                  <a:lnTo>
                    <a:pt x="55" y="67"/>
                  </a:lnTo>
                  <a:lnTo>
                    <a:pt x="59" y="65"/>
                  </a:lnTo>
                  <a:lnTo>
                    <a:pt x="67" y="63"/>
                  </a:lnTo>
                  <a:lnTo>
                    <a:pt x="71" y="59"/>
                  </a:lnTo>
                  <a:lnTo>
                    <a:pt x="67" y="44"/>
                  </a:lnTo>
                  <a:lnTo>
                    <a:pt x="59" y="33"/>
                  </a:lnTo>
                  <a:lnTo>
                    <a:pt x="54" y="21"/>
                  </a:lnTo>
                  <a:lnTo>
                    <a:pt x="54" y="6"/>
                  </a:lnTo>
                  <a:lnTo>
                    <a:pt x="19" y="0"/>
                  </a:lnTo>
                  <a:lnTo>
                    <a:pt x="17" y="10"/>
                  </a:lnTo>
                  <a:lnTo>
                    <a:pt x="15" y="17"/>
                  </a:lnTo>
                  <a:lnTo>
                    <a:pt x="9" y="27"/>
                  </a:lnTo>
                  <a:lnTo>
                    <a:pt x="6" y="3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7" y="67"/>
                  </a:lnTo>
                  <a:lnTo>
                    <a:pt x="11" y="81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25" y="109"/>
                  </a:lnTo>
                  <a:lnTo>
                    <a:pt x="30" y="127"/>
                  </a:lnTo>
                  <a:lnTo>
                    <a:pt x="40" y="140"/>
                  </a:lnTo>
                  <a:lnTo>
                    <a:pt x="55" y="146"/>
                  </a:lnTo>
                  <a:lnTo>
                    <a:pt x="71" y="157"/>
                  </a:lnTo>
                  <a:lnTo>
                    <a:pt x="75" y="1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4" name="Freeform 385"/>
            <p:cNvSpPr>
              <a:spLocks/>
            </p:cNvSpPr>
            <p:nvPr/>
          </p:nvSpPr>
          <p:spPr bwMode="auto">
            <a:xfrm>
              <a:off x="6051896" y="6382241"/>
              <a:ext cx="64618" cy="96157"/>
            </a:xfrm>
            <a:custGeom>
              <a:avLst/>
              <a:gdLst>
                <a:gd name="T0" fmla="*/ 1 w 75"/>
                <a:gd name="T1" fmla="*/ 0 h 157"/>
                <a:gd name="T2" fmla="*/ 1 w 75"/>
                <a:gd name="T3" fmla="*/ 0 h 157"/>
                <a:gd name="T4" fmla="*/ 1 w 75"/>
                <a:gd name="T5" fmla="*/ 0 h 157"/>
                <a:gd name="T6" fmla="*/ 1 w 75"/>
                <a:gd name="T7" fmla="*/ 0 h 157"/>
                <a:gd name="T8" fmla="*/ 1 w 75"/>
                <a:gd name="T9" fmla="*/ 0 h 157"/>
                <a:gd name="T10" fmla="*/ 1 w 75"/>
                <a:gd name="T11" fmla="*/ 0 h 157"/>
                <a:gd name="T12" fmla="*/ 1 w 75"/>
                <a:gd name="T13" fmla="*/ 0 h 157"/>
                <a:gd name="T14" fmla="*/ 1 w 75"/>
                <a:gd name="T15" fmla="*/ 0 h 157"/>
                <a:gd name="T16" fmla="*/ 1 w 75"/>
                <a:gd name="T17" fmla="*/ 0 h 157"/>
                <a:gd name="T18" fmla="*/ 1 w 75"/>
                <a:gd name="T19" fmla="*/ 0 h 157"/>
                <a:gd name="T20" fmla="*/ 1 w 75"/>
                <a:gd name="T21" fmla="*/ 0 h 157"/>
                <a:gd name="T22" fmla="*/ 1 w 75"/>
                <a:gd name="T23" fmla="*/ 0 h 157"/>
                <a:gd name="T24" fmla="*/ 1 w 75"/>
                <a:gd name="T25" fmla="*/ 0 h 157"/>
                <a:gd name="T26" fmla="*/ 1 w 75"/>
                <a:gd name="T27" fmla="*/ 0 h 157"/>
                <a:gd name="T28" fmla="*/ 1 w 75"/>
                <a:gd name="T29" fmla="*/ 0 h 157"/>
                <a:gd name="T30" fmla="*/ 1 w 75"/>
                <a:gd name="T31" fmla="*/ 0 h 157"/>
                <a:gd name="T32" fmla="*/ 1 w 75"/>
                <a:gd name="T33" fmla="*/ 0 h 157"/>
                <a:gd name="T34" fmla="*/ 1 w 75"/>
                <a:gd name="T35" fmla="*/ 0 h 157"/>
                <a:gd name="T36" fmla="*/ 1 w 75"/>
                <a:gd name="T37" fmla="*/ 0 h 157"/>
                <a:gd name="T38" fmla="*/ 1 w 75"/>
                <a:gd name="T39" fmla="*/ 0 h 157"/>
                <a:gd name="T40" fmla="*/ 1 w 75"/>
                <a:gd name="T41" fmla="*/ 0 h 157"/>
                <a:gd name="T42" fmla="*/ 0 w 75"/>
                <a:gd name="T43" fmla="*/ 0 h 157"/>
                <a:gd name="T44" fmla="*/ 1 w 75"/>
                <a:gd name="T45" fmla="*/ 0 h 157"/>
                <a:gd name="T46" fmla="*/ 1 w 75"/>
                <a:gd name="T47" fmla="*/ 0 h 157"/>
                <a:gd name="T48" fmla="*/ 1 w 75"/>
                <a:gd name="T49" fmla="*/ 0 h 157"/>
                <a:gd name="T50" fmla="*/ 1 w 75"/>
                <a:gd name="T51" fmla="*/ 0 h 157"/>
                <a:gd name="T52" fmla="*/ 1 w 75"/>
                <a:gd name="T53" fmla="*/ 0 h 157"/>
                <a:gd name="T54" fmla="*/ 1 w 75"/>
                <a:gd name="T55" fmla="*/ 0 h 157"/>
                <a:gd name="T56" fmla="*/ 1 w 75"/>
                <a:gd name="T57" fmla="*/ 0 h 157"/>
                <a:gd name="T58" fmla="*/ 1 w 75"/>
                <a:gd name="T59" fmla="*/ 0 h 157"/>
                <a:gd name="T60" fmla="*/ 1 w 75"/>
                <a:gd name="T61" fmla="*/ 0 h 157"/>
                <a:gd name="T62" fmla="*/ 1 w 75"/>
                <a:gd name="T63" fmla="*/ 0 h 157"/>
                <a:gd name="T64" fmla="*/ 1 w 75"/>
                <a:gd name="T65" fmla="*/ 0 h 15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5"/>
                <a:gd name="T100" fmla="*/ 0 h 157"/>
                <a:gd name="T101" fmla="*/ 75 w 75"/>
                <a:gd name="T102" fmla="*/ 157 h 15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5" h="157">
                  <a:moveTo>
                    <a:pt x="75" y="155"/>
                  </a:moveTo>
                  <a:lnTo>
                    <a:pt x="65" y="123"/>
                  </a:lnTo>
                  <a:lnTo>
                    <a:pt x="55" y="111"/>
                  </a:lnTo>
                  <a:lnTo>
                    <a:pt x="54" y="104"/>
                  </a:lnTo>
                  <a:lnTo>
                    <a:pt x="52" y="102"/>
                  </a:lnTo>
                  <a:lnTo>
                    <a:pt x="50" y="88"/>
                  </a:lnTo>
                  <a:lnTo>
                    <a:pt x="52" y="79"/>
                  </a:lnTo>
                  <a:lnTo>
                    <a:pt x="54" y="73"/>
                  </a:lnTo>
                  <a:lnTo>
                    <a:pt x="55" y="67"/>
                  </a:lnTo>
                  <a:lnTo>
                    <a:pt x="59" y="65"/>
                  </a:lnTo>
                  <a:lnTo>
                    <a:pt x="67" y="63"/>
                  </a:lnTo>
                  <a:lnTo>
                    <a:pt x="71" y="59"/>
                  </a:lnTo>
                  <a:lnTo>
                    <a:pt x="67" y="44"/>
                  </a:lnTo>
                  <a:lnTo>
                    <a:pt x="59" y="33"/>
                  </a:lnTo>
                  <a:lnTo>
                    <a:pt x="54" y="21"/>
                  </a:lnTo>
                  <a:lnTo>
                    <a:pt x="54" y="6"/>
                  </a:lnTo>
                  <a:lnTo>
                    <a:pt x="19" y="0"/>
                  </a:lnTo>
                  <a:lnTo>
                    <a:pt x="17" y="10"/>
                  </a:lnTo>
                  <a:lnTo>
                    <a:pt x="15" y="17"/>
                  </a:lnTo>
                  <a:lnTo>
                    <a:pt x="9" y="27"/>
                  </a:lnTo>
                  <a:lnTo>
                    <a:pt x="6" y="38"/>
                  </a:lnTo>
                  <a:lnTo>
                    <a:pt x="0" y="48"/>
                  </a:lnTo>
                  <a:lnTo>
                    <a:pt x="2" y="58"/>
                  </a:lnTo>
                  <a:lnTo>
                    <a:pt x="7" y="67"/>
                  </a:lnTo>
                  <a:lnTo>
                    <a:pt x="11" y="81"/>
                  </a:lnTo>
                  <a:lnTo>
                    <a:pt x="19" y="92"/>
                  </a:lnTo>
                  <a:lnTo>
                    <a:pt x="23" y="96"/>
                  </a:lnTo>
                  <a:lnTo>
                    <a:pt x="25" y="109"/>
                  </a:lnTo>
                  <a:lnTo>
                    <a:pt x="30" y="127"/>
                  </a:lnTo>
                  <a:lnTo>
                    <a:pt x="40" y="140"/>
                  </a:lnTo>
                  <a:lnTo>
                    <a:pt x="55" y="146"/>
                  </a:lnTo>
                  <a:lnTo>
                    <a:pt x="71" y="157"/>
                  </a:lnTo>
                  <a:lnTo>
                    <a:pt x="75" y="15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5" name="Freeform 386"/>
            <p:cNvSpPr>
              <a:spLocks/>
            </p:cNvSpPr>
            <p:nvPr/>
          </p:nvSpPr>
          <p:spPr bwMode="auto">
            <a:xfrm>
              <a:off x="6134976" y="6325601"/>
              <a:ext cx="112313" cy="55323"/>
            </a:xfrm>
            <a:custGeom>
              <a:avLst/>
              <a:gdLst>
                <a:gd name="T0" fmla="*/ 1 w 134"/>
                <a:gd name="T1" fmla="*/ 0 h 90"/>
                <a:gd name="T2" fmla="*/ 1 w 134"/>
                <a:gd name="T3" fmla="*/ 0 h 90"/>
                <a:gd name="T4" fmla="*/ 1 w 134"/>
                <a:gd name="T5" fmla="*/ 0 h 90"/>
                <a:gd name="T6" fmla="*/ 1 w 134"/>
                <a:gd name="T7" fmla="*/ 0 h 90"/>
                <a:gd name="T8" fmla="*/ 1 w 134"/>
                <a:gd name="T9" fmla="*/ 0 h 90"/>
                <a:gd name="T10" fmla="*/ 1 w 134"/>
                <a:gd name="T11" fmla="*/ 0 h 90"/>
                <a:gd name="T12" fmla="*/ 1 w 134"/>
                <a:gd name="T13" fmla="*/ 0 h 90"/>
                <a:gd name="T14" fmla="*/ 1 w 134"/>
                <a:gd name="T15" fmla="*/ 0 h 90"/>
                <a:gd name="T16" fmla="*/ 1 w 134"/>
                <a:gd name="T17" fmla="*/ 0 h 90"/>
                <a:gd name="T18" fmla="*/ 0 w 134"/>
                <a:gd name="T19" fmla="*/ 0 h 90"/>
                <a:gd name="T20" fmla="*/ 1 w 134"/>
                <a:gd name="T21" fmla="*/ 0 h 90"/>
                <a:gd name="T22" fmla="*/ 1 w 134"/>
                <a:gd name="T23" fmla="*/ 0 h 90"/>
                <a:gd name="T24" fmla="*/ 1 w 134"/>
                <a:gd name="T25" fmla="*/ 0 h 90"/>
                <a:gd name="T26" fmla="*/ 1 w 134"/>
                <a:gd name="T27" fmla="*/ 0 h 90"/>
                <a:gd name="T28" fmla="*/ 1 w 134"/>
                <a:gd name="T29" fmla="*/ 0 h 90"/>
                <a:gd name="T30" fmla="*/ 1 w 134"/>
                <a:gd name="T31" fmla="*/ 0 h 90"/>
                <a:gd name="T32" fmla="*/ 1 w 134"/>
                <a:gd name="T33" fmla="*/ 0 h 90"/>
                <a:gd name="T34" fmla="*/ 1 w 134"/>
                <a:gd name="T35" fmla="*/ 0 h 90"/>
                <a:gd name="T36" fmla="*/ 1 w 134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4"/>
                <a:gd name="T58" fmla="*/ 0 h 90"/>
                <a:gd name="T59" fmla="*/ 134 w 134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4" h="90">
                  <a:moveTo>
                    <a:pt x="128" y="25"/>
                  </a:moveTo>
                  <a:lnTo>
                    <a:pt x="122" y="13"/>
                  </a:lnTo>
                  <a:lnTo>
                    <a:pt x="90" y="23"/>
                  </a:lnTo>
                  <a:lnTo>
                    <a:pt x="74" y="0"/>
                  </a:lnTo>
                  <a:lnTo>
                    <a:pt x="55" y="8"/>
                  </a:lnTo>
                  <a:lnTo>
                    <a:pt x="59" y="23"/>
                  </a:lnTo>
                  <a:lnTo>
                    <a:pt x="11" y="36"/>
                  </a:lnTo>
                  <a:lnTo>
                    <a:pt x="11" y="38"/>
                  </a:lnTo>
                  <a:lnTo>
                    <a:pt x="5" y="59"/>
                  </a:lnTo>
                  <a:lnTo>
                    <a:pt x="0" y="69"/>
                  </a:lnTo>
                  <a:lnTo>
                    <a:pt x="21" y="90"/>
                  </a:lnTo>
                  <a:lnTo>
                    <a:pt x="74" y="67"/>
                  </a:lnTo>
                  <a:lnTo>
                    <a:pt x="90" y="71"/>
                  </a:lnTo>
                  <a:lnTo>
                    <a:pt x="99" y="65"/>
                  </a:lnTo>
                  <a:lnTo>
                    <a:pt x="90" y="52"/>
                  </a:lnTo>
                  <a:lnTo>
                    <a:pt x="115" y="38"/>
                  </a:lnTo>
                  <a:lnTo>
                    <a:pt x="121" y="42"/>
                  </a:lnTo>
                  <a:lnTo>
                    <a:pt x="134" y="36"/>
                  </a:lnTo>
                  <a:lnTo>
                    <a:pt x="128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6" name="Freeform 387"/>
            <p:cNvSpPr>
              <a:spLocks/>
            </p:cNvSpPr>
            <p:nvPr/>
          </p:nvSpPr>
          <p:spPr bwMode="auto">
            <a:xfrm>
              <a:off x="6134976" y="6325601"/>
              <a:ext cx="112313" cy="55323"/>
            </a:xfrm>
            <a:custGeom>
              <a:avLst/>
              <a:gdLst>
                <a:gd name="T0" fmla="*/ 1 w 134"/>
                <a:gd name="T1" fmla="*/ 0 h 90"/>
                <a:gd name="T2" fmla="*/ 1 w 134"/>
                <a:gd name="T3" fmla="*/ 0 h 90"/>
                <a:gd name="T4" fmla="*/ 1 w 134"/>
                <a:gd name="T5" fmla="*/ 0 h 90"/>
                <a:gd name="T6" fmla="*/ 1 w 134"/>
                <a:gd name="T7" fmla="*/ 0 h 90"/>
                <a:gd name="T8" fmla="*/ 1 w 134"/>
                <a:gd name="T9" fmla="*/ 0 h 90"/>
                <a:gd name="T10" fmla="*/ 1 w 134"/>
                <a:gd name="T11" fmla="*/ 0 h 90"/>
                <a:gd name="T12" fmla="*/ 1 w 134"/>
                <a:gd name="T13" fmla="*/ 0 h 90"/>
                <a:gd name="T14" fmla="*/ 1 w 134"/>
                <a:gd name="T15" fmla="*/ 0 h 90"/>
                <a:gd name="T16" fmla="*/ 1 w 134"/>
                <a:gd name="T17" fmla="*/ 0 h 90"/>
                <a:gd name="T18" fmla="*/ 0 w 134"/>
                <a:gd name="T19" fmla="*/ 0 h 90"/>
                <a:gd name="T20" fmla="*/ 1 w 134"/>
                <a:gd name="T21" fmla="*/ 0 h 90"/>
                <a:gd name="T22" fmla="*/ 1 w 134"/>
                <a:gd name="T23" fmla="*/ 0 h 90"/>
                <a:gd name="T24" fmla="*/ 1 w 134"/>
                <a:gd name="T25" fmla="*/ 0 h 90"/>
                <a:gd name="T26" fmla="*/ 1 w 134"/>
                <a:gd name="T27" fmla="*/ 0 h 90"/>
                <a:gd name="T28" fmla="*/ 1 w 134"/>
                <a:gd name="T29" fmla="*/ 0 h 90"/>
                <a:gd name="T30" fmla="*/ 1 w 134"/>
                <a:gd name="T31" fmla="*/ 0 h 90"/>
                <a:gd name="T32" fmla="*/ 1 w 134"/>
                <a:gd name="T33" fmla="*/ 0 h 90"/>
                <a:gd name="T34" fmla="*/ 1 w 134"/>
                <a:gd name="T35" fmla="*/ 0 h 90"/>
                <a:gd name="T36" fmla="*/ 1 w 134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4"/>
                <a:gd name="T58" fmla="*/ 0 h 90"/>
                <a:gd name="T59" fmla="*/ 134 w 134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4" h="90">
                  <a:moveTo>
                    <a:pt x="128" y="25"/>
                  </a:moveTo>
                  <a:lnTo>
                    <a:pt x="122" y="13"/>
                  </a:lnTo>
                  <a:lnTo>
                    <a:pt x="90" y="23"/>
                  </a:lnTo>
                  <a:lnTo>
                    <a:pt x="74" y="0"/>
                  </a:lnTo>
                  <a:lnTo>
                    <a:pt x="55" y="8"/>
                  </a:lnTo>
                  <a:lnTo>
                    <a:pt x="59" y="23"/>
                  </a:lnTo>
                  <a:lnTo>
                    <a:pt x="11" y="36"/>
                  </a:lnTo>
                  <a:lnTo>
                    <a:pt x="11" y="38"/>
                  </a:lnTo>
                  <a:lnTo>
                    <a:pt x="5" y="59"/>
                  </a:lnTo>
                  <a:lnTo>
                    <a:pt x="0" y="69"/>
                  </a:lnTo>
                  <a:lnTo>
                    <a:pt x="21" y="90"/>
                  </a:lnTo>
                  <a:lnTo>
                    <a:pt x="74" y="67"/>
                  </a:lnTo>
                  <a:lnTo>
                    <a:pt x="90" y="71"/>
                  </a:lnTo>
                  <a:lnTo>
                    <a:pt x="99" y="65"/>
                  </a:lnTo>
                  <a:lnTo>
                    <a:pt x="90" y="52"/>
                  </a:lnTo>
                  <a:lnTo>
                    <a:pt x="115" y="38"/>
                  </a:lnTo>
                  <a:lnTo>
                    <a:pt x="121" y="42"/>
                  </a:lnTo>
                  <a:lnTo>
                    <a:pt x="134" y="36"/>
                  </a:lnTo>
                  <a:lnTo>
                    <a:pt x="128" y="2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7" name="Freeform 388"/>
            <p:cNvSpPr>
              <a:spLocks/>
            </p:cNvSpPr>
            <p:nvPr/>
          </p:nvSpPr>
          <p:spPr bwMode="auto">
            <a:xfrm>
              <a:off x="6096513" y="6395413"/>
              <a:ext cx="138467" cy="80350"/>
            </a:xfrm>
            <a:custGeom>
              <a:avLst/>
              <a:gdLst>
                <a:gd name="T0" fmla="*/ 1 w 167"/>
                <a:gd name="T1" fmla="*/ 0 h 134"/>
                <a:gd name="T2" fmla="*/ 1 w 167"/>
                <a:gd name="T3" fmla="*/ 0 h 134"/>
                <a:gd name="T4" fmla="*/ 1 w 167"/>
                <a:gd name="T5" fmla="*/ 0 h 134"/>
                <a:gd name="T6" fmla="*/ 1 w 167"/>
                <a:gd name="T7" fmla="*/ 0 h 134"/>
                <a:gd name="T8" fmla="*/ 1 w 167"/>
                <a:gd name="T9" fmla="*/ 0 h 134"/>
                <a:gd name="T10" fmla="*/ 0 w 167"/>
                <a:gd name="T11" fmla="*/ 0 h 134"/>
                <a:gd name="T12" fmla="*/ 1 w 167"/>
                <a:gd name="T13" fmla="*/ 0 h 134"/>
                <a:gd name="T14" fmla="*/ 1 w 167"/>
                <a:gd name="T15" fmla="*/ 0 h 134"/>
                <a:gd name="T16" fmla="*/ 1 w 167"/>
                <a:gd name="T17" fmla="*/ 0 h 134"/>
                <a:gd name="T18" fmla="*/ 1 w 167"/>
                <a:gd name="T19" fmla="*/ 0 h 134"/>
                <a:gd name="T20" fmla="*/ 1 w 167"/>
                <a:gd name="T21" fmla="*/ 0 h 134"/>
                <a:gd name="T22" fmla="*/ 1 w 167"/>
                <a:gd name="T23" fmla="*/ 0 h 134"/>
                <a:gd name="T24" fmla="*/ 1 w 167"/>
                <a:gd name="T25" fmla="*/ 0 h 134"/>
                <a:gd name="T26" fmla="*/ 1 w 167"/>
                <a:gd name="T27" fmla="*/ 0 h 134"/>
                <a:gd name="T28" fmla="*/ 1 w 167"/>
                <a:gd name="T29" fmla="*/ 0 h 134"/>
                <a:gd name="T30" fmla="*/ 1 w 167"/>
                <a:gd name="T31" fmla="*/ 0 h 134"/>
                <a:gd name="T32" fmla="*/ 1 w 167"/>
                <a:gd name="T33" fmla="*/ 0 h 134"/>
                <a:gd name="T34" fmla="*/ 1 w 167"/>
                <a:gd name="T35" fmla="*/ 0 h 134"/>
                <a:gd name="T36" fmla="*/ 1 w 167"/>
                <a:gd name="T37" fmla="*/ 0 h 134"/>
                <a:gd name="T38" fmla="*/ 1 w 167"/>
                <a:gd name="T39" fmla="*/ 0 h 134"/>
                <a:gd name="T40" fmla="*/ 1 w 167"/>
                <a:gd name="T41" fmla="*/ 0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34"/>
                <a:gd name="T65" fmla="*/ 167 w 167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34">
                  <a:moveTo>
                    <a:pt x="25" y="134"/>
                  </a:moveTo>
                  <a:lnTo>
                    <a:pt x="15" y="102"/>
                  </a:lnTo>
                  <a:lnTo>
                    <a:pt x="5" y="90"/>
                  </a:lnTo>
                  <a:lnTo>
                    <a:pt x="4" y="83"/>
                  </a:lnTo>
                  <a:lnTo>
                    <a:pt x="2" y="81"/>
                  </a:lnTo>
                  <a:lnTo>
                    <a:pt x="0" y="67"/>
                  </a:lnTo>
                  <a:lnTo>
                    <a:pt x="2" y="58"/>
                  </a:lnTo>
                  <a:lnTo>
                    <a:pt x="4" y="52"/>
                  </a:lnTo>
                  <a:lnTo>
                    <a:pt x="5" y="46"/>
                  </a:lnTo>
                  <a:lnTo>
                    <a:pt x="9" y="44"/>
                  </a:lnTo>
                  <a:lnTo>
                    <a:pt x="17" y="42"/>
                  </a:lnTo>
                  <a:lnTo>
                    <a:pt x="21" y="38"/>
                  </a:lnTo>
                  <a:lnTo>
                    <a:pt x="17" y="23"/>
                  </a:lnTo>
                  <a:lnTo>
                    <a:pt x="9" y="12"/>
                  </a:lnTo>
                  <a:lnTo>
                    <a:pt x="4" y="0"/>
                  </a:lnTo>
                  <a:lnTo>
                    <a:pt x="40" y="12"/>
                  </a:lnTo>
                  <a:lnTo>
                    <a:pt x="82" y="4"/>
                  </a:lnTo>
                  <a:lnTo>
                    <a:pt x="96" y="2"/>
                  </a:lnTo>
                  <a:lnTo>
                    <a:pt x="167" y="79"/>
                  </a:lnTo>
                  <a:lnTo>
                    <a:pt x="107" y="115"/>
                  </a:lnTo>
                  <a:lnTo>
                    <a:pt x="25" y="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8" name="Freeform 389"/>
            <p:cNvSpPr>
              <a:spLocks/>
            </p:cNvSpPr>
            <p:nvPr/>
          </p:nvSpPr>
          <p:spPr bwMode="auto">
            <a:xfrm>
              <a:off x="6096513" y="6395413"/>
              <a:ext cx="138467" cy="80350"/>
            </a:xfrm>
            <a:custGeom>
              <a:avLst/>
              <a:gdLst>
                <a:gd name="T0" fmla="*/ 1 w 167"/>
                <a:gd name="T1" fmla="*/ 0 h 134"/>
                <a:gd name="T2" fmla="*/ 1 w 167"/>
                <a:gd name="T3" fmla="*/ 0 h 134"/>
                <a:gd name="T4" fmla="*/ 1 w 167"/>
                <a:gd name="T5" fmla="*/ 0 h 134"/>
                <a:gd name="T6" fmla="*/ 1 w 167"/>
                <a:gd name="T7" fmla="*/ 0 h 134"/>
                <a:gd name="T8" fmla="*/ 1 w 167"/>
                <a:gd name="T9" fmla="*/ 0 h 134"/>
                <a:gd name="T10" fmla="*/ 0 w 167"/>
                <a:gd name="T11" fmla="*/ 0 h 134"/>
                <a:gd name="T12" fmla="*/ 1 w 167"/>
                <a:gd name="T13" fmla="*/ 0 h 134"/>
                <a:gd name="T14" fmla="*/ 1 w 167"/>
                <a:gd name="T15" fmla="*/ 0 h 134"/>
                <a:gd name="T16" fmla="*/ 1 w 167"/>
                <a:gd name="T17" fmla="*/ 0 h 134"/>
                <a:gd name="T18" fmla="*/ 1 w 167"/>
                <a:gd name="T19" fmla="*/ 0 h 134"/>
                <a:gd name="T20" fmla="*/ 1 w 167"/>
                <a:gd name="T21" fmla="*/ 0 h 134"/>
                <a:gd name="T22" fmla="*/ 1 w 167"/>
                <a:gd name="T23" fmla="*/ 0 h 134"/>
                <a:gd name="T24" fmla="*/ 1 w 167"/>
                <a:gd name="T25" fmla="*/ 0 h 134"/>
                <a:gd name="T26" fmla="*/ 1 w 167"/>
                <a:gd name="T27" fmla="*/ 0 h 134"/>
                <a:gd name="T28" fmla="*/ 1 w 167"/>
                <a:gd name="T29" fmla="*/ 0 h 134"/>
                <a:gd name="T30" fmla="*/ 1 w 167"/>
                <a:gd name="T31" fmla="*/ 0 h 134"/>
                <a:gd name="T32" fmla="*/ 1 w 167"/>
                <a:gd name="T33" fmla="*/ 0 h 134"/>
                <a:gd name="T34" fmla="*/ 1 w 167"/>
                <a:gd name="T35" fmla="*/ 0 h 134"/>
                <a:gd name="T36" fmla="*/ 1 w 167"/>
                <a:gd name="T37" fmla="*/ 0 h 134"/>
                <a:gd name="T38" fmla="*/ 1 w 167"/>
                <a:gd name="T39" fmla="*/ 0 h 134"/>
                <a:gd name="T40" fmla="*/ 1 w 167"/>
                <a:gd name="T41" fmla="*/ 0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7"/>
                <a:gd name="T64" fmla="*/ 0 h 134"/>
                <a:gd name="T65" fmla="*/ 167 w 167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7" h="134">
                  <a:moveTo>
                    <a:pt x="25" y="134"/>
                  </a:moveTo>
                  <a:lnTo>
                    <a:pt x="15" y="102"/>
                  </a:lnTo>
                  <a:lnTo>
                    <a:pt x="5" y="90"/>
                  </a:lnTo>
                  <a:lnTo>
                    <a:pt x="4" y="83"/>
                  </a:lnTo>
                  <a:lnTo>
                    <a:pt x="2" y="81"/>
                  </a:lnTo>
                  <a:lnTo>
                    <a:pt x="0" y="67"/>
                  </a:lnTo>
                  <a:lnTo>
                    <a:pt x="2" y="58"/>
                  </a:lnTo>
                  <a:lnTo>
                    <a:pt x="4" y="52"/>
                  </a:lnTo>
                  <a:lnTo>
                    <a:pt x="5" y="46"/>
                  </a:lnTo>
                  <a:lnTo>
                    <a:pt x="9" y="44"/>
                  </a:lnTo>
                  <a:lnTo>
                    <a:pt x="17" y="42"/>
                  </a:lnTo>
                  <a:lnTo>
                    <a:pt x="21" y="38"/>
                  </a:lnTo>
                  <a:lnTo>
                    <a:pt x="17" y="23"/>
                  </a:lnTo>
                  <a:lnTo>
                    <a:pt x="9" y="12"/>
                  </a:lnTo>
                  <a:lnTo>
                    <a:pt x="4" y="0"/>
                  </a:lnTo>
                  <a:lnTo>
                    <a:pt x="40" y="12"/>
                  </a:lnTo>
                  <a:lnTo>
                    <a:pt x="82" y="4"/>
                  </a:lnTo>
                  <a:lnTo>
                    <a:pt x="96" y="2"/>
                  </a:lnTo>
                  <a:lnTo>
                    <a:pt x="167" y="79"/>
                  </a:lnTo>
                  <a:lnTo>
                    <a:pt x="107" y="115"/>
                  </a:lnTo>
                  <a:lnTo>
                    <a:pt x="25" y="1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89" name="Freeform 390"/>
            <p:cNvSpPr>
              <a:spLocks/>
            </p:cNvSpPr>
            <p:nvPr/>
          </p:nvSpPr>
          <p:spPr bwMode="auto">
            <a:xfrm>
              <a:off x="6039587" y="6272912"/>
              <a:ext cx="170777" cy="129088"/>
            </a:xfrm>
            <a:custGeom>
              <a:avLst/>
              <a:gdLst>
                <a:gd name="T0" fmla="*/ 1 w 204"/>
                <a:gd name="T1" fmla="*/ 0 h 212"/>
                <a:gd name="T2" fmla="*/ 1 w 204"/>
                <a:gd name="T3" fmla="*/ 0 h 212"/>
                <a:gd name="T4" fmla="*/ 0 w 204"/>
                <a:gd name="T5" fmla="*/ 0 h 212"/>
                <a:gd name="T6" fmla="*/ 0 w 204"/>
                <a:gd name="T7" fmla="*/ 0 h 212"/>
                <a:gd name="T8" fmla="*/ 1 w 204"/>
                <a:gd name="T9" fmla="*/ 0 h 212"/>
                <a:gd name="T10" fmla="*/ 1 w 204"/>
                <a:gd name="T11" fmla="*/ 0 h 212"/>
                <a:gd name="T12" fmla="*/ 1 w 204"/>
                <a:gd name="T13" fmla="*/ 0 h 212"/>
                <a:gd name="T14" fmla="*/ 1 w 204"/>
                <a:gd name="T15" fmla="*/ 0 h 212"/>
                <a:gd name="T16" fmla="*/ 1 w 204"/>
                <a:gd name="T17" fmla="*/ 0 h 212"/>
                <a:gd name="T18" fmla="*/ 1 w 204"/>
                <a:gd name="T19" fmla="*/ 0 h 212"/>
                <a:gd name="T20" fmla="*/ 1 w 204"/>
                <a:gd name="T21" fmla="*/ 0 h 212"/>
                <a:gd name="T22" fmla="*/ 1 w 204"/>
                <a:gd name="T23" fmla="*/ 0 h 212"/>
                <a:gd name="T24" fmla="*/ 1 w 204"/>
                <a:gd name="T25" fmla="*/ 0 h 212"/>
                <a:gd name="T26" fmla="*/ 1 w 204"/>
                <a:gd name="T27" fmla="*/ 0 h 212"/>
                <a:gd name="T28" fmla="*/ 1 w 204"/>
                <a:gd name="T29" fmla="*/ 0 h 212"/>
                <a:gd name="T30" fmla="*/ 1 w 204"/>
                <a:gd name="T31" fmla="*/ 0 h 212"/>
                <a:gd name="T32" fmla="*/ 1 w 204"/>
                <a:gd name="T33" fmla="*/ 0 h 212"/>
                <a:gd name="T34" fmla="*/ 1 w 204"/>
                <a:gd name="T35" fmla="*/ 0 h 212"/>
                <a:gd name="T36" fmla="*/ 1 w 204"/>
                <a:gd name="T37" fmla="*/ 0 h 212"/>
                <a:gd name="T38" fmla="*/ 1 w 204"/>
                <a:gd name="T39" fmla="*/ 0 h 212"/>
                <a:gd name="T40" fmla="*/ 1 w 204"/>
                <a:gd name="T41" fmla="*/ 0 h 212"/>
                <a:gd name="T42" fmla="*/ 1 w 204"/>
                <a:gd name="T43" fmla="*/ 0 h 212"/>
                <a:gd name="T44" fmla="*/ 1 w 204"/>
                <a:gd name="T45" fmla="*/ 0 h 212"/>
                <a:gd name="T46" fmla="*/ 1 w 204"/>
                <a:gd name="T47" fmla="*/ 0 h 212"/>
                <a:gd name="T48" fmla="*/ 1 w 204"/>
                <a:gd name="T49" fmla="*/ 0 h 212"/>
                <a:gd name="T50" fmla="*/ 1 w 204"/>
                <a:gd name="T51" fmla="*/ 0 h 212"/>
                <a:gd name="T52" fmla="*/ 1 w 204"/>
                <a:gd name="T53" fmla="*/ 0 h 212"/>
                <a:gd name="T54" fmla="*/ 1 w 204"/>
                <a:gd name="T55" fmla="*/ 0 h 212"/>
                <a:gd name="T56" fmla="*/ 1 w 204"/>
                <a:gd name="T57" fmla="*/ 0 h 212"/>
                <a:gd name="T58" fmla="*/ 1 w 204"/>
                <a:gd name="T59" fmla="*/ 0 h 212"/>
                <a:gd name="T60" fmla="*/ 1 w 204"/>
                <a:gd name="T61" fmla="*/ 0 h 212"/>
                <a:gd name="T62" fmla="*/ 1 w 204"/>
                <a:gd name="T63" fmla="*/ 0 h 212"/>
                <a:gd name="T64" fmla="*/ 1 w 204"/>
                <a:gd name="T65" fmla="*/ 0 h 212"/>
                <a:gd name="T66" fmla="*/ 1 w 204"/>
                <a:gd name="T67" fmla="*/ 0 h 212"/>
                <a:gd name="T68" fmla="*/ 1 w 204"/>
                <a:gd name="T69" fmla="*/ 0 h 212"/>
                <a:gd name="T70" fmla="*/ 1 w 204"/>
                <a:gd name="T71" fmla="*/ 0 h 212"/>
                <a:gd name="T72" fmla="*/ 1 w 204"/>
                <a:gd name="T73" fmla="*/ 0 h 212"/>
                <a:gd name="T74" fmla="*/ 1 w 204"/>
                <a:gd name="T75" fmla="*/ 0 h 212"/>
                <a:gd name="T76" fmla="*/ 1 w 204"/>
                <a:gd name="T77" fmla="*/ 0 h 212"/>
                <a:gd name="T78" fmla="*/ 1 w 204"/>
                <a:gd name="T79" fmla="*/ 0 h 212"/>
                <a:gd name="T80" fmla="*/ 1 w 204"/>
                <a:gd name="T81" fmla="*/ 0 h 212"/>
                <a:gd name="T82" fmla="*/ 1 w 204"/>
                <a:gd name="T83" fmla="*/ 0 h 212"/>
                <a:gd name="T84" fmla="*/ 1 w 204"/>
                <a:gd name="T85" fmla="*/ 0 h 212"/>
                <a:gd name="T86" fmla="*/ 1 w 204"/>
                <a:gd name="T87" fmla="*/ 0 h 212"/>
                <a:gd name="T88" fmla="*/ 1 w 204"/>
                <a:gd name="T89" fmla="*/ 0 h 212"/>
                <a:gd name="T90" fmla="*/ 1 w 204"/>
                <a:gd name="T91" fmla="*/ 0 h 212"/>
                <a:gd name="T92" fmla="*/ 1 w 204"/>
                <a:gd name="T93" fmla="*/ 0 h 21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4"/>
                <a:gd name="T142" fmla="*/ 0 h 212"/>
                <a:gd name="T143" fmla="*/ 204 w 204"/>
                <a:gd name="T144" fmla="*/ 212 h 21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4" h="212">
                  <a:moveTo>
                    <a:pt x="14" y="29"/>
                  </a:moveTo>
                  <a:lnTo>
                    <a:pt x="8" y="39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4" y="66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6" y="91"/>
                  </a:lnTo>
                  <a:lnTo>
                    <a:pt x="29" y="102"/>
                  </a:lnTo>
                  <a:lnTo>
                    <a:pt x="35" y="114"/>
                  </a:lnTo>
                  <a:lnTo>
                    <a:pt x="39" y="125"/>
                  </a:lnTo>
                  <a:lnTo>
                    <a:pt x="35" y="137"/>
                  </a:lnTo>
                  <a:lnTo>
                    <a:pt x="37" y="146"/>
                  </a:lnTo>
                  <a:lnTo>
                    <a:pt x="39" y="156"/>
                  </a:lnTo>
                  <a:lnTo>
                    <a:pt x="33" y="164"/>
                  </a:lnTo>
                  <a:lnTo>
                    <a:pt x="33" y="171"/>
                  </a:lnTo>
                  <a:lnTo>
                    <a:pt x="35" y="179"/>
                  </a:lnTo>
                  <a:lnTo>
                    <a:pt x="70" y="185"/>
                  </a:lnTo>
                  <a:lnTo>
                    <a:pt x="70" y="200"/>
                  </a:lnTo>
                  <a:lnTo>
                    <a:pt x="106" y="212"/>
                  </a:lnTo>
                  <a:lnTo>
                    <a:pt x="148" y="204"/>
                  </a:lnTo>
                  <a:lnTo>
                    <a:pt x="156" y="192"/>
                  </a:lnTo>
                  <a:lnTo>
                    <a:pt x="167" y="194"/>
                  </a:lnTo>
                  <a:lnTo>
                    <a:pt x="169" y="185"/>
                  </a:lnTo>
                  <a:lnTo>
                    <a:pt x="204" y="173"/>
                  </a:lnTo>
                  <a:lnTo>
                    <a:pt x="204" y="156"/>
                  </a:lnTo>
                  <a:lnTo>
                    <a:pt x="188" y="152"/>
                  </a:lnTo>
                  <a:lnTo>
                    <a:pt x="135" y="175"/>
                  </a:lnTo>
                  <a:lnTo>
                    <a:pt x="114" y="154"/>
                  </a:lnTo>
                  <a:lnTo>
                    <a:pt x="119" y="144"/>
                  </a:lnTo>
                  <a:lnTo>
                    <a:pt x="125" y="123"/>
                  </a:lnTo>
                  <a:lnTo>
                    <a:pt x="125" y="121"/>
                  </a:lnTo>
                  <a:lnTo>
                    <a:pt x="123" y="118"/>
                  </a:lnTo>
                  <a:lnTo>
                    <a:pt x="114" y="112"/>
                  </a:lnTo>
                  <a:lnTo>
                    <a:pt x="110" y="106"/>
                  </a:lnTo>
                  <a:lnTo>
                    <a:pt x="114" y="102"/>
                  </a:lnTo>
                  <a:lnTo>
                    <a:pt x="121" y="100"/>
                  </a:lnTo>
                  <a:lnTo>
                    <a:pt x="131" y="89"/>
                  </a:lnTo>
                  <a:lnTo>
                    <a:pt x="133" y="83"/>
                  </a:lnTo>
                  <a:lnTo>
                    <a:pt x="133" y="81"/>
                  </a:lnTo>
                  <a:lnTo>
                    <a:pt x="93" y="68"/>
                  </a:lnTo>
                  <a:lnTo>
                    <a:pt x="93" y="27"/>
                  </a:lnTo>
                  <a:lnTo>
                    <a:pt x="39" y="0"/>
                  </a:lnTo>
                  <a:lnTo>
                    <a:pt x="33" y="10"/>
                  </a:lnTo>
                  <a:lnTo>
                    <a:pt x="25" y="12"/>
                  </a:lnTo>
                  <a:lnTo>
                    <a:pt x="22" y="18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0" name="Freeform 391"/>
            <p:cNvSpPr>
              <a:spLocks/>
            </p:cNvSpPr>
            <p:nvPr/>
          </p:nvSpPr>
          <p:spPr bwMode="auto">
            <a:xfrm>
              <a:off x="6039587" y="6272912"/>
              <a:ext cx="170777" cy="129088"/>
            </a:xfrm>
            <a:custGeom>
              <a:avLst/>
              <a:gdLst>
                <a:gd name="T0" fmla="*/ 1 w 204"/>
                <a:gd name="T1" fmla="*/ 0 h 212"/>
                <a:gd name="T2" fmla="*/ 1 w 204"/>
                <a:gd name="T3" fmla="*/ 0 h 212"/>
                <a:gd name="T4" fmla="*/ 0 w 204"/>
                <a:gd name="T5" fmla="*/ 0 h 212"/>
                <a:gd name="T6" fmla="*/ 0 w 204"/>
                <a:gd name="T7" fmla="*/ 0 h 212"/>
                <a:gd name="T8" fmla="*/ 1 w 204"/>
                <a:gd name="T9" fmla="*/ 0 h 212"/>
                <a:gd name="T10" fmla="*/ 1 w 204"/>
                <a:gd name="T11" fmla="*/ 0 h 212"/>
                <a:gd name="T12" fmla="*/ 1 w 204"/>
                <a:gd name="T13" fmla="*/ 0 h 212"/>
                <a:gd name="T14" fmla="*/ 1 w 204"/>
                <a:gd name="T15" fmla="*/ 0 h 212"/>
                <a:gd name="T16" fmla="*/ 1 w 204"/>
                <a:gd name="T17" fmla="*/ 0 h 212"/>
                <a:gd name="T18" fmla="*/ 1 w 204"/>
                <a:gd name="T19" fmla="*/ 0 h 212"/>
                <a:gd name="T20" fmla="*/ 1 w 204"/>
                <a:gd name="T21" fmla="*/ 0 h 212"/>
                <a:gd name="T22" fmla="*/ 1 w 204"/>
                <a:gd name="T23" fmla="*/ 0 h 212"/>
                <a:gd name="T24" fmla="*/ 1 w 204"/>
                <a:gd name="T25" fmla="*/ 0 h 212"/>
                <a:gd name="T26" fmla="*/ 1 w 204"/>
                <a:gd name="T27" fmla="*/ 0 h 212"/>
                <a:gd name="T28" fmla="*/ 1 w 204"/>
                <a:gd name="T29" fmla="*/ 0 h 212"/>
                <a:gd name="T30" fmla="*/ 1 w 204"/>
                <a:gd name="T31" fmla="*/ 0 h 212"/>
                <a:gd name="T32" fmla="*/ 1 w 204"/>
                <a:gd name="T33" fmla="*/ 0 h 212"/>
                <a:gd name="T34" fmla="*/ 1 w 204"/>
                <a:gd name="T35" fmla="*/ 0 h 212"/>
                <a:gd name="T36" fmla="*/ 1 w 204"/>
                <a:gd name="T37" fmla="*/ 0 h 212"/>
                <a:gd name="T38" fmla="*/ 1 w 204"/>
                <a:gd name="T39" fmla="*/ 0 h 212"/>
                <a:gd name="T40" fmla="*/ 1 w 204"/>
                <a:gd name="T41" fmla="*/ 0 h 212"/>
                <a:gd name="T42" fmla="*/ 1 w 204"/>
                <a:gd name="T43" fmla="*/ 0 h 212"/>
                <a:gd name="T44" fmla="*/ 1 w 204"/>
                <a:gd name="T45" fmla="*/ 0 h 212"/>
                <a:gd name="T46" fmla="*/ 1 w 204"/>
                <a:gd name="T47" fmla="*/ 0 h 212"/>
                <a:gd name="T48" fmla="*/ 1 w 204"/>
                <a:gd name="T49" fmla="*/ 0 h 212"/>
                <a:gd name="T50" fmla="*/ 1 w 204"/>
                <a:gd name="T51" fmla="*/ 0 h 212"/>
                <a:gd name="T52" fmla="*/ 1 w 204"/>
                <a:gd name="T53" fmla="*/ 0 h 212"/>
                <a:gd name="T54" fmla="*/ 1 w 204"/>
                <a:gd name="T55" fmla="*/ 0 h 212"/>
                <a:gd name="T56" fmla="*/ 1 w 204"/>
                <a:gd name="T57" fmla="*/ 0 h 212"/>
                <a:gd name="T58" fmla="*/ 1 w 204"/>
                <a:gd name="T59" fmla="*/ 0 h 212"/>
                <a:gd name="T60" fmla="*/ 1 w 204"/>
                <a:gd name="T61" fmla="*/ 0 h 212"/>
                <a:gd name="T62" fmla="*/ 1 w 204"/>
                <a:gd name="T63" fmla="*/ 0 h 212"/>
                <a:gd name="T64" fmla="*/ 1 w 204"/>
                <a:gd name="T65" fmla="*/ 0 h 212"/>
                <a:gd name="T66" fmla="*/ 1 w 204"/>
                <a:gd name="T67" fmla="*/ 0 h 212"/>
                <a:gd name="T68" fmla="*/ 1 w 204"/>
                <a:gd name="T69" fmla="*/ 0 h 212"/>
                <a:gd name="T70" fmla="*/ 1 w 204"/>
                <a:gd name="T71" fmla="*/ 0 h 212"/>
                <a:gd name="T72" fmla="*/ 1 w 204"/>
                <a:gd name="T73" fmla="*/ 0 h 212"/>
                <a:gd name="T74" fmla="*/ 1 w 204"/>
                <a:gd name="T75" fmla="*/ 0 h 212"/>
                <a:gd name="T76" fmla="*/ 1 w 204"/>
                <a:gd name="T77" fmla="*/ 0 h 212"/>
                <a:gd name="T78" fmla="*/ 1 w 204"/>
                <a:gd name="T79" fmla="*/ 0 h 212"/>
                <a:gd name="T80" fmla="*/ 1 w 204"/>
                <a:gd name="T81" fmla="*/ 0 h 212"/>
                <a:gd name="T82" fmla="*/ 1 w 204"/>
                <a:gd name="T83" fmla="*/ 0 h 212"/>
                <a:gd name="T84" fmla="*/ 1 w 204"/>
                <a:gd name="T85" fmla="*/ 0 h 212"/>
                <a:gd name="T86" fmla="*/ 1 w 204"/>
                <a:gd name="T87" fmla="*/ 0 h 212"/>
                <a:gd name="T88" fmla="*/ 1 w 204"/>
                <a:gd name="T89" fmla="*/ 0 h 212"/>
                <a:gd name="T90" fmla="*/ 1 w 204"/>
                <a:gd name="T91" fmla="*/ 0 h 212"/>
                <a:gd name="T92" fmla="*/ 1 w 204"/>
                <a:gd name="T93" fmla="*/ 0 h 21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4"/>
                <a:gd name="T142" fmla="*/ 0 h 212"/>
                <a:gd name="T143" fmla="*/ 204 w 204"/>
                <a:gd name="T144" fmla="*/ 212 h 21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4" h="212">
                  <a:moveTo>
                    <a:pt x="14" y="29"/>
                  </a:moveTo>
                  <a:lnTo>
                    <a:pt x="8" y="39"/>
                  </a:lnTo>
                  <a:lnTo>
                    <a:pt x="0" y="48"/>
                  </a:lnTo>
                  <a:lnTo>
                    <a:pt x="0" y="58"/>
                  </a:lnTo>
                  <a:lnTo>
                    <a:pt x="4" y="66"/>
                  </a:lnTo>
                  <a:lnTo>
                    <a:pt x="4" y="73"/>
                  </a:lnTo>
                  <a:lnTo>
                    <a:pt x="8" y="77"/>
                  </a:lnTo>
                  <a:lnTo>
                    <a:pt x="16" y="91"/>
                  </a:lnTo>
                  <a:lnTo>
                    <a:pt x="29" y="102"/>
                  </a:lnTo>
                  <a:lnTo>
                    <a:pt x="35" y="114"/>
                  </a:lnTo>
                  <a:lnTo>
                    <a:pt x="39" y="125"/>
                  </a:lnTo>
                  <a:lnTo>
                    <a:pt x="35" y="137"/>
                  </a:lnTo>
                  <a:lnTo>
                    <a:pt x="37" y="146"/>
                  </a:lnTo>
                  <a:lnTo>
                    <a:pt x="39" y="156"/>
                  </a:lnTo>
                  <a:lnTo>
                    <a:pt x="33" y="164"/>
                  </a:lnTo>
                  <a:lnTo>
                    <a:pt x="33" y="171"/>
                  </a:lnTo>
                  <a:lnTo>
                    <a:pt x="35" y="179"/>
                  </a:lnTo>
                  <a:lnTo>
                    <a:pt x="70" y="185"/>
                  </a:lnTo>
                  <a:lnTo>
                    <a:pt x="70" y="200"/>
                  </a:lnTo>
                  <a:lnTo>
                    <a:pt x="106" y="212"/>
                  </a:lnTo>
                  <a:lnTo>
                    <a:pt x="148" y="204"/>
                  </a:lnTo>
                  <a:lnTo>
                    <a:pt x="156" y="192"/>
                  </a:lnTo>
                  <a:lnTo>
                    <a:pt x="167" y="194"/>
                  </a:lnTo>
                  <a:lnTo>
                    <a:pt x="169" y="185"/>
                  </a:lnTo>
                  <a:lnTo>
                    <a:pt x="204" y="173"/>
                  </a:lnTo>
                  <a:lnTo>
                    <a:pt x="204" y="156"/>
                  </a:lnTo>
                  <a:lnTo>
                    <a:pt x="188" y="152"/>
                  </a:lnTo>
                  <a:lnTo>
                    <a:pt x="135" y="175"/>
                  </a:lnTo>
                  <a:lnTo>
                    <a:pt x="114" y="154"/>
                  </a:lnTo>
                  <a:lnTo>
                    <a:pt x="119" y="144"/>
                  </a:lnTo>
                  <a:lnTo>
                    <a:pt x="125" y="123"/>
                  </a:lnTo>
                  <a:lnTo>
                    <a:pt x="125" y="121"/>
                  </a:lnTo>
                  <a:lnTo>
                    <a:pt x="123" y="118"/>
                  </a:lnTo>
                  <a:lnTo>
                    <a:pt x="114" y="112"/>
                  </a:lnTo>
                  <a:lnTo>
                    <a:pt x="110" y="106"/>
                  </a:lnTo>
                  <a:lnTo>
                    <a:pt x="114" y="102"/>
                  </a:lnTo>
                  <a:lnTo>
                    <a:pt x="121" y="100"/>
                  </a:lnTo>
                  <a:lnTo>
                    <a:pt x="131" y="89"/>
                  </a:lnTo>
                  <a:lnTo>
                    <a:pt x="133" y="83"/>
                  </a:lnTo>
                  <a:lnTo>
                    <a:pt x="133" y="81"/>
                  </a:lnTo>
                  <a:lnTo>
                    <a:pt x="93" y="68"/>
                  </a:lnTo>
                  <a:lnTo>
                    <a:pt x="93" y="27"/>
                  </a:lnTo>
                  <a:lnTo>
                    <a:pt x="39" y="0"/>
                  </a:lnTo>
                  <a:lnTo>
                    <a:pt x="33" y="10"/>
                  </a:lnTo>
                  <a:lnTo>
                    <a:pt x="25" y="12"/>
                  </a:lnTo>
                  <a:lnTo>
                    <a:pt x="22" y="18"/>
                  </a:lnTo>
                  <a:lnTo>
                    <a:pt x="14" y="29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1" name="Freeform 392"/>
            <p:cNvSpPr>
              <a:spLocks/>
            </p:cNvSpPr>
            <p:nvPr/>
          </p:nvSpPr>
          <p:spPr bwMode="auto">
            <a:xfrm>
              <a:off x="6162670" y="6325601"/>
              <a:ext cx="232318" cy="154115"/>
            </a:xfrm>
            <a:custGeom>
              <a:avLst/>
              <a:gdLst>
                <a:gd name="T0" fmla="*/ 1 w 273"/>
                <a:gd name="T1" fmla="*/ 0 h 253"/>
                <a:gd name="T2" fmla="*/ 1 w 273"/>
                <a:gd name="T3" fmla="*/ 0 h 253"/>
                <a:gd name="T4" fmla="*/ 1 w 273"/>
                <a:gd name="T5" fmla="*/ 0 h 253"/>
                <a:gd name="T6" fmla="*/ 1 w 273"/>
                <a:gd name="T7" fmla="*/ 0 h 253"/>
                <a:gd name="T8" fmla="*/ 1 w 273"/>
                <a:gd name="T9" fmla="*/ 0 h 253"/>
                <a:gd name="T10" fmla="*/ 1 w 273"/>
                <a:gd name="T11" fmla="*/ 0 h 253"/>
                <a:gd name="T12" fmla="*/ 1 w 273"/>
                <a:gd name="T13" fmla="*/ 0 h 253"/>
                <a:gd name="T14" fmla="*/ 1 w 273"/>
                <a:gd name="T15" fmla="*/ 0 h 253"/>
                <a:gd name="T16" fmla="*/ 1 w 273"/>
                <a:gd name="T17" fmla="*/ 0 h 253"/>
                <a:gd name="T18" fmla="*/ 1 w 273"/>
                <a:gd name="T19" fmla="*/ 0 h 253"/>
                <a:gd name="T20" fmla="*/ 1 w 273"/>
                <a:gd name="T21" fmla="*/ 0 h 253"/>
                <a:gd name="T22" fmla="*/ 1 w 273"/>
                <a:gd name="T23" fmla="*/ 0 h 253"/>
                <a:gd name="T24" fmla="*/ 1 w 273"/>
                <a:gd name="T25" fmla="*/ 0 h 253"/>
                <a:gd name="T26" fmla="*/ 1 w 273"/>
                <a:gd name="T27" fmla="*/ 0 h 253"/>
                <a:gd name="T28" fmla="*/ 1 w 273"/>
                <a:gd name="T29" fmla="*/ 0 h 253"/>
                <a:gd name="T30" fmla="*/ 1 w 273"/>
                <a:gd name="T31" fmla="*/ 0 h 253"/>
                <a:gd name="T32" fmla="*/ 1 w 273"/>
                <a:gd name="T33" fmla="*/ 0 h 253"/>
                <a:gd name="T34" fmla="*/ 1 w 273"/>
                <a:gd name="T35" fmla="*/ 0 h 253"/>
                <a:gd name="T36" fmla="*/ 1 w 273"/>
                <a:gd name="T37" fmla="*/ 0 h 253"/>
                <a:gd name="T38" fmla="*/ 0 w 273"/>
                <a:gd name="T39" fmla="*/ 0 h 253"/>
                <a:gd name="T40" fmla="*/ 1 w 273"/>
                <a:gd name="T41" fmla="*/ 0 h 253"/>
                <a:gd name="T42" fmla="*/ 1 w 273"/>
                <a:gd name="T43" fmla="*/ 0 h 253"/>
                <a:gd name="T44" fmla="*/ 1 w 273"/>
                <a:gd name="T45" fmla="*/ 0 h 253"/>
                <a:gd name="T46" fmla="*/ 1 w 273"/>
                <a:gd name="T47" fmla="*/ 0 h 253"/>
                <a:gd name="T48" fmla="*/ 1 w 273"/>
                <a:gd name="T49" fmla="*/ 0 h 253"/>
                <a:gd name="T50" fmla="*/ 1 w 273"/>
                <a:gd name="T51" fmla="*/ 0 h 253"/>
                <a:gd name="T52" fmla="*/ 1 w 273"/>
                <a:gd name="T53" fmla="*/ 0 h 253"/>
                <a:gd name="T54" fmla="*/ 1 w 273"/>
                <a:gd name="T55" fmla="*/ 0 h 253"/>
                <a:gd name="T56" fmla="*/ 1 w 273"/>
                <a:gd name="T57" fmla="*/ 0 h 253"/>
                <a:gd name="T58" fmla="*/ 1 w 273"/>
                <a:gd name="T59" fmla="*/ 0 h 253"/>
                <a:gd name="T60" fmla="*/ 1 w 273"/>
                <a:gd name="T61" fmla="*/ 0 h 253"/>
                <a:gd name="T62" fmla="*/ 1 w 273"/>
                <a:gd name="T63" fmla="*/ 0 h 253"/>
                <a:gd name="T64" fmla="*/ 1 w 273"/>
                <a:gd name="T65" fmla="*/ 0 h 2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3"/>
                <a:gd name="T100" fmla="*/ 0 h 253"/>
                <a:gd name="T101" fmla="*/ 273 w 273"/>
                <a:gd name="T102" fmla="*/ 253 h 2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3" h="253">
                  <a:moveTo>
                    <a:pt x="252" y="174"/>
                  </a:moveTo>
                  <a:lnTo>
                    <a:pt x="252" y="94"/>
                  </a:lnTo>
                  <a:lnTo>
                    <a:pt x="215" y="94"/>
                  </a:lnTo>
                  <a:lnTo>
                    <a:pt x="215" y="75"/>
                  </a:lnTo>
                  <a:lnTo>
                    <a:pt x="200" y="71"/>
                  </a:lnTo>
                  <a:lnTo>
                    <a:pt x="192" y="63"/>
                  </a:lnTo>
                  <a:lnTo>
                    <a:pt x="192" y="44"/>
                  </a:lnTo>
                  <a:lnTo>
                    <a:pt x="156" y="0"/>
                  </a:lnTo>
                  <a:lnTo>
                    <a:pt x="94" y="23"/>
                  </a:lnTo>
                  <a:lnTo>
                    <a:pt x="100" y="34"/>
                  </a:lnTo>
                  <a:lnTo>
                    <a:pt x="87" y="40"/>
                  </a:lnTo>
                  <a:lnTo>
                    <a:pt x="81" y="36"/>
                  </a:lnTo>
                  <a:lnTo>
                    <a:pt x="56" y="50"/>
                  </a:lnTo>
                  <a:lnTo>
                    <a:pt x="65" y="63"/>
                  </a:lnTo>
                  <a:lnTo>
                    <a:pt x="56" y="69"/>
                  </a:lnTo>
                  <a:lnTo>
                    <a:pt x="56" y="86"/>
                  </a:lnTo>
                  <a:lnTo>
                    <a:pt x="21" y="98"/>
                  </a:lnTo>
                  <a:lnTo>
                    <a:pt x="19" y="107"/>
                  </a:lnTo>
                  <a:lnTo>
                    <a:pt x="8" y="105"/>
                  </a:lnTo>
                  <a:lnTo>
                    <a:pt x="0" y="117"/>
                  </a:lnTo>
                  <a:lnTo>
                    <a:pt x="14" y="115"/>
                  </a:lnTo>
                  <a:lnTo>
                    <a:pt x="85" y="192"/>
                  </a:lnTo>
                  <a:lnTo>
                    <a:pt x="104" y="213"/>
                  </a:lnTo>
                  <a:lnTo>
                    <a:pt x="110" y="215"/>
                  </a:lnTo>
                  <a:lnTo>
                    <a:pt x="115" y="215"/>
                  </a:lnTo>
                  <a:lnTo>
                    <a:pt x="119" y="215"/>
                  </a:lnTo>
                  <a:lnTo>
                    <a:pt x="125" y="207"/>
                  </a:lnTo>
                  <a:lnTo>
                    <a:pt x="133" y="201"/>
                  </a:lnTo>
                  <a:lnTo>
                    <a:pt x="217" y="201"/>
                  </a:lnTo>
                  <a:lnTo>
                    <a:pt x="217" y="253"/>
                  </a:lnTo>
                  <a:lnTo>
                    <a:pt x="273" y="247"/>
                  </a:lnTo>
                  <a:lnTo>
                    <a:pt x="252" y="201"/>
                  </a:lnTo>
                  <a:lnTo>
                    <a:pt x="252" y="17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2" name="Freeform 393"/>
            <p:cNvSpPr>
              <a:spLocks/>
            </p:cNvSpPr>
            <p:nvPr/>
          </p:nvSpPr>
          <p:spPr bwMode="auto">
            <a:xfrm>
              <a:off x="6162670" y="6325601"/>
              <a:ext cx="232318" cy="154115"/>
            </a:xfrm>
            <a:custGeom>
              <a:avLst/>
              <a:gdLst>
                <a:gd name="T0" fmla="*/ 1 w 273"/>
                <a:gd name="T1" fmla="*/ 0 h 253"/>
                <a:gd name="T2" fmla="*/ 1 w 273"/>
                <a:gd name="T3" fmla="*/ 0 h 253"/>
                <a:gd name="T4" fmla="*/ 1 w 273"/>
                <a:gd name="T5" fmla="*/ 0 h 253"/>
                <a:gd name="T6" fmla="*/ 1 w 273"/>
                <a:gd name="T7" fmla="*/ 0 h 253"/>
                <a:gd name="T8" fmla="*/ 1 w 273"/>
                <a:gd name="T9" fmla="*/ 0 h 253"/>
                <a:gd name="T10" fmla="*/ 1 w 273"/>
                <a:gd name="T11" fmla="*/ 0 h 253"/>
                <a:gd name="T12" fmla="*/ 1 w 273"/>
                <a:gd name="T13" fmla="*/ 0 h 253"/>
                <a:gd name="T14" fmla="*/ 1 w 273"/>
                <a:gd name="T15" fmla="*/ 0 h 253"/>
                <a:gd name="T16" fmla="*/ 1 w 273"/>
                <a:gd name="T17" fmla="*/ 0 h 253"/>
                <a:gd name="T18" fmla="*/ 1 w 273"/>
                <a:gd name="T19" fmla="*/ 0 h 253"/>
                <a:gd name="T20" fmla="*/ 1 w 273"/>
                <a:gd name="T21" fmla="*/ 0 h 253"/>
                <a:gd name="T22" fmla="*/ 1 w 273"/>
                <a:gd name="T23" fmla="*/ 0 h 253"/>
                <a:gd name="T24" fmla="*/ 1 w 273"/>
                <a:gd name="T25" fmla="*/ 0 h 253"/>
                <a:gd name="T26" fmla="*/ 1 w 273"/>
                <a:gd name="T27" fmla="*/ 0 h 253"/>
                <a:gd name="T28" fmla="*/ 1 w 273"/>
                <a:gd name="T29" fmla="*/ 0 h 253"/>
                <a:gd name="T30" fmla="*/ 1 w 273"/>
                <a:gd name="T31" fmla="*/ 0 h 253"/>
                <a:gd name="T32" fmla="*/ 1 w 273"/>
                <a:gd name="T33" fmla="*/ 0 h 253"/>
                <a:gd name="T34" fmla="*/ 1 w 273"/>
                <a:gd name="T35" fmla="*/ 0 h 253"/>
                <a:gd name="T36" fmla="*/ 1 w 273"/>
                <a:gd name="T37" fmla="*/ 0 h 253"/>
                <a:gd name="T38" fmla="*/ 0 w 273"/>
                <a:gd name="T39" fmla="*/ 0 h 253"/>
                <a:gd name="T40" fmla="*/ 1 w 273"/>
                <a:gd name="T41" fmla="*/ 0 h 253"/>
                <a:gd name="T42" fmla="*/ 1 w 273"/>
                <a:gd name="T43" fmla="*/ 0 h 253"/>
                <a:gd name="T44" fmla="*/ 1 w 273"/>
                <a:gd name="T45" fmla="*/ 0 h 253"/>
                <a:gd name="T46" fmla="*/ 1 w 273"/>
                <a:gd name="T47" fmla="*/ 0 h 253"/>
                <a:gd name="T48" fmla="*/ 1 w 273"/>
                <a:gd name="T49" fmla="*/ 0 h 253"/>
                <a:gd name="T50" fmla="*/ 1 w 273"/>
                <a:gd name="T51" fmla="*/ 0 h 253"/>
                <a:gd name="T52" fmla="*/ 1 w 273"/>
                <a:gd name="T53" fmla="*/ 0 h 253"/>
                <a:gd name="T54" fmla="*/ 1 w 273"/>
                <a:gd name="T55" fmla="*/ 0 h 253"/>
                <a:gd name="T56" fmla="*/ 1 w 273"/>
                <a:gd name="T57" fmla="*/ 0 h 253"/>
                <a:gd name="T58" fmla="*/ 1 w 273"/>
                <a:gd name="T59" fmla="*/ 0 h 253"/>
                <a:gd name="T60" fmla="*/ 1 w 273"/>
                <a:gd name="T61" fmla="*/ 0 h 253"/>
                <a:gd name="T62" fmla="*/ 1 w 273"/>
                <a:gd name="T63" fmla="*/ 0 h 253"/>
                <a:gd name="T64" fmla="*/ 1 w 273"/>
                <a:gd name="T65" fmla="*/ 0 h 2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3"/>
                <a:gd name="T100" fmla="*/ 0 h 253"/>
                <a:gd name="T101" fmla="*/ 273 w 273"/>
                <a:gd name="T102" fmla="*/ 253 h 2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3" h="253">
                  <a:moveTo>
                    <a:pt x="252" y="174"/>
                  </a:moveTo>
                  <a:lnTo>
                    <a:pt x="252" y="94"/>
                  </a:lnTo>
                  <a:lnTo>
                    <a:pt x="215" y="94"/>
                  </a:lnTo>
                  <a:lnTo>
                    <a:pt x="215" y="75"/>
                  </a:lnTo>
                  <a:lnTo>
                    <a:pt x="200" y="71"/>
                  </a:lnTo>
                  <a:lnTo>
                    <a:pt x="192" y="63"/>
                  </a:lnTo>
                  <a:lnTo>
                    <a:pt x="192" y="44"/>
                  </a:lnTo>
                  <a:lnTo>
                    <a:pt x="156" y="0"/>
                  </a:lnTo>
                  <a:lnTo>
                    <a:pt x="94" y="23"/>
                  </a:lnTo>
                  <a:lnTo>
                    <a:pt x="100" y="34"/>
                  </a:lnTo>
                  <a:lnTo>
                    <a:pt x="87" y="40"/>
                  </a:lnTo>
                  <a:lnTo>
                    <a:pt x="81" y="36"/>
                  </a:lnTo>
                  <a:lnTo>
                    <a:pt x="56" y="50"/>
                  </a:lnTo>
                  <a:lnTo>
                    <a:pt x="65" y="63"/>
                  </a:lnTo>
                  <a:lnTo>
                    <a:pt x="56" y="69"/>
                  </a:lnTo>
                  <a:lnTo>
                    <a:pt x="56" y="86"/>
                  </a:lnTo>
                  <a:lnTo>
                    <a:pt x="21" y="98"/>
                  </a:lnTo>
                  <a:lnTo>
                    <a:pt x="19" y="107"/>
                  </a:lnTo>
                  <a:lnTo>
                    <a:pt x="8" y="105"/>
                  </a:lnTo>
                  <a:lnTo>
                    <a:pt x="0" y="117"/>
                  </a:lnTo>
                  <a:lnTo>
                    <a:pt x="14" y="115"/>
                  </a:lnTo>
                  <a:lnTo>
                    <a:pt x="85" y="192"/>
                  </a:lnTo>
                  <a:lnTo>
                    <a:pt x="104" y="213"/>
                  </a:lnTo>
                  <a:lnTo>
                    <a:pt x="110" y="215"/>
                  </a:lnTo>
                  <a:lnTo>
                    <a:pt x="115" y="215"/>
                  </a:lnTo>
                  <a:lnTo>
                    <a:pt x="119" y="215"/>
                  </a:lnTo>
                  <a:lnTo>
                    <a:pt x="125" y="207"/>
                  </a:lnTo>
                  <a:lnTo>
                    <a:pt x="133" y="201"/>
                  </a:lnTo>
                  <a:lnTo>
                    <a:pt x="217" y="201"/>
                  </a:lnTo>
                  <a:lnTo>
                    <a:pt x="217" y="253"/>
                  </a:lnTo>
                  <a:lnTo>
                    <a:pt x="273" y="247"/>
                  </a:lnTo>
                  <a:lnTo>
                    <a:pt x="252" y="201"/>
                  </a:lnTo>
                  <a:lnTo>
                    <a:pt x="252" y="17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3" name="Freeform 394"/>
            <p:cNvSpPr>
              <a:spLocks/>
            </p:cNvSpPr>
            <p:nvPr/>
          </p:nvSpPr>
          <p:spPr bwMode="auto">
            <a:xfrm>
              <a:off x="6294983" y="6300573"/>
              <a:ext cx="206163" cy="130405"/>
            </a:xfrm>
            <a:custGeom>
              <a:avLst/>
              <a:gdLst>
                <a:gd name="T0" fmla="*/ 1 w 243"/>
                <a:gd name="T1" fmla="*/ 0 h 216"/>
                <a:gd name="T2" fmla="*/ 1 w 243"/>
                <a:gd name="T3" fmla="*/ 0 h 216"/>
                <a:gd name="T4" fmla="*/ 1 w 243"/>
                <a:gd name="T5" fmla="*/ 0 h 216"/>
                <a:gd name="T6" fmla="*/ 1 w 243"/>
                <a:gd name="T7" fmla="*/ 0 h 216"/>
                <a:gd name="T8" fmla="*/ 1 w 243"/>
                <a:gd name="T9" fmla="*/ 0 h 216"/>
                <a:gd name="T10" fmla="*/ 1 w 243"/>
                <a:gd name="T11" fmla="*/ 0 h 216"/>
                <a:gd name="T12" fmla="*/ 1 w 243"/>
                <a:gd name="T13" fmla="*/ 0 h 216"/>
                <a:gd name="T14" fmla="*/ 1 w 243"/>
                <a:gd name="T15" fmla="*/ 0 h 216"/>
                <a:gd name="T16" fmla="*/ 1 w 243"/>
                <a:gd name="T17" fmla="*/ 0 h 216"/>
                <a:gd name="T18" fmla="*/ 1 w 243"/>
                <a:gd name="T19" fmla="*/ 0 h 216"/>
                <a:gd name="T20" fmla="*/ 0 w 243"/>
                <a:gd name="T21" fmla="*/ 0 h 216"/>
                <a:gd name="T22" fmla="*/ 1 w 243"/>
                <a:gd name="T23" fmla="*/ 0 h 216"/>
                <a:gd name="T24" fmla="*/ 1 w 243"/>
                <a:gd name="T25" fmla="*/ 0 h 216"/>
                <a:gd name="T26" fmla="*/ 1 w 243"/>
                <a:gd name="T27" fmla="*/ 0 h 216"/>
                <a:gd name="T28" fmla="*/ 1 w 243"/>
                <a:gd name="T29" fmla="*/ 0 h 216"/>
                <a:gd name="T30" fmla="*/ 1 w 243"/>
                <a:gd name="T31" fmla="*/ 0 h 216"/>
                <a:gd name="T32" fmla="*/ 1 w 243"/>
                <a:gd name="T33" fmla="*/ 0 h 216"/>
                <a:gd name="T34" fmla="*/ 1 w 243"/>
                <a:gd name="T35" fmla="*/ 0 h 216"/>
                <a:gd name="T36" fmla="*/ 1 w 243"/>
                <a:gd name="T37" fmla="*/ 0 h 216"/>
                <a:gd name="T38" fmla="*/ 1 w 243"/>
                <a:gd name="T39" fmla="*/ 0 h 216"/>
                <a:gd name="T40" fmla="*/ 1 w 243"/>
                <a:gd name="T41" fmla="*/ 0 h 216"/>
                <a:gd name="T42" fmla="*/ 1 w 243"/>
                <a:gd name="T43" fmla="*/ 0 h 216"/>
                <a:gd name="T44" fmla="*/ 1 w 243"/>
                <a:gd name="T45" fmla="*/ 0 h 216"/>
                <a:gd name="T46" fmla="*/ 1 w 243"/>
                <a:gd name="T47" fmla="*/ 0 h 216"/>
                <a:gd name="T48" fmla="*/ 1 w 243"/>
                <a:gd name="T49" fmla="*/ 0 h 2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3"/>
                <a:gd name="T76" fmla="*/ 0 h 216"/>
                <a:gd name="T77" fmla="*/ 243 w 243"/>
                <a:gd name="T78" fmla="*/ 216 h 2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3" h="216">
                  <a:moveTo>
                    <a:pt x="243" y="190"/>
                  </a:moveTo>
                  <a:lnTo>
                    <a:pt x="193" y="203"/>
                  </a:lnTo>
                  <a:lnTo>
                    <a:pt x="161" y="190"/>
                  </a:lnTo>
                  <a:lnTo>
                    <a:pt x="96" y="216"/>
                  </a:lnTo>
                  <a:lnTo>
                    <a:pt x="96" y="136"/>
                  </a:lnTo>
                  <a:lnTo>
                    <a:pt x="59" y="136"/>
                  </a:lnTo>
                  <a:lnTo>
                    <a:pt x="59" y="117"/>
                  </a:lnTo>
                  <a:lnTo>
                    <a:pt x="44" y="113"/>
                  </a:lnTo>
                  <a:lnTo>
                    <a:pt x="36" y="105"/>
                  </a:lnTo>
                  <a:lnTo>
                    <a:pt x="36" y="86"/>
                  </a:lnTo>
                  <a:lnTo>
                    <a:pt x="0" y="42"/>
                  </a:lnTo>
                  <a:lnTo>
                    <a:pt x="101" y="36"/>
                  </a:lnTo>
                  <a:lnTo>
                    <a:pt x="122" y="0"/>
                  </a:lnTo>
                  <a:lnTo>
                    <a:pt x="186" y="34"/>
                  </a:lnTo>
                  <a:lnTo>
                    <a:pt x="178" y="36"/>
                  </a:lnTo>
                  <a:lnTo>
                    <a:pt x="169" y="53"/>
                  </a:lnTo>
                  <a:lnTo>
                    <a:pt x="161" y="65"/>
                  </a:lnTo>
                  <a:lnTo>
                    <a:pt x="161" y="71"/>
                  </a:lnTo>
                  <a:lnTo>
                    <a:pt x="169" y="74"/>
                  </a:lnTo>
                  <a:lnTo>
                    <a:pt x="172" y="86"/>
                  </a:lnTo>
                  <a:lnTo>
                    <a:pt x="174" y="99"/>
                  </a:lnTo>
                  <a:lnTo>
                    <a:pt x="169" y="115"/>
                  </a:lnTo>
                  <a:lnTo>
                    <a:pt x="169" y="122"/>
                  </a:lnTo>
                  <a:lnTo>
                    <a:pt x="201" y="161"/>
                  </a:lnTo>
                  <a:lnTo>
                    <a:pt x="243" y="19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4" name="Freeform 395"/>
            <p:cNvSpPr>
              <a:spLocks/>
            </p:cNvSpPr>
            <p:nvPr/>
          </p:nvSpPr>
          <p:spPr bwMode="auto">
            <a:xfrm>
              <a:off x="6294983" y="6300573"/>
              <a:ext cx="206163" cy="130405"/>
            </a:xfrm>
            <a:custGeom>
              <a:avLst/>
              <a:gdLst>
                <a:gd name="T0" fmla="*/ 1 w 243"/>
                <a:gd name="T1" fmla="*/ 0 h 216"/>
                <a:gd name="T2" fmla="*/ 1 w 243"/>
                <a:gd name="T3" fmla="*/ 0 h 216"/>
                <a:gd name="T4" fmla="*/ 1 w 243"/>
                <a:gd name="T5" fmla="*/ 0 h 216"/>
                <a:gd name="T6" fmla="*/ 1 w 243"/>
                <a:gd name="T7" fmla="*/ 0 h 216"/>
                <a:gd name="T8" fmla="*/ 1 w 243"/>
                <a:gd name="T9" fmla="*/ 0 h 216"/>
                <a:gd name="T10" fmla="*/ 1 w 243"/>
                <a:gd name="T11" fmla="*/ 0 h 216"/>
                <a:gd name="T12" fmla="*/ 1 w 243"/>
                <a:gd name="T13" fmla="*/ 0 h 216"/>
                <a:gd name="T14" fmla="*/ 1 w 243"/>
                <a:gd name="T15" fmla="*/ 0 h 216"/>
                <a:gd name="T16" fmla="*/ 1 w 243"/>
                <a:gd name="T17" fmla="*/ 0 h 216"/>
                <a:gd name="T18" fmla="*/ 1 w 243"/>
                <a:gd name="T19" fmla="*/ 0 h 216"/>
                <a:gd name="T20" fmla="*/ 0 w 243"/>
                <a:gd name="T21" fmla="*/ 0 h 216"/>
                <a:gd name="T22" fmla="*/ 1 w 243"/>
                <a:gd name="T23" fmla="*/ 0 h 216"/>
                <a:gd name="T24" fmla="*/ 1 w 243"/>
                <a:gd name="T25" fmla="*/ 0 h 216"/>
                <a:gd name="T26" fmla="*/ 1 w 243"/>
                <a:gd name="T27" fmla="*/ 0 h 216"/>
                <a:gd name="T28" fmla="*/ 1 w 243"/>
                <a:gd name="T29" fmla="*/ 0 h 216"/>
                <a:gd name="T30" fmla="*/ 1 w 243"/>
                <a:gd name="T31" fmla="*/ 0 h 216"/>
                <a:gd name="T32" fmla="*/ 1 w 243"/>
                <a:gd name="T33" fmla="*/ 0 h 216"/>
                <a:gd name="T34" fmla="*/ 1 w 243"/>
                <a:gd name="T35" fmla="*/ 0 h 216"/>
                <a:gd name="T36" fmla="*/ 1 w 243"/>
                <a:gd name="T37" fmla="*/ 0 h 216"/>
                <a:gd name="T38" fmla="*/ 1 w 243"/>
                <a:gd name="T39" fmla="*/ 0 h 216"/>
                <a:gd name="T40" fmla="*/ 1 w 243"/>
                <a:gd name="T41" fmla="*/ 0 h 216"/>
                <a:gd name="T42" fmla="*/ 1 w 243"/>
                <a:gd name="T43" fmla="*/ 0 h 216"/>
                <a:gd name="T44" fmla="*/ 1 w 243"/>
                <a:gd name="T45" fmla="*/ 0 h 216"/>
                <a:gd name="T46" fmla="*/ 1 w 243"/>
                <a:gd name="T47" fmla="*/ 0 h 216"/>
                <a:gd name="T48" fmla="*/ 1 w 243"/>
                <a:gd name="T49" fmla="*/ 0 h 2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43"/>
                <a:gd name="T76" fmla="*/ 0 h 216"/>
                <a:gd name="T77" fmla="*/ 243 w 243"/>
                <a:gd name="T78" fmla="*/ 216 h 2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43" h="216">
                  <a:moveTo>
                    <a:pt x="243" y="190"/>
                  </a:moveTo>
                  <a:lnTo>
                    <a:pt x="193" y="203"/>
                  </a:lnTo>
                  <a:lnTo>
                    <a:pt x="161" y="190"/>
                  </a:lnTo>
                  <a:lnTo>
                    <a:pt x="96" y="216"/>
                  </a:lnTo>
                  <a:lnTo>
                    <a:pt x="96" y="136"/>
                  </a:lnTo>
                  <a:lnTo>
                    <a:pt x="59" y="136"/>
                  </a:lnTo>
                  <a:lnTo>
                    <a:pt x="59" y="117"/>
                  </a:lnTo>
                  <a:lnTo>
                    <a:pt x="44" y="113"/>
                  </a:lnTo>
                  <a:lnTo>
                    <a:pt x="36" y="105"/>
                  </a:lnTo>
                  <a:lnTo>
                    <a:pt x="36" y="86"/>
                  </a:lnTo>
                  <a:lnTo>
                    <a:pt x="0" y="42"/>
                  </a:lnTo>
                  <a:lnTo>
                    <a:pt x="101" y="36"/>
                  </a:lnTo>
                  <a:lnTo>
                    <a:pt x="122" y="0"/>
                  </a:lnTo>
                  <a:lnTo>
                    <a:pt x="186" y="34"/>
                  </a:lnTo>
                  <a:lnTo>
                    <a:pt x="178" y="36"/>
                  </a:lnTo>
                  <a:lnTo>
                    <a:pt x="169" y="53"/>
                  </a:lnTo>
                  <a:lnTo>
                    <a:pt x="161" y="65"/>
                  </a:lnTo>
                  <a:lnTo>
                    <a:pt x="161" y="71"/>
                  </a:lnTo>
                  <a:lnTo>
                    <a:pt x="169" y="74"/>
                  </a:lnTo>
                  <a:lnTo>
                    <a:pt x="172" y="86"/>
                  </a:lnTo>
                  <a:lnTo>
                    <a:pt x="174" y="99"/>
                  </a:lnTo>
                  <a:lnTo>
                    <a:pt x="169" y="115"/>
                  </a:lnTo>
                  <a:lnTo>
                    <a:pt x="169" y="122"/>
                  </a:lnTo>
                  <a:lnTo>
                    <a:pt x="201" y="161"/>
                  </a:lnTo>
                  <a:lnTo>
                    <a:pt x="243" y="19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5" name="Freeform 396"/>
            <p:cNvSpPr>
              <a:spLocks/>
            </p:cNvSpPr>
            <p:nvPr/>
          </p:nvSpPr>
          <p:spPr bwMode="auto">
            <a:xfrm>
              <a:off x="6039587" y="6184658"/>
              <a:ext cx="360015" cy="162018"/>
            </a:xfrm>
            <a:custGeom>
              <a:avLst/>
              <a:gdLst>
                <a:gd name="T0" fmla="*/ 1 w 426"/>
                <a:gd name="T1" fmla="*/ 0 h 268"/>
                <a:gd name="T2" fmla="*/ 1 w 426"/>
                <a:gd name="T3" fmla="*/ 0 h 268"/>
                <a:gd name="T4" fmla="*/ 1 w 426"/>
                <a:gd name="T5" fmla="*/ 0 h 268"/>
                <a:gd name="T6" fmla="*/ 1 w 426"/>
                <a:gd name="T7" fmla="*/ 0 h 268"/>
                <a:gd name="T8" fmla="*/ 1 w 426"/>
                <a:gd name="T9" fmla="*/ 0 h 268"/>
                <a:gd name="T10" fmla="*/ 1 w 426"/>
                <a:gd name="T11" fmla="*/ 0 h 268"/>
                <a:gd name="T12" fmla="*/ 1 w 426"/>
                <a:gd name="T13" fmla="*/ 0 h 268"/>
                <a:gd name="T14" fmla="*/ 1 w 426"/>
                <a:gd name="T15" fmla="*/ 0 h 268"/>
                <a:gd name="T16" fmla="*/ 1 w 426"/>
                <a:gd name="T17" fmla="*/ 0 h 268"/>
                <a:gd name="T18" fmla="*/ 1 w 426"/>
                <a:gd name="T19" fmla="*/ 0 h 268"/>
                <a:gd name="T20" fmla="*/ 1 w 426"/>
                <a:gd name="T21" fmla="*/ 0 h 268"/>
                <a:gd name="T22" fmla="*/ 1 w 426"/>
                <a:gd name="T23" fmla="*/ 0 h 268"/>
                <a:gd name="T24" fmla="*/ 1 w 426"/>
                <a:gd name="T25" fmla="*/ 0 h 268"/>
                <a:gd name="T26" fmla="*/ 1 w 426"/>
                <a:gd name="T27" fmla="*/ 0 h 268"/>
                <a:gd name="T28" fmla="*/ 1 w 426"/>
                <a:gd name="T29" fmla="*/ 0 h 268"/>
                <a:gd name="T30" fmla="*/ 1 w 426"/>
                <a:gd name="T31" fmla="*/ 0 h 268"/>
                <a:gd name="T32" fmla="*/ 1 w 426"/>
                <a:gd name="T33" fmla="*/ 0 h 268"/>
                <a:gd name="T34" fmla="*/ 1 w 426"/>
                <a:gd name="T35" fmla="*/ 0 h 268"/>
                <a:gd name="T36" fmla="*/ 1 w 426"/>
                <a:gd name="T37" fmla="*/ 0 h 268"/>
                <a:gd name="T38" fmla="*/ 1 w 426"/>
                <a:gd name="T39" fmla="*/ 0 h 268"/>
                <a:gd name="T40" fmla="*/ 1 w 426"/>
                <a:gd name="T41" fmla="*/ 0 h 268"/>
                <a:gd name="T42" fmla="*/ 1 w 426"/>
                <a:gd name="T43" fmla="*/ 0 h 268"/>
                <a:gd name="T44" fmla="*/ 1 w 426"/>
                <a:gd name="T45" fmla="*/ 0 h 268"/>
                <a:gd name="T46" fmla="*/ 1 w 426"/>
                <a:gd name="T47" fmla="*/ 0 h 268"/>
                <a:gd name="T48" fmla="*/ 1 w 426"/>
                <a:gd name="T49" fmla="*/ 0 h 268"/>
                <a:gd name="T50" fmla="*/ 1 w 426"/>
                <a:gd name="T51" fmla="*/ 0 h 268"/>
                <a:gd name="T52" fmla="*/ 1 w 426"/>
                <a:gd name="T53" fmla="*/ 0 h 268"/>
                <a:gd name="T54" fmla="*/ 1 w 426"/>
                <a:gd name="T55" fmla="*/ 0 h 268"/>
                <a:gd name="T56" fmla="*/ 1 w 426"/>
                <a:gd name="T57" fmla="*/ 0 h 268"/>
                <a:gd name="T58" fmla="*/ 1 w 426"/>
                <a:gd name="T59" fmla="*/ 0 h 268"/>
                <a:gd name="T60" fmla="*/ 1 w 426"/>
                <a:gd name="T61" fmla="*/ 0 h 268"/>
                <a:gd name="T62" fmla="*/ 1 w 426"/>
                <a:gd name="T63" fmla="*/ 0 h 268"/>
                <a:gd name="T64" fmla="*/ 1 w 426"/>
                <a:gd name="T65" fmla="*/ 0 h 268"/>
                <a:gd name="T66" fmla="*/ 1 w 426"/>
                <a:gd name="T67" fmla="*/ 0 h 268"/>
                <a:gd name="T68" fmla="*/ 1 w 426"/>
                <a:gd name="T69" fmla="*/ 0 h 268"/>
                <a:gd name="T70" fmla="*/ 1 w 426"/>
                <a:gd name="T71" fmla="*/ 0 h 268"/>
                <a:gd name="T72" fmla="*/ 1 w 426"/>
                <a:gd name="T73" fmla="*/ 0 h 268"/>
                <a:gd name="T74" fmla="*/ 1 w 426"/>
                <a:gd name="T75" fmla="*/ 0 h 268"/>
                <a:gd name="T76" fmla="*/ 1 w 426"/>
                <a:gd name="T77" fmla="*/ 0 h 268"/>
                <a:gd name="T78" fmla="*/ 1 w 426"/>
                <a:gd name="T79" fmla="*/ 0 h 268"/>
                <a:gd name="T80" fmla="*/ 1 w 426"/>
                <a:gd name="T81" fmla="*/ 0 h 268"/>
                <a:gd name="T82" fmla="*/ 1 w 426"/>
                <a:gd name="T83" fmla="*/ 0 h 268"/>
                <a:gd name="T84" fmla="*/ 1 w 426"/>
                <a:gd name="T85" fmla="*/ 0 h 268"/>
                <a:gd name="T86" fmla="*/ 1 w 426"/>
                <a:gd name="T87" fmla="*/ 0 h 268"/>
                <a:gd name="T88" fmla="*/ 1 w 426"/>
                <a:gd name="T89" fmla="*/ 0 h 268"/>
                <a:gd name="T90" fmla="*/ 1 w 426"/>
                <a:gd name="T91" fmla="*/ 0 h 268"/>
                <a:gd name="T92" fmla="*/ 1 w 426"/>
                <a:gd name="T93" fmla="*/ 0 h 268"/>
                <a:gd name="T94" fmla="*/ 1 w 426"/>
                <a:gd name="T95" fmla="*/ 0 h 268"/>
                <a:gd name="T96" fmla="*/ 1 w 426"/>
                <a:gd name="T97" fmla="*/ 0 h 268"/>
                <a:gd name="T98" fmla="*/ 1 w 426"/>
                <a:gd name="T99" fmla="*/ 0 h 268"/>
                <a:gd name="T100" fmla="*/ 1 w 426"/>
                <a:gd name="T101" fmla="*/ 0 h 268"/>
                <a:gd name="T102" fmla="*/ 0 w 426"/>
                <a:gd name="T103" fmla="*/ 0 h 268"/>
                <a:gd name="T104" fmla="*/ 1 w 426"/>
                <a:gd name="T105" fmla="*/ 0 h 26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6"/>
                <a:gd name="T160" fmla="*/ 0 h 268"/>
                <a:gd name="T161" fmla="*/ 426 w 426"/>
                <a:gd name="T162" fmla="*/ 268 h 26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6" h="268">
                  <a:moveTo>
                    <a:pt x="14" y="119"/>
                  </a:moveTo>
                  <a:lnTo>
                    <a:pt x="73" y="119"/>
                  </a:lnTo>
                  <a:lnTo>
                    <a:pt x="81" y="119"/>
                  </a:lnTo>
                  <a:lnTo>
                    <a:pt x="94" y="123"/>
                  </a:lnTo>
                  <a:lnTo>
                    <a:pt x="106" y="119"/>
                  </a:lnTo>
                  <a:lnTo>
                    <a:pt x="123" y="119"/>
                  </a:lnTo>
                  <a:lnTo>
                    <a:pt x="127" y="111"/>
                  </a:lnTo>
                  <a:lnTo>
                    <a:pt x="127" y="101"/>
                  </a:lnTo>
                  <a:lnTo>
                    <a:pt x="127" y="96"/>
                  </a:lnTo>
                  <a:lnTo>
                    <a:pt x="135" y="90"/>
                  </a:lnTo>
                  <a:lnTo>
                    <a:pt x="142" y="90"/>
                  </a:lnTo>
                  <a:lnTo>
                    <a:pt x="146" y="88"/>
                  </a:lnTo>
                  <a:lnTo>
                    <a:pt x="146" y="82"/>
                  </a:lnTo>
                  <a:lnTo>
                    <a:pt x="150" y="78"/>
                  </a:lnTo>
                  <a:lnTo>
                    <a:pt x="160" y="80"/>
                  </a:lnTo>
                  <a:lnTo>
                    <a:pt x="165" y="78"/>
                  </a:lnTo>
                  <a:lnTo>
                    <a:pt x="171" y="69"/>
                  </a:lnTo>
                  <a:lnTo>
                    <a:pt x="179" y="65"/>
                  </a:lnTo>
                  <a:lnTo>
                    <a:pt x="179" y="57"/>
                  </a:lnTo>
                  <a:lnTo>
                    <a:pt x="188" y="53"/>
                  </a:lnTo>
                  <a:lnTo>
                    <a:pt x="196" y="46"/>
                  </a:lnTo>
                  <a:lnTo>
                    <a:pt x="206" y="36"/>
                  </a:lnTo>
                  <a:lnTo>
                    <a:pt x="196" y="30"/>
                  </a:lnTo>
                  <a:lnTo>
                    <a:pt x="206" y="23"/>
                  </a:lnTo>
                  <a:lnTo>
                    <a:pt x="213" y="17"/>
                  </a:lnTo>
                  <a:lnTo>
                    <a:pt x="221" y="13"/>
                  </a:lnTo>
                  <a:lnTo>
                    <a:pt x="229" y="0"/>
                  </a:lnTo>
                  <a:lnTo>
                    <a:pt x="365" y="78"/>
                  </a:lnTo>
                  <a:lnTo>
                    <a:pt x="342" y="142"/>
                  </a:lnTo>
                  <a:lnTo>
                    <a:pt x="426" y="192"/>
                  </a:lnTo>
                  <a:lnTo>
                    <a:pt x="405" y="228"/>
                  </a:lnTo>
                  <a:lnTo>
                    <a:pt x="304" y="234"/>
                  </a:lnTo>
                  <a:lnTo>
                    <a:pt x="242" y="257"/>
                  </a:lnTo>
                  <a:lnTo>
                    <a:pt x="236" y="245"/>
                  </a:lnTo>
                  <a:lnTo>
                    <a:pt x="204" y="255"/>
                  </a:lnTo>
                  <a:lnTo>
                    <a:pt x="188" y="232"/>
                  </a:lnTo>
                  <a:lnTo>
                    <a:pt x="169" y="240"/>
                  </a:lnTo>
                  <a:lnTo>
                    <a:pt x="173" y="255"/>
                  </a:lnTo>
                  <a:lnTo>
                    <a:pt x="125" y="268"/>
                  </a:lnTo>
                  <a:lnTo>
                    <a:pt x="123" y="265"/>
                  </a:lnTo>
                  <a:lnTo>
                    <a:pt x="114" y="259"/>
                  </a:lnTo>
                  <a:lnTo>
                    <a:pt x="110" y="253"/>
                  </a:lnTo>
                  <a:lnTo>
                    <a:pt x="114" y="249"/>
                  </a:lnTo>
                  <a:lnTo>
                    <a:pt x="121" y="247"/>
                  </a:lnTo>
                  <a:lnTo>
                    <a:pt x="131" y="236"/>
                  </a:lnTo>
                  <a:lnTo>
                    <a:pt x="133" y="230"/>
                  </a:lnTo>
                  <a:lnTo>
                    <a:pt x="133" y="228"/>
                  </a:lnTo>
                  <a:lnTo>
                    <a:pt x="93" y="215"/>
                  </a:lnTo>
                  <a:lnTo>
                    <a:pt x="93" y="174"/>
                  </a:lnTo>
                  <a:lnTo>
                    <a:pt x="39" y="147"/>
                  </a:lnTo>
                  <a:lnTo>
                    <a:pt x="22" y="140"/>
                  </a:lnTo>
                  <a:lnTo>
                    <a:pt x="0" y="119"/>
                  </a:lnTo>
                  <a:lnTo>
                    <a:pt x="14" y="1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6" name="Freeform 397"/>
            <p:cNvSpPr>
              <a:spLocks/>
            </p:cNvSpPr>
            <p:nvPr/>
          </p:nvSpPr>
          <p:spPr bwMode="auto">
            <a:xfrm>
              <a:off x="6039587" y="6184658"/>
              <a:ext cx="360015" cy="162018"/>
            </a:xfrm>
            <a:custGeom>
              <a:avLst/>
              <a:gdLst>
                <a:gd name="T0" fmla="*/ 1 w 426"/>
                <a:gd name="T1" fmla="*/ 0 h 268"/>
                <a:gd name="T2" fmla="*/ 1 w 426"/>
                <a:gd name="T3" fmla="*/ 0 h 268"/>
                <a:gd name="T4" fmla="*/ 1 w 426"/>
                <a:gd name="T5" fmla="*/ 0 h 268"/>
                <a:gd name="T6" fmla="*/ 1 w 426"/>
                <a:gd name="T7" fmla="*/ 0 h 268"/>
                <a:gd name="T8" fmla="*/ 1 w 426"/>
                <a:gd name="T9" fmla="*/ 0 h 268"/>
                <a:gd name="T10" fmla="*/ 1 w 426"/>
                <a:gd name="T11" fmla="*/ 0 h 268"/>
                <a:gd name="T12" fmla="*/ 1 w 426"/>
                <a:gd name="T13" fmla="*/ 0 h 268"/>
                <a:gd name="T14" fmla="*/ 1 w 426"/>
                <a:gd name="T15" fmla="*/ 0 h 268"/>
                <a:gd name="T16" fmla="*/ 1 w 426"/>
                <a:gd name="T17" fmla="*/ 0 h 268"/>
                <a:gd name="T18" fmla="*/ 1 w 426"/>
                <a:gd name="T19" fmla="*/ 0 h 268"/>
                <a:gd name="T20" fmla="*/ 1 w 426"/>
                <a:gd name="T21" fmla="*/ 0 h 268"/>
                <a:gd name="T22" fmla="*/ 1 w 426"/>
                <a:gd name="T23" fmla="*/ 0 h 268"/>
                <a:gd name="T24" fmla="*/ 1 w 426"/>
                <a:gd name="T25" fmla="*/ 0 h 268"/>
                <a:gd name="T26" fmla="*/ 1 w 426"/>
                <a:gd name="T27" fmla="*/ 0 h 268"/>
                <a:gd name="T28" fmla="*/ 1 w 426"/>
                <a:gd name="T29" fmla="*/ 0 h 268"/>
                <a:gd name="T30" fmla="*/ 1 w 426"/>
                <a:gd name="T31" fmla="*/ 0 h 268"/>
                <a:gd name="T32" fmla="*/ 1 w 426"/>
                <a:gd name="T33" fmla="*/ 0 h 268"/>
                <a:gd name="T34" fmla="*/ 1 w 426"/>
                <a:gd name="T35" fmla="*/ 0 h 268"/>
                <a:gd name="T36" fmla="*/ 1 w 426"/>
                <a:gd name="T37" fmla="*/ 0 h 268"/>
                <a:gd name="T38" fmla="*/ 1 w 426"/>
                <a:gd name="T39" fmla="*/ 0 h 268"/>
                <a:gd name="T40" fmla="*/ 1 w 426"/>
                <a:gd name="T41" fmla="*/ 0 h 268"/>
                <a:gd name="T42" fmla="*/ 1 w 426"/>
                <a:gd name="T43" fmla="*/ 0 h 268"/>
                <a:gd name="T44" fmla="*/ 1 w 426"/>
                <a:gd name="T45" fmla="*/ 0 h 268"/>
                <a:gd name="T46" fmla="*/ 1 w 426"/>
                <a:gd name="T47" fmla="*/ 0 h 268"/>
                <a:gd name="T48" fmla="*/ 1 w 426"/>
                <a:gd name="T49" fmla="*/ 0 h 268"/>
                <a:gd name="T50" fmla="*/ 1 w 426"/>
                <a:gd name="T51" fmla="*/ 0 h 268"/>
                <a:gd name="T52" fmla="*/ 1 w 426"/>
                <a:gd name="T53" fmla="*/ 0 h 268"/>
                <a:gd name="T54" fmla="*/ 1 w 426"/>
                <a:gd name="T55" fmla="*/ 0 h 268"/>
                <a:gd name="T56" fmla="*/ 1 w 426"/>
                <a:gd name="T57" fmla="*/ 0 h 268"/>
                <a:gd name="T58" fmla="*/ 1 w 426"/>
                <a:gd name="T59" fmla="*/ 0 h 268"/>
                <a:gd name="T60" fmla="*/ 1 w 426"/>
                <a:gd name="T61" fmla="*/ 0 h 268"/>
                <a:gd name="T62" fmla="*/ 1 w 426"/>
                <a:gd name="T63" fmla="*/ 0 h 268"/>
                <a:gd name="T64" fmla="*/ 1 w 426"/>
                <a:gd name="T65" fmla="*/ 0 h 268"/>
                <a:gd name="T66" fmla="*/ 1 w 426"/>
                <a:gd name="T67" fmla="*/ 0 h 268"/>
                <a:gd name="T68" fmla="*/ 1 w 426"/>
                <a:gd name="T69" fmla="*/ 0 h 268"/>
                <a:gd name="T70" fmla="*/ 1 w 426"/>
                <a:gd name="T71" fmla="*/ 0 h 268"/>
                <a:gd name="T72" fmla="*/ 1 w 426"/>
                <a:gd name="T73" fmla="*/ 0 h 268"/>
                <a:gd name="T74" fmla="*/ 1 w 426"/>
                <a:gd name="T75" fmla="*/ 0 h 268"/>
                <a:gd name="T76" fmla="*/ 1 w 426"/>
                <a:gd name="T77" fmla="*/ 0 h 268"/>
                <a:gd name="T78" fmla="*/ 1 w 426"/>
                <a:gd name="T79" fmla="*/ 0 h 268"/>
                <a:gd name="T80" fmla="*/ 1 w 426"/>
                <a:gd name="T81" fmla="*/ 0 h 268"/>
                <a:gd name="T82" fmla="*/ 1 w 426"/>
                <a:gd name="T83" fmla="*/ 0 h 268"/>
                <a:gd name="T84" fmla="*/ 1 w 426"/>
                <a:gd name="T85" fmla="*/ 0 h 268"/>
                <a:gd name="T86" fmla="*/ 1 w 426"/>
                <a:gd name="T87" fmla="*/ 0 h 268"/>
                <a:gd name="T88" fmla="*/ 1 w 426"/>
                <a:gd name="T89" fmla="*/ 0 h 268"/>
                <a:gd name="T90" fmla="*/ 1 w 426"/>
                <a:gd name="T91" fmla="*/ 0 h 268"/>
                <a:gd name="T92" fmla="*/ 1 w 426"/>
                <a:gd name="T93" fmla="*/ 0 h 268"/>
                <a:gd name="T94" fmla="*/ 1 w 426"/>
                <a:gd name="T95" fmla="*/ 0 h 268"/>
                <a:gd name="T96" fmla="*/ 1 w 426"/>
                <a:gd name="T97" fmla="*/ 0 h 268"/>
                <a:gd name="T98" fmla="*/ 1 w 426"/>
                <a:gd name="T99" fmla="*/ 0 h 268"/>
                <a:gd name="T100" fmla="*/ 1 w 426"/>
                <a:gd name="T101" fmla="*/ 0 h 268"/>
                <a:gd name="T102" fmla="*/ 0 w 426"/>
                <a:gd name="T103" fmla="*/ 0 h 268"/>
                <a:gd name="T104" fmla="*/ 1 w 426"/>
                <a:gd name="T105" fmla="*/ 0 h 26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6"/>
                <a:gd name="T160" fmla="*/ 0 h 268"/>
                <a:gd name="T161" fmla="*/ 426 w 426"/>
                <a:gd name="T162" fmla="*/ 268 h 26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6" h="268">
                  <a:moveTo>
                    <a:pt x="14" y="119"/>
                  </a:moveTo>
                  <a:lnTo>
                    <a:pt x="73" y="119"/>
                  </a:lnTo>
                  <a:lnTo>
                    <a:pt x="81" y="119"/>
                  </a:lnTo>
                  <a:lnTo>
                    <a:pt x="94" y="123"/>
                  </a:lnTo>
                  <a:lnTo>
                    <a:pt x="106" y="119"/>
                  </a:lnTo>
                  <a:lnTo>
                    <a:pt x="123" y="119"/>
                  </a:lnTo>
                  <a:lnTo>
                    <a:pt x="127" y="111"/>
                  </a:lnTo>
                  <a:lnTo>
                    <a:pt x="127" y="101"/>
                  </a:lnTo>
                  <a:lnTo>
                    <a:pt x="127" y="96"/>
                  </a:lnTo>
                  <a:lnTo>
                    <a:pt x="135" y="90"/>
                  </a:lnTo>
                  <a:lnTo>
                    <a:pt x="142" y="90"/>
                  </a:lnTo>
                  <a:lnTo>
                    <a:pt x="146" y="88"/>
                  </a:lnTo>
                  <a:lnTo>
                    <a:pt x="146" y="82"/>
                  </a:lnTo>
                  <a:lnTo>
                    <a:pt x="150" y="78"/>
                  </a:lnTo>
                  <a:lnTo>
                    <a:pt x="160" y="80"/>
                  </a:lnTo>
                  <a:lnTo>
                    <a:pt x="165" y="78"/>
                  </a:lnTo>
                  <a:lnTo>
                    <a:pt x="171" y="69"/>
                  </a:lnTo>
                  <a:lnTo>
                    <a:pt x="179" y="65"/>
                  </a:lnTo>
                  <a:lnTo>
                    <a:pt x="179" y="57"/>
                  </a:lnTo>
                  <a:lnTo>
                    <a:pt x="188" y="53"/>
                  </a:lnTo>
                  <a:lnTo>
                    <a:pt x="196" y="46"/>
                  </a:lnTo>
                  <a:lnTo>
                    <a:pt x="206" y="36"/>
                  </a:lnTo>
                  <a:lnTo>
                    <a:pt x="196" y="30"/>
                  </a:lnTo>
                  <a:lnTo>
                    <a:pt x="206" y="23"/>
                  </a:lnTo>
                  <a:lnTo>
                    <a:pt x="213" y="17"/>
                  </a:lnTo>
                  <a:lnTo>
                    <a:pt x="221" y="13"/>
                  </a:lnTo>
                  <a:lnTo>
                    <a:pt x="229" y="0"/>
                  </a:lnTo>
                  <a:lnTo>
                    <a:pt x="365" y="78"/>
                  </a:lnTo>
                  <a:lnTo>
                    <a:pt x="342" y="142"/>
                  </a:lnTo>
                  <a:lnTo>
                    <a:pt x="426" y="192"/>
                  </a:lnTo>
                  <a:lnTo>
                    <a:pt x="405" y="228"/>
                  </a:lnTo>
                  <a:lnTo>
                    <a:pt x="304" y="234"/>
                  </a:lnTo>
                  <a:lnTo>
                    <a:pt x="242" y="257"/>
                  </a:lnTo>
                  <a:lnTo>
                    <a:pt x="236" y="245"/>
                  </a:lnTo>
                  <a:lnTo>
                    <a:pt x="204" y="255"/>
                  </a:lnTo>
                  <a:lnTo>
                    <a:pt x="188" y="232"/>
                  </a:lnTo>
                  <a:lnTo>
                    <a:pt x="169" y="240"/>
                  </a:lnTo>
                  <a:lnTo>
                    <a:pt x="173" y="255"/>
                  </a:lnTo>
                  <a:lnTo>
                    <a:pt x="125" y="268"/>
                  </a:lnTo>
                  <a:lnTo>
                    <a:pt x="123" y="265"/>
                  </a:lnTo>
                  <a:lnTo>
                    <a:pt x="114" y="259"/>
                  </a:lnTo>
                  <a:lnTo>
                    <a:pt x="110" y="253"/>
                  </a:lnTo>
                  <a:lnTo>
                    <a:pt x="114" y="249"/>
                  </a:lnTo>
                  <a:lnTo>
                    <a:pt x="121" y="247"/>
                  </a:lnTo>
                  <a:lnTo>
                    <a:pt x="131" y="236"/>
                  </a:lnTo>
                  <a:lnTo>
                    <a:pt x="133" y="230"/>
                  </a:lnTo>
                  <a:lnTo>
                    <a:pt x="133" y="228"/>
                  </a:lnTo>
                  <a:lnTo>
                    <a:pt x="93" y="215"/>
                  </a:lnTo>
                  <a:lnTo>
                    <a:pt x="93" y="174"/>
                  </a:lnTo>
                  <a:lnTo>
                    <a:pt x="39" y="147"/>
                  </a:lnTo>
                  <a:lnTo>
                    <a:pt x="22" y="140"/>
                  </a:lnTo>
                  <a:lnTo>
                    <a:pt x="0" y="119"/>
                  </a:lnTo>
                  <a:lnTo>
                    <a:pt x="14" y="119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7" name="Freeform 398"/>
            <p:cNvSpPr>
              <a:spLocks/>
            </p:cNvSpPr>
            <p:nvPr/>
          </p:nvSpPr>
          <p:spPr bwMode="auto">
            <a:xfrm>
              <a:off x="6321138" y="6415172"/>
              <a:ext cx="240010" cy="295057"/>
            </a:xfrm>
            <a:custGeom>
              <a:avLst/>
              <a:gdLst>
                <a:gd name="T0" fmla="*/ 1 w 282"/>
                <a:gd name="T1" fmla="*/ 0 h 485"/>
                <a:gd name="T2" fmla="*/ 1 w 282"/>
                <a:gd name="T3" fmla="*/ 0 h 485"/>
                <a:gd name="T4" fmla="*/ 1 w 282"/>
                <a:gd name="T5" fmla="*/ 0 h 485"/>
                <a:gd name="T6" fmla="*/ 1 w 282"/>
                <a:gd name="T7" fmla="*/ 0 h 485"/>
                <a:gd name="T8" fmla="*/ 1 w 282"/>
                <a:gd name="T9" fmla="*/ 0 h 485"/>
                <a:gd name="T10" fmla="*/ 1 w 282"/>
                <a:gd name="T11" fmla="*/ 0 h 485"/>
                <a:gd name="T12" fmla="*/ 1 w 282"/>
                <a:gd name="T13" fmla="*/ 0 h 485"/>
                <a:gd name="T14" fmla="*/ 1 w 282"/>
                <a:gd name="T15" fmla="*/ 0 h 485"/>
                <a:gd name="T16" fmla="*/ 0 w 282"/>
                <a:gd name="T17" fmla="*/ 0 h 485"/>
                <a:gd name="T18" fmla="*/ 1 w 282"/>
                <a:gd name="T19" fmla="*/ 0 h 485"/>
                <a:gd name="T20" fmla="*/ 1 w 282"/>
                <a:gd name="T21" fmla="*/ 0 h 485"/>
                <a:gd name="T22" fmla="*/ 1 w 282"/>
                <a:gd name="T23" fmla="*/ 0 h 485"/>
                <a:gd name="T24" fmla="*/ 1 w 282"/>
                <a:gd name="T25" fmla="*/ 0 h 485"/>
                <a:gd name="T26" fmla="*/ 1 w 282"/>
                <a:gd name="T27" fmla="*/ 0 h 485"/>
                <a:gd name="T28" fmla="*/ 1 w 282"/>
                <a:gd name="T29" fmla="*/ 0 h 485"/>
                <a:gd name="T30" fmla="*/ 1 w 282"/>
                <a:gd name="T31" fmla="*/ 0 h 485"/>
                <a:gd name="T32" fmla="*/ 1 w 282"/>
                <a:gd name="T33" fmla="*/ 0 h 485"/>
                <a:gd name="T34" fmla="*/ 1 w 282"/>
                <a:gd name="T35" fmla="*/ 0 h 485"/>
                <a:gd name="T36" fmla="*/ 1 w 282"/>
                <a:gd name="T37" fmla="*/ 0 h 485"/>
                <a:gd name="T38" fmla="*/ 1 w 282"/>
                <a:gd name="T39" fmla="*/ 0 h 485"/>
                <a:gd name="T40" fmla="*/ 1 w 282"/>
                <a:gd name="T41" fmla="*/ 0 h 485"/>
                <a:gd name="T42" fmla="*/ 1 w 282"/>
                <a:gd name="T43" fmla="*/ 0 h 485"/>
                <a:gd name="T44" fmla="*/ 1 w 282"/>
                <a:gd name="T45" fmla="*/ 0 h 485"/>
                <a:gd name="T46" fmla="*/ 1 w 282"/>
                <a:gd name="T47" fmla="*/ 0 h 485"/>
                <a:gd name="T48" fmla="*/ 1 w 282"/>
                <a:gd name="T49" fmla="*/ 0 h 485"/>
                <a:gd name="T50" fmla="*/ 1 w 282"/>
                <a:gd name="T51" fmla="*/ 0 h 485"/>
                <a:gd name="T52" fmla="*/ 1 w 282"/>
                <a:gd name="T53" fmla="*/ 0 h 485"/>
                <a:gd name="T54" fmla="*/ 1 w 282"/>
                <a:gd name="T55" fmla="*/ 0 h 485"/>
                <a:gd name="T56" fmla="*/ 1 w 282"/>
                <a:gd name="T57" fmla="*/ 0 h 485"/>
                <a:gd name="T58" fmla="*/ 1 w 282"/>
                <a:gd name="T59" fmla="*/ 0 h 485"/>
                <a:gd name="T60" fmla="*/ 1 w 282"/>
                <a:gd name="T61" fmla="*/ 0 h 485"/>
                <a:gd name="T62" fmla="*/ 1 w 282"/>
                <a:gd name="T63" fmla="*/ 0 h 485"/>
                <a:gd name="T64" fmla="*/ 1 w 282"/>
                <a:gd name="T65" fmla="*/ 0 h 485"/>
                <a:gd name="T66" fmla="*/ 1 w 282"/>
                <a:gd name="T67" fmla="*/ 0 h 485"/>
                <a:gd name="T68" fmla="*/ 1 w 282"/>
                <a:gd name="T69" fmla="*/ 0 h 485"/>
                <a:gd name="T70" fmla="*/ 1 w 282"/>
                <a:gd name="T71" fmla="*/ 0 h 485"/>
                <a:gd name="T72" fmla="*/ 1 w 282"/>
                <a:gd name="T73" fmla="*/ 0 h 485"/>
                <a:gd name="T74" fmla="*/ 1 w 282"/>
                <a:gd name="T75" fmla="*/ 0 h 485"/>
                <a:gd name="T76" fmla="*/ 1 w 282"/>
                <a:gd name="T77" fmla="*/ 0 h 485"/>
                <a:gd name="T78" fmla="*/ 1 w 282"/>
                <a:gd name="T79" fmla="*/ 0 h 485"/>
                <a:gd name="T80" fmla="*/ 1 w 282"/>
                <a:gd name="T81" fmla="*/ 0 h 485"/>
                <a:gd name="T82" fmla="*/ 1 w 282"/>
                <a:gd name="T83" fmla="*/ 0 h 4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2"/>
                <a:gd name="T127" fmla="*/ 0 h 485"/>
                <a:gd name="T128" fmla="*/ 282 w 282"/>
                <a:gd name="T129" fmla="*/ 485 h 4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2" h="485">
                  <a:moveTo>
                    <a:pt x="188" y="485"/>
                  </a:moveTo>
                  <a:lnTo>
                    <a:pt x="171" y="429"/>
                  </a:lnTo>
                  <a:lnTo>
                    <a:pt x="167" y="414"/>
                  </a:lnTo>
                  <a:lnTo>
                    <a:pt x="35" y="357"/>
                  </a:lnTo>
                  <a:lnTo>
                    <a:pt x="35" y="284"/>
                  </a:lnTo>
                  <a:lnTo>
                    <a:pt x="27" y="278"/>
                  </a:lnTo>
                  <a:lnTo>
                    <a:pt x="23" y="276"/>
                  </a:lnTo>
                  <a:lnTo>
                    <a:pt x="14" y="268"/>
                  </a:lnTo>
                  <a:lnTo>
                    <a:pt x="0" y="264"/>
                  </a:lnTo>
                  <a:lnTo>
                    <a:pt x="52" y="209"/>
                  </a:lnTo>
                  <a:lnTo>
                    <a:pt x="77" y="168"/>
                  </a:lnTo>
                  <a:lnTo>
                    <a:pt x="85" y="99"/>
                  </a:lnTo>
                  <a:lnTo>
                    <a:pt x="64" y="53"/>
                  </a:lnTo>
                  <a:lnTo>
                    <a:pt x="64" y="26"/>
                  </a:lnTo>
                  <a:lnTo>
                    <a:pt x="129" y="0"/>
                  </a:lnTo>
                  <a:lnTo>
                    <a:pt x="161" y="13"/>
                  </a:lnTo>
                  <a:lnTo>
                    <a:pt x="211" y="0"/>
                  </a:lnTo>
                  <a:lnTo>
                    <a:pt x="236" y="19"/>
                  </a:lnTo>
                  <a:lnTo>
                    <a:pt x="277" y="46"/>
                  </a:lnTo>
                  <a:lnTo>
                    <a:pt x="267" y="67"/>
                  </a:lnTo>
                  <a:lnTo>
                    <a:pt x="261" y="101"/>
                  </a:lnTo>
                  <a:lnTo>
                    <a:pt x="279" y="180"/>
                  </a:lnTo>
                  <a:lnTo>
                    <a:pt x="263" y="203"/>
                  </a:lnTo>
                  <a:lnTo>
                    <a:pt x="234" y="218"/>
                  </a:lnTo>
                  <a:lnTo>
                    <a:pt x="202" y="224"/>
                  </a:lnTo>
                  <a:lnTo>
                    <a:pt x="173" y="211"/>
                  </a:lnTo>
                  <a:lnTo>
                    <a:pt x="146" y="201"/>
                  </a:lnTo>
                  <a:lnTo>
                    <a:pt x="129" y="209"/>
                  </a:lnTo>
                  <a:lnTo>
                    <a:pt x="117" y="222"/>
                  </a:lnTo>
                  <a:lnTo>
                    <a:pt x="112" y="241"/>
                  </a:lnTo>
                  <a:lnTo>
                    <a:pt x="114" y="257"/>
                  </a:lnTo>
                  <a:lnTo>
                    <a:pt x="150" y="268"/>
                  </a:lnTo>
                  <a:lnTo>
                    <a:pt x="179" y="286"/>
                  </a:lnTo>
                  <a:lnTo>
                    <a:pt x="206" y="305"/>
                  </a:lnTo>
                  <a:lnTo>
                    <a:pt x="231" y="330"/>
                  </a:lnTo>
                  <a:lnTo>
                    <a:pt x="263" y="358"/>
                  </a:lnTo>
                  <a:lnTo>
                    <a:pt x="263" y="376"/>
                  </a:lnTo>
                  <a:lnTo>
                    <a:pt x="279" y="406"/>
                  </a:lnTo>
                  <a:lnTo>
                    <a:pt x="282" y="447"/>
                  </a:lnTo>
                  <a:lnTo>
                    <a:pt x="257" y="477"/>
                  </a:lnTo>
                  <a:lnTo>
                    <a:pt x="215" y="485"/>
                  </a:lnTo>
                  <a:lnTo>
                    <a:pt x="188" y="48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8" name="Freeform 399"/>
            <p:cNvSpPr>
              <a:spLocks/>
            </p:cNvSpPr>
            <p:nvPr/>
          </p:nvSpPr>
          <p:spPr bwMode="auto">
            <a:xfrm>
              <a:off x="6321138" y="6415172"/>
              <a:ext cx="240010" cy="295057"/>
            </a:xfrm>
            <a:custGeom>
              <a:avLst/>
              <a:gdLst>
                <a:gd name="T0" fmla="*/ 1 w 282"/>
                <a:gd name="T1" fmla="*/ 0 h 485"/>
                <a:gd name="T2" fmla="*/ 1 w 282"/>
                <a:gd name="T3" fmla="*/ 0 h 485"/>
                <a:gd name="T4" fmla="*/ 1 w 282"/>
                <a:gd name="T5" fmla="*/ 0 h 485"/>
                <a:gd name="T6" fmla="*/ 1 w 282"/>
                <a:gd name="T7" fmla="*/ 0 h 485"/>
                <a:gd name="T8" fmla="*/ 1 w 282"/>
                <a:gd name="T9" fmla="*/ 0 h 485"/>
                <a:gd name="T10" fmla="*/ 1 w 282"/>
                <a:gd name="T11" fmla="*/ 0 h 485"/>
                <a:gd name="T12" fmla="*/ 1 w 282"/>
                <a:gd name="T13" fmla="*/ 0 h 485"/>
                <a:gd name="T14" fmla="*/ 1 w 282"/>
                <a:gd name="T15" fmla="*/ 0 h 485"/>
                <a:gd name="T16" fmla="*/ 0 w 282"/>
                <a:gd name="T17" fmla="*/ 0 h 485"/>
                <a:gd name="T18" fmla="*/ 1 w 282"/>
                <a:gd name="T19" fmla="*/ 0 h 485"/>
                <a:gd name="T20" fmla="*/ 1 w 282"/>
                <a:gd name="T21" fmla="*/ 0 h 485"/>
                <a:gd name="T22" fmla="*/ 1 w 282"/>
                <a:gd name="T23" fmla="*/ 0 h 485"/>
                <a:gd name="T24" fmla="*/ 1 w 282"/>
                <a:gd name="T25" fmla="*/ 0 h 485"/>
                <a:gd name="T26" fmla="*/ 1 w 282"/>
                <a:gd name="T27" fmla="*/ 0 h 485"/>
                <a:gd name="T28" fmla="*/ 1 w 282"/>
                <a:gd name="T29" fmla="*/ 0 h 485"/>
                <a:gd name="T30" fmla="*/ 1 w 282"/>
                <a:gd name="T31" fmla="*/ 0 h 485"/>
                <a:gd name="T32" fmla="*/ 1 w 282"/>
                <a:gd name="T33" fmla="*/ 0 h 485"/>
                <a:gd name="T34" fmla="*/ 1 w 282"/>
                <a:gd name="T35" fmla="*/ 0 h 485"/>
                <a:gd name="T36" fmla="*/ 1 w 282"/>
                <a:gd name="T37" fmla="*/ 0 h 485"/>
                <a:gd name="T38" fmla="*/ 1 w 282"/>
                <a:gd name="T39" fmla="*/ 0 h 485"/>
                <a:gd name="T40" fmla="*/ 1 w 282"/>
                <a:gd name="T41" fmla="*/ 0 h 485"/>
                <a:gd name="T42" fmla="*/ 1 w 282"/>
                <a:gd name="T43" fmla="*/ 0 h 485"/>
                <a:gd name="T44" fmla="*/ 1 w 282"/>
                <a:gd name="T45" fmla="*/ 0 h 485"/>
                <a:gd name="T46" fmla="*/ 1 w 282"/>
                <a:gd name="T47" fmla="*/ 0 h 485"/>
                <a:gd name="T48" fmla="*/ 1 w 282"/>
                <a:gd name="T49" fmla="*/ 0 h 485"/>
                <a:gd name="T50" fmla="*/ 1 w 282"/>
                <a:gd name="T51" fmla="*/ 0 h 485"/>
                <a:gd name="T52" fmla="*/ 1 w 282"/>
                <a:gd name="T53" fmla="*/ 0 h 485"/>
                <a:gd name="T54" fmla="*/ 1 w 282"/>
                <a:gd name="T55" fmla="*/ 0 h 485"/>
                <a:gd name="T56" fmla="*/ 1 w 282"/>
                <a:gd name="T57" fmla="*/ 0 h 485"/>
                <a:gd name="T58" fmla="*/ 1 w 282"/>
                <a:gd name="T59" fmla="*/ 0 h 485"/>
                <a:gd name="T60" fmla="*/ 1 w 282"/>
                <a:gd name="T61" fmla="*/ 0 h 485"/>
                <a:gd name="T62" fmla="*/ 1 w 282"/>
                <a:gd name="T63" fmla="*/ 0 h 485"/>
                <a:gd name="T64" fmla="*/ 1 w 282"/>
                <a:gd name="T65" fmla="*/ 0 h 485"/>
                <a:gd name="T66" fmla="*/ 1 w 282"/>
                <a:gd name="T67" fmla="*/ 0 h 485"/>
                <a:gd name="T68" fmla="*/ 1 w 282"/>
                <a:gd name="T69" fmla="*/ 0 h 485"/>
                <a:gd name="T70" fmla="*/ 1 w 282"/>
                <a:gd name="T71" fmla="*/ 0 h 485"/>
                <a:gd name="T72" fmla="*/ 1 w 282"/>
                <a:gd name="T73" fmla="*/ 0 h 485"/>
                <a:gd name="T74" fmla="*/ 1 w 282"/>
                <a:gd name="T75" fmla="*/ 0 h 485"/>
                <a:gd name="T76" fmla="*/ 1 w 282"/>
                <a:gd name="T77" fmla="*/ 0 h 485"/>
                <a:gd name="T78" fmla="*/ 1 w 282"/>
                <a:gd name="T79" fmla="*/ 0 h 485"/>
                <a:gd name="T80" fmla="*/ 1 w 282"/>
                <a:gd name="T81" fmla="*/ 0 h 485"/>
                <a:gd name="T82" fmla="*/ 1 w 282"/>
                <a:gd name="T83" fmla="*/ 0 h 4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2"/>
                <a:gd name="T127" fmla="*/ 0 h 485"/>
                <a:gd name="T128" fmla="*/ 282 w 282"/>
                <a:gd name="T129" fmla="*/ 485 h 4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2" h="485">
                  <a:moveTo>
                    <a:pt x="188" y="485"/>
                  </a:moveTo>
                  <a:lnTo>
                    <a:pt x="171" y="429"/>
                  </a:lnTo>
                  <a:lnTo>
                    <a:pt x="167" y="414"/>
                  </a:lnTo>
                  <a:lnTo>
                    <a:pt x="35" y="357"/>
                  </a:lnTo>
                  <a:lnTo>
                    <a:pt x="35" y="284"/>
                  </a:lnTo>
                  <a:lnTo>
                    <a:pt x="27" y="278"/>
                  </a:lnTo>
                  <a:lnTo>
                    <a:pt x="23" y="276"/>
                  </a:lnTo>
                  <a:lnTo>
                    <a:pt x="14" y="268"/>
                  </a:lnTo>
                  <a:lnTo>
                    <a:pt x="0" y="264"/>
                  </a:lnTo>
                  <a:lnTo>
                    <a:pt x="52" y="209"/>
                  </a:lnTo>
                  <a:lnTo>
                    <a:pt x="77" y="168"/>
                  </a:lnTo>
                  <a:lnTo>
                    <a:pt x="85" y="99"/>
                  </a:lnTo>
                  <a:lnTo>
                    <a:pt x="64" y="53"/>
                  </a:lnTo>
                  <a:lnTo>
                    <a:pt x="64" y="26"/>
                  </a:lnTo>
                  <a:lnTo>
                    <a:pt x="129" y="0"/>
                  </a:lnTo>
                  <a:lnTo>
                    <a:pt x="161" y="13"/>
                  </a:lnTo>
                  <a:lnTo>
                    <a:pt x="211" y="0"/>
                  </a:lnTo>
                  <a:lnTo>
                    <a:pt x="236" y="19"/>
                  </a:lnTo>
                  <a:lnTo>
                    <a:pt x="277" y="46"/>
                  </a:lnTo>
                  <a:lnTo>
                    <a:pt x="267" y="67"/>
                  </a:lnTo>
                  <a:lnTo>
                    <a:pt x="261" y="101"/>
                  </a:lnTo>
                  <a:lnTo>
                    <a:pt x="279" y="180"/>
                  </a:lnTo>
                  <a:lnTo>
                    <a:pt x="263" y="203"/>
                  </a:lnTo>
                  <a:lnTo>
                    <a:pt x="234" y="218"/>
                  </a:lnTo>
                  <a:lnTo>
                    <a:pt x="202" y="224"/>
                  </a:lnTo>
                  <a:lnTo>
                    <a:pt x="173" y="211"/>
                  </a:lnTo>
                  <a:lnTo>
                    <a:pt x="146" y="201"/>
                  </a:lnTo>
                  <a:lnTo>
                    <a:pt x="129" y="209"/>
                  </a:lnTo>
                  <a:lnTo>
                    <a:pt x="117" y="222"/>
                  </a:lnTo>
                  <a:lnTo>
                    <a:pt x="112" y="241"/>
                  </a:lnTo>
                  <a:lnTo>
                    <a:pt x="114" y="257"/>
                  </a:lnTo>
                  <a:lnTo>
                    <a:pt x="150" y="268"/>
                  </a:lnTo>
                  <a:lnTo>
                    <a:pt x="179" y="286"/>
                  </a:lnTo>
                  <a:lnTo>
                    <a:pt x="206" y="305"/>
                  </a:lnTo>
                  <a:lnTo>
                    <a:pt x="231" y="330"/>
                  </a:lnTo>
                  <a:lnTo>
                    <a:pt x="263" y="358"/>
                  </a:lnTo>
                  <a:lnTo>
                    <a:pt x="263" y="376"/>
                  </a:lnTo>
                  <a:lnTo>
                    <a:pt x="279" y="406"/>
                  </a:lnTo>
                  <a:lnTo>
                    <a:pt x="282" y="447"/>
                  </a:lnTo>
                  <a:lnTo>
                    <a:pt x="257" y="477"/>
                  </a:lnTo>
                  <a:lnTo>
                    <a:pt x="215" y="485"/>
                  </a:lnTo>
                  <a:lnTo>
                    <a:pt x="188" y="48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399" name="Freeform 400"/>
            <p:cNvSpPr>
              <a:spLocks/>
            </p:cNvSpPr>
            <p:nvPr/>
          </p:nvSpPr>
          <p:spPr bwMode="auto">
            <a:xfrm>
              <a:off x="6239596" y="6449419"/>
              <a:ext cx="155391" cy="127770"/>
            </a:xfrm>
            <a:custGeom>
              <a:avLst/>
              <a:gdLst>
                <a:gd name="T0" fmla="*/ 1 w 183"/>
                <a:gd name="T1" fmla="*/ 0 h 211"/>
                <a:gd name="T2" fmla="*/ 1 w 183"/>
                <a:gd name="T3" fmla="*/ 0 h 211"/>
                <a:gd name="T4" fmla="*/ 1 w 183"/>
                <a:gd name="T5" fmla="*/ 0 h 211"/>
                <a:gd name="T6" fmla="*/ 1 w 183"/>
                <a:gd name="T7" fmla="*/ 0 h 211"/>
                <a:gd name="T8" fmla="*/ 1 w 183"/>
                <a:gd name="T9" fmla="*/ 0 h 211"/>
                <a:gd name="T10" fmla="*/ 1 w 183"/>
                <a:gd name="T11" fmla="*/ 0 h 211"/>
                <a:gd name="T12" fmla="*/ 1 w 183"/>
                <a:gd name="T13" fmla="*/ 0 h 211"/>
                <a:gd name="T14" fmla="*/ 1 w 183"/>
                <a:gd name="T15" fmla="*/ 0 h 211"/>
                <a:gd name="T16" fmla="*/ 1 w 183"/>
                <a:gd name="T17" fmla="*/ 0 h 211"/>
                <a:gd name="T18" fmla="*/ 1 w 183"/>
                <a:gd name="T19" fmla="*/ 0 h 211"/>
                <a:gd name="T20" fmla="*/ 1 w 183"/>
                <a:gd name="T21" fmla="*/ 0 h 211"/>
                <a:gd name="T22" fmla="*/ 1 w 183"/>
                <a:gd name="T23" fmla="*/ 0 h 211"/>
                <a:gd name="T24" fmla="*/ 1 w 183"/>
                <a:gd name="T25" fmla="*/ 0 h 211"/>
                <a:gd name="T26" fmla="*/ 0 w 183"/>
                <a:gd name="T27" fmla="*/ 0 h 211"/>
                <a:gd name="T28" fmla="*/ 1 w 183"/>
                <a:gd name="T29" fmla="*/ 0 h 211"/>
                <a:gd name="T30" fmla="*/ 1 w 183"/>
                <a:gd name="T31" fmla="*/ 0 h 211"/>
                <a:gd name="T32" fmla="*/ 1 w 183"/>
                <a:gd name="T33" fmla="*/ 0 h 211"/>
                <a:gd name="T34" fmla="*/ 1 w 183"/>
                <a:gd name="T35" fmla="*/ 0 h 211"/>
                <a:gd name="T36" fmla="*/ 1 w 183"/>
                <a:gd name="T37" fmla="*/ 0 h 211"/>
                <a:gd name="T38" fmla="*/ 1 w 183"/>
                <a:gd name="T39" fmla="*/ 0 h 211"/>
                <a:gd name="T40" fmla="*/ 1 w 183"/>
                <a:gd name="T41" fmla="*/ 0 h 211"/>
                <a:gd name="T42" fmla="*/ 1 w 183"/>
                <a:gd name="T43" fmla="*/ 0 h 211"/>
                <a:gd name="T44" fmla="*/ 1 w 183"/>
                <a:gd name="T45" fmla="*/ 0 h 211"/>
                <a:gd name="T46" fmla="*/ 1 w 183"/>
                <a:gd name="T47" fmla="*/ 0 h 211"/>
                <a:gd name="T48" fmla="*/ 1 w 183"/>
                <a:gd name="T49" fmla="*/ 0 h 211"/>
                <a:gd name="T50" fmla="*/ 1 w 183"/>
                <a:gd name="T51" fmla="*/ 0 h 211"/>
                <a:gd name="T52" fmla="*/ 1 w 183"/>
                <a:gd name="T53" fmla="*/ 0 h 211"/>
                <a:gd name="T54" fmla="*/ 1 w 183"/>
                <a:gd name="T55" fmla="*/ 0 h 211"/>
                <a:gd name="T56" fmla="*/ 1 w 183"/>
                <a:gd name="T57" fmla="*/ 0 h 21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3"/>
                <a:gd name="T88" fmla="*/ 0 h 211"/>
                <a:gd name="T89" fmla="*/ 183 w 183"/>
                <a:gd name="T90" fmla="*/ 211 h 21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3" h="211">
                  <a:moveTo>
                    <a:pt x="73" y="185"/>
                  </a:moveTo>
                  <a:lnTo>
                    <a:pt x="68" y="175"/>
                  </a:lnTo>
                  <a:lnTo>
                    <a:pt x="68" y="163"/>
                  </a:lnTo>
                  <a:lnTo>
                    <a:pt x="64" y="158"/>
                  </a:lnTo>
                  <a:lnTo>
                    <a:pt x="58" y="144"/>
                  </a:lnTo>
                  <a:lnTo>
                    <a:pt x="54" y="131"/>
                  </a:lnTo>
                  <a:lnTo>
                    <a:pt x="50" y="125"/>
                  </a:lnTo>
                  <a:lnTo>
                    <a:pt x="43" y="123"/>
                  </a:lnTo>
                  <a:lnTo>
                    <a:pt x="35" y="127"/>
                  </a:lnTo>
                  <a:lnTo>
                    <a:pt x="27" y="123"/>
                  </a:lnTo>
                  <a:lnTo>
                    <a:pt x="22" y="112"/>
                  </a:lnTo>
                  <a:lnTo>
                    <a:pt x="14" y="98"/>
                  </a:lnTo>
                  <a:lnTo>
                    <a:pt x="8" y="87"/>
                  </a:lnTo>
                  <a:lnTo>
                    <a:pt x="0" y="60"/>
                  </a:lnTo>
                  <a:lnTo>
                    <a:pt x="6" y="41"/>
                  </a:lnTo>
                  <a:lnTo>
                    <a:pt x="18" y="21"/>
                  </a:lnTo>
                  <a:lnTo>
                    <a:pt x="25" y="14"/>
                  </a:lnTo>
                  <a:lnTo>
                    <a:pt x="29" y="14"/>
                  </a:lnTo>
                  <a:lnTo>
                    <a:pt x="35" y="6"/>
                  </a:lnTo>
                  <a:lnTo>
                    <a:pt x="43" y="0"/>
                  </a:lnTo>
                  <a:lnTo>
                    <a:pt x="127" y="0"/>
                  </a:lnTo>
                  <a:lnTo>
                    <a:pt x="127" y="52"/>
                  </a:lnTo>
                  <a:lnTo>
                    <a:pt x="183" y="46"/>
                  </a:lnTo>
                  <a:lnTo>
                    <a:pt x="175" y="115"/>
                  </a:lnTo>
                  <a:lnTo>
                    <a:pt x="150" y="156"/>
                  </a:lnTo>
                  <a:lnTo>
                    <a:pt x="98" y="211"/>
                  </a:lnTo>
                  <a:lnTo>
                    <a:pt x="79" y="202"/>
                  </a:lnTo>
                  <a:lnTo>
                    <a:pt x="77" y="192"/>
                  </a:lnTo>
                  <a:lnTo>
                    <a:pt x="73" y="18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0" name="Freeform 401"/>
            <p:cNvSpPr>
              <a:spLocks/>
            </p:cNvSpPr>
            <p:nvPr/>
          </p:nvSpPr>
          <p:spPr bwMode="auto">
            <a:xfrm>
              <a:off x="6238057" y="6458640"/>
              <a:ext cx="152314" cy="127770"/>
            </a:xfrm>
            <a:custGeom>
              <a:avLst/>
              <a:gdLst>
                <a:gd name="T0" fmla="*/ 1 w 183"/>
                <a:gd name="T1" fmla="*/ 0 h 211"/>
                <a:gd name="T2" fmla="*/ 1 w 183"/>
                <a:gd name="T3" fmla="*/ 0 h 211"/>
                <a:gd name="T4" fmla="*/ 1 w 183"/>
                <a:gd name="T5" fmla="*/ 0 h 211"/>
                <a:gd name="T6" fmla="*/ 1 w 183"/>
                <a:gd name="T7" fmla="*/ 0 h 211"/>
                <a:gd name="T8" fmla="*/ 1 w 183"/>
                <a:gd name="T9" fmla="*/ 0 h 211"/>
                <a:gd name="T10" fmla="*/ 1 w 183"/>
                <a:gd name="T11" fmla="*/ 0 h 211"/>
                <a:gd name="T12" fmla="*/ 1 w 183"/>
                <a:gd name="T13" fmla="*/ 0 h 211"/>
                <a:gd name="T14" fmla="*/ 1 w 183"/>
                <a:gd name="T15" fmla="*/ 0 h 211"/>
                <a:gd name="T16" fmla="*/ 1 w 183"/>
                <a:gd name="T17" fmla="*/ 0 h 211"/>
                <a:gd name="T18" fmla="*/ 1 w 183"/>
                <a:gd name="T19" fmla="*/ 0 h 211"/>
                <a:gd name="T20" fmla="*/ 1 w 183"/>
                <a:gd name="T21" fmla="*/ 0 h 211"/>
                <a:gd name="T22" fmla="*/ 1 w 183"/>
                <a:gd name="T23" fmla="*/ 0 h 211"/>
                <a:gd name="T24" fmla="*/ 1 w 183"/>
                <a:gd name="T25" fmla="*/ 0 h 211"/>
                <a:gd name="T26" fmla="*/ 0 w 183"/>
                <a:gd name="T27" fmla="*/ 0 h 211"/>
                <a:gd name="T28" fmla="*/ 1 w 183"/>
                <a:gd name="T29" fmla="*/ 0 h 211"/>
                <a:gd name="T30" fmla="*/ 1 w 183"/>
                <a:gd name="T31" fmla="*/ 0 h 211"/>
                <a:gd name="T32" fmla="*/ 1 w 183"/>
                <a:gd name="T33" fmla="*/ 0 h 211"/>
                <a:gd name="T34" fmla="*/ 1 w 183"/>
                <a:gd name="T35" fmla="*/ 0 h 211"/>
                <a:gd name="T36" fmla="*/ 1 w 183"/>
                <a:gd name="T37" fmla="*/ 0 h 211"/>
                <a:gd name="T38" fmla="*/ 1 w 183"/>
                <a:gd name="T39" fmla="*/ 0 h 211"/>
                <a:gd name="T40" fmla="*/ 1 w 183"/>
                <a:gd name="T41" fmla="*/ 0 h 211"/>
                <a:gd name="T42" fmla="*/ 1 w 183"/>
                <a:gd name="T43" fmla="*/ 0 h 211"/>
                <a:gd name="T44" fmla="*/ 1 w 183"/>
                <a:gd name="T45" fmla="*/ 0 h 211"/>
                <a:gd name="T46" fmla="*/ 1 w 183"/>
                <a:gd name="T47" fmla="*/ 0 h 211"/>
                <a:gd name="T48" fmla="*/ 1 w 183"/>
                <a:gd name="T49" fmla="*/ 0 h 211"/>
                <a:gd name="T50" fmla="*/ 1 w 183"/>
                <a:gd name="T51" fmla="*/ 0 h 211"/>
                <a:gd name="T52" fmla="*/ 1 w 183"/>
                <a:gd name="T53" fmla="*/ 0 h 211"/>
                <a:gd name="T54" fmla="*/ 1 w 183"/>
                <a:gd name="T55" fmla="*/ 0 h 211"/>
                <a:gd name="T56" fmla="*/ 1 w 183"/>
                <a:gd name="T57" fmla="*/ 0 h 21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3"/>
                <a:gd name="T88" fmla="*/ 0 h 211"/>
                <a:gd name="T89" fmla="*/ 183 w 183"/>
                <a:gd name="T90" fmla="*/ 211 h 21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3" h="211">
                  <a:moveTo>
                    <a:pt x="73" y="185"/>
                  </a:moveTo>
                  <a:lnTo>
                    <a:pt x="68" y="175"/>
                  </a:lnTo>
                  <a:lnTo>
                    <a:pt x="68" y="163"/>
                  </a:lnTo>
                  <a:lnTo>
                    <a:pt x="64" y="158"/>
                  </a:lnTo>
                  <a:lnTo>
                    <a:pt x="58" y="144"/>
                  </a:lnTo>
                  <a:lnTo>
                    <a:pt x="54" y="131"/>
                  </a:lnTo>
                  <a:lnTo>
                    <a:pt x="50" y="125"/>
                  </a:lnTo>
                  <a:lnTo>
                    <a:pt x="43" y="123"/>
                  </a:lnTo>
                  <a:lnTo>
                    <a:pt x="35" y="127"/>
                  </a:lnTo>
                  <a:lnTo>
                    <a:pt x="27" y="123"/>
                  </a:lnTo>
                  <a:lnTo>
                    <a:pt x="22" y="112"/>
                  </a:lnTo>
                  <a:lnTo>
                    <a:pt x="14" y="98"/>
                  </a:lnTo>
                  <a:lnTo>
                    <a:pt x="8" y="87"/>
                  </a:lnTo>
                  <a:lnTo>
                    <a:pt x="0" y="60"/>
                  </a:lnTo>
                  <a:lnTo>
                    <a:pt x="6" y="41"/>
                  </a:lnTo>
                  <a:lnTo>
                    <a:pt x="18" y="21"/>
                  </a:lnTo>
                  <a:lnTo>
                    <a:pt x="25" y="14"/>
                  </a:lnTo>
                  <a:lnTo>
                    <a:pt x="29" y="14"/>
                  </a:lnTo>
                  <a:lnTo>
                    <a:pt x="35" y="6"/>
                  </a:lnTo>
                  <a:lnTo>
                    <a:pt x="43" y="0"/>
                  </a:lnTo>
                  <a:lnTo>
                    <a:pt x="127" y="0"/>
                  </a:lnTo>
                  <a:lnTo>
                    <a:pt x="127" y="52"/>
                  </a:lnTo>
                  <a:lnTo>
                    <a:pt x="183" y="46"/>
                  </a:lnTo>
                  <a:lnTo>
                    <a:pt x="175" y="115"/>
                  </a:lnTo>
                  <a:lnTo>
                    <a:pt x="150" y="156"/>
                  </a:lnTo>
                  <a:lnTo>
                    <a:pt x="98" y="211"/>
                  </a:lnTo>
                  <a:lnTo>
                    <a:pt x="79" y="202"/>
                  </a:lnTo>
                  <a:lnTo>
                    <a:pt x="77" y="192"/>
                  </a:lnTo>
                  <a:lnTo>
                    <a:pt x="73" y="18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1" name="Freeform 402"/>
            <p:cNvSpPr>
              <a:spLocks/>
            </p:cNvSpPr>
            <p:nvPr/>
          </p:nvSpPr>
          <p:spPr bwMode="auto">
            <a:xfrm>
              <a:off x="6108821" y="6442833"/>
              <a:ext cx="175392" cy="123819"/>
            </a:xfrm>
            <a:custGeom>
              <a:avLst/>
              <a:gdLst>
                <a:gd name="T0" fmla="*/ 1 w 207"/>
                <a:gd name="T1" fmla="*/ 0 h 203"/>
                <a:gd name="T2" fmla="*/ 1 w 207"/>
                <a:gd name="T3" fmla="*/ 0 h 203"/>
                <a:gd name="T4" fmla="*/ 1 w 207"/>
                <a:gd name="T5" fmla="*/ 0 h 203"/>
                <a:gd name="T6" fmla="*/ 1 w 207"/>
                <a:gd name="T7" fmla="*/ 0 h 203"/>
                <a:gd name="T8" fmla="*/ 1 w 207"/>
                <a:gd name="T9" fmla="*/ 0 h 203"/>
                <a:gd name="T10" fmla="*/ 1 w 207"/>
                <a:gd name="T11" fmla="*/ 0 h 203"/>
                <a:gd name="T12" fmla="*/ 1 w 207"/>
                <a:gd name="T13" fmla="*/ 0 h 203"/>
                <a:gd name="T14" fmla="*/ 1 w 207"/>
                <a:gd name="T15" fmla="*/ 0 h 203"/>
                <a:gd name="T16" fmla="*/ 1 w 207"/>
                <a:gd name="T17" fmla="*/ 0 h 203"/>
                <a:gd name="T18" fmla="*/ 1 w 207"/>
                <a:gd name="T19" fmla="*/ 0 h 203"/>
                <a:gd name="T20" fmla="*/ 1 w 207"/>
                <a:gd name="T21" fmla="*/ 0 h 203"/>
                <a:gd name="T22" fmla="*/ 1 w 207"/>
                <a:gd name="T23" fmla="*/ 0 h 203"/>
                <a:gd name="T24" fmla="*/ 1 w 207"/>
                <a:gd name="T25" fmla="*/ 0 h 203"/>
                <a:gd name="T26" fmla="*/ 1 w 207"/>
                <a:gd name="T27" fmla="*/ 0 h 203"/>
                <a:gd name="T28" fmla="*/ 1 w 207"/>
                <a:gd name="T29" fmla="*/ 0 h 203"/>
                <a:gd name="T30" fmla="*/ 1 w 207"/>
                <a:gd name="T31" fmla="*/ 0 h 203"/>
                <a:gd name="T32" fmla="*/ 1 w 207"/>
                <a:gd name="T33" fmla="*/ 0 h 203"/>
                <a:gd name="T34" fmla="*/ 1 w 207"/>
                <a:gd name="T35" fmla="*/ 0 h 203"/>
                <a:gd name="T36" fmla="*/ 1 w 207"/>
                <a:gd name="T37" fmla="*/ 0 h 203"/>
                <a:gd name="T38" fmla="*/ 1 w 207"/>
                <a:gd name="T39" fmla="*/ 0 h 203"/>
                <a:gd name="T40" fmla="*/ 1 w 207"/>
                <a:gd name="T41" fmla="*/ 0 h 203"/>
                <a:gd name="T42" fmla="*/ 1 w 207"/>
                <a:gd name="T43" fmla="*/ 0 h 203"/>
                <a:gd name="T44" fmla="*/ 1 w 207"/>
                <a:gd name="T45" fmla="*/ 0 h 203"/>
                <a:gd name="T46" fmla="*/ 1 w 207"/>
                <a:gd name="T47" fmla="*/ 0 h 203"/>
                <a:gd name="T48" fmla="*/ 1 w 207"/>
                <a:gd name="T49" fmla="*/ 0 h 203"/>
                <a:gd name="T50" fmla="*/ 0 w 207"/>
                <a:gd name="T51" fmla="*/ 0 h 203"/>
                <a:gd name="T52" fmla="*/ 1 w 207"/>
                <a:gd name="T53" fmla="*/ 0 h 20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7"/>
                <a:gd name="T82" fmla="*/ 0 h 203"/>
                <a:gd name="T83" fmla="*/ 207 w 207"/>
                <a:gd name="T84" fmla="*/ 203 h 20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7" h="203">
                  <a:moveTo>
                    <a:pt x="6" y="55"/>
                  </a:moveTo>
                  <a:lnTo>
                    <a:pt x="88" y="36"/>
                  </a:lnTo>
                  <a:lnTo>
                    <a:pt x="148" y="0"/>
                  </a:lnTo>
                  <a:lnTo>
                    <a:pt x="167" y="21"/>
                  </a:lnTo>
                  <a:lnTo>
                    <a:pt x="173" y="23"/>
                  </a:lnTo>
                  <a:lnTo>
                    <a:pt x="178" y="23"/>
                  </a:lnTo>
                  <a:lnTo>
                    <a:pt x="171" y="30"/>
                  </a:lnTo>
                  <a:lnTo>
                    <a:pt x="159" y="50"/>
                  </a:lnTo>
                  <a:lnTo>
                    <a:pt x="153" y="69"/>
                  </a:lnTo>
                  <a:lnTo>
                    <a:pt x="161" y="96"/>
                  </a:lnTo>
                  <a:lnTo>
                    <a:pt x="167" y="107"/>
                  </a:lnTo>
                  <a:lnTo>
                    <a:pt x="175" y="121"/>
                  </a:lnTo>
                  <a:lnTo>
                    <a:pt x="180" y="132"/>
                  </a:lnTo>
                  <a:lnTo>
                    <a:pt x="188" y="136"/>
                  </a:lnTo>
                  <a:lnTo>
                    <a:pt x="196" y="132"/>
                  </a:lnTo>
                  <a:lnTo>
                    <a:pt x="203" y="134"/>
                  </a:lnTo>
                  <a:lnTo>
                    <a:pt x="207" y="140"/>
                  </a:lnTo>
                  <a:lnTo>
                    <a:pt x="163" y="157"/>
                  </a:lnTo>
                  <a:lnTo>
                    <a:pt x="92" y="157"/>
                  </a:lnTo>
                  <a:lnTo>
                    <a:pt x="100" y="180"/>
                  </a:lnTo>
                  <a:lnTo>
                    <a:pt x="103" y="192"/>
                  </a:lnTo>
                  <a:lnTo>
                    <a:pt x="100" y="197"/>
                  </a:lnTo>
                  <a:lnTo>
                    <a:pt x="94" y="199"/>
                  </a:lnTo>
                  <a:lnTo>
                    <a:pt x="80" y="203"/>
                  </a:lnTo>
                  <a:lnTo>
                    <a:pt x="38" y="128"/>
                  </a:lnTo>
                  <a:lnTo>
                    <a:pt x="0" y="86"/>
                  </a:lnTo>
                  <a:lnTo>
                    <a:pt x="6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2" name="Freeform 403"/>
            <p:cNvSpPr>
              <a:spLocks/>
            </p:cNvSpPr>
            <p:nvPr/>
          </p:nvSpPr>
          <p:spPr bwMode="auto">
            <a:xfrm>
              <a:off x="6108821" y="6442833"/>
              <a:ext cx="175392" cy="123819"/>
            </a:xfrm>
            <a:custGeom>
              <a:avLst/>
              <a:gdLst>
                <a:gd name="T0" fmla="*/ 1 w 207"/>
                <a:gd name="T1" fmla="*/ 0 h 203"/>
                <a:gd name="T2" fmla="*/ 1 w 207"/>
                <a:gd name="T3" fmla="*/ 0 h 203"/>
                <a:gd name="T4" fmla="*/ 1 w 207"/>
                <a:gd name="T5" fmla="*/ 0 h 203"/>
                <a:gd name="T6" fmla="*/ 1 w 207"/>
                <a:gd name="T7" fmla="*/ 0 h 203"/>
                <a:gd name="T8" fmla="*/ 1 w 207"/>
                <a:gd name="T9" fmla="*/ 0 h 203"/>
                <a:gd name="T10" fmla="*/ 1 w 207"/>
                <a:gd name="T11" fmla="*/ 0 h 203"/>
                <a:gd name="T12" fmla="*/ 1 w 207"/>
                <a:gd name="T13" fmla="*/ 0 h 203"/>
                <a:gd name="T14" fmla="*/ 1 w 207"/>
                <a:gd name="T15" fmla="*/ 0 h 203"/>
                <a:gd name="T16" fmla="*/ 1 w 207"/>
                <a:gd name="T17" fmla="*/ 0 h 203"/>
                <a:gd name="T18" fmla="*/ 1 w 207"/>
                <a:gd name="T19" fmla="*/ 0 h 203"/>
                <a:gd name="T20" fmla="*/ 1 w 207"/>
                <a:gd name="T21" fmla="*/ 0 h 203"/>
                <a:gd name="T22" fmla="*/ 1 w 207"/>
                <a:gd name="T23" fmla="*/ 0 h 203"/>
                <a:gd name="T24" fmla="*/ 1 w 207"/>
                <a:gd name="T25" fmla="*/ 0 h 203"/>
                <a:gd name="T26" fmla="*/ 1 w 207"/>
                <a:gd name="T27" fmla="*/ 0 h 203"/>
                <a:gd name="T28" fmla="*/ 1 w 207"/>
                <a:gd name="T29" fmla="*/ 0 h 203"/>
                <a:gd name="T30" fmla="*/ 1 w 207"/>
                <a:gd name="T31" fmla="*/ 0 h 203"/>
                <a:gd name="T32" fmla="*/ 1 w 207"/>
                <a:gd name="T33" fmla="*/ 0 h 203"/>
                <a:gd name="T34" fmla="*/ 1 w 207"/>
                <a:gd name="T35" fmla="*/ 0 h 203"/>
                <a:gd name="T36" fmla="*/ 1 w 207"/>
                <a:gd name="T37" fmla="*/ 0 h 203"/>
                <a:gd name="T38" fmla="*/ 1 w 207"/>
                <a:gd name="T39" fmla="*/ 0 h 203"/>
                <a:gd name="T40" fmla="*/ 1 w 207"/>
                <a:gd name="T41" fmla="*/ 0 h 203"/>
                <a:gd name="T42" fmla="*/ 1 w 207"/>
                <a:gd name="T43" fmla="*/ 0 h 203"/>
                <a:gd name="T44" fmla="*/ 1 w 207"/>
                <a:gd name="T45" fmla="*/ 0 h 203"/>
                <a:gd name="T46" fmla="*/ 1 w 207"/>
                <a:gd name="T47" fmla="*/ 0 h 203"/>
                <a:gd name="T48" fmla="*/ 1 w 207"/>
                <a:gd name="T49" fmla="*/ 0 h 203"/>
                <a:gd name="T50" fmla="*/ 0 w 207"/>
                <a:gd name="T51" fmla="*/ 0 h 203"/>
                <a:gd name="T52" fmla="*/ 1 w 207"/>
                <a:gd name="T53" fmla="*/ 0 h 20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7"/>
                <a:gd name="T82" fmla="*/ 0 h 203"/>
                <a:gd name="T83" fmla="*/ 207 w 207"/>
                <a:gd name="T84" fmla="*/ 203 h 20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7" h="203">
                  <a:moveTo>
                    <a:pt x="6" y="55"/>
                  </a:moveTo>
                  <a:lnTo>
                    <a:pt x="88" y="36"/>
                  </a:lnTo>
                  <a:lnTo>
                    <a:pt x="148" y="0"/>
                  </a:lnTo>
                  <a:lnTo>
                    <a:pt x="167" y="21"/>
                  </a:lnTo>
                  <a:lnTo>
                    <a:pt x="173" y="23"/>
                  </a:lnTo>
                  <a:lnTo>
                    <a:pt x="178" y="23"/>
                  </a:lnTo>
                  <a:lnTo>
                    <a:pt x="171" y="30"/>
                  </a:lnTo>
                  <a:lnTo>
                    <a:pt x="159" y="50"/>
                  </a:lnTo>
                  <a:lnTo>
                    <a:pt x="153" y="69"/>
                  </a:lnTo>
                  <a:lnTo>
                    <a:pt x="161" y="96"/>
                  </a:lnTo>
                  <a:lnTo>
                    <a:pt x="167" y="107"/>
                  </a:lnTo>
                  <a:lnTo>
                    <a:pt x="175" y="121"/>
                  </a:lnTo>
                  <a:lnTo>
                    <a:pt x="180" y="132"/>
                  </a:lnTo>
                  <a:lnTo>
                    <a:pt x="188" y="136"/>
                  </a:lnTo>
                  <a:lnTo>
                    <a:pt x="196" y="132"/>
                  </a:lnTo>
                  <a:lnTo>
                    <a:pt x="203" y="134"/>
                  </a:lnTo>
                  <a:lnTo>
                    <a:pt x="207" y="140"/>
                  </a:lnTo>
                  <a:lnTo>
                    <a:pt x="163" y="157"/>
                  </a:lnTo>
                  <a:lnTo>
                    <a:pt x="92" y="157"/>
                  </a:lnTo>
                  <a:lnTo>
                    <a:pt x="100" y="180"/>
                  </a:lnTo>
                  <a:lnTo>
                    <a:pt x="103" y="192"/>
                  </a:lnTo>
                  <a:lnTo>
                    <a:pt x="100" y="197"/>
                  </a:lnTo>
                  <a:lnTo>
                    <a:pt x="94" y="199"/>
                  </a:lnTo>
                  <a:lnTo>
                    <a:pt x="80" y="203"/>
                  </a:lnTo>
                  <a:lnTo>
                    <a:pt x="38" y="128"/>
                  </a:lnTo>
                  <a:lnTo>
                    <a:pt x="0" y="86"/>
                  </a:lnTo>
                  <a:lnTo>
                    <a:pt x="6" y="5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3" name="Freeform 404"/>
            <p:cNvSpPr>
              <a:spLocks/>
            </p:cNvSpPr>
            <p:nvPr/>
          </p:nvSpPr>
          <p:spPr bwMode="auto">
            <a:xfrm>
              <a:off x="6162670" y="6525818"/>
              <a:ext cx="138467" cy="86936"/>
            </a:xfrm>
            <a:custGeom>
              <a:avLst/>
              <a:gdLst>
                <a:gd name="T0" fmla="*/ 1 w 163"/>
                <a:gd name="T1" fmla="*/ 0 h 142"/>
                <a:gd name="T2" fmla="*/ 1 w 163"/>
                <a:gd name="T3" fmla="*/ 0 h 142"/>
                <a:gd name="T4" fmla="*/ 1 w 163"/>
                <a:gd name="T5" fmla="*/ 0 h 142"/>
                <a:gd name="T6" fmla="*/ 1 w 163"/>
                <a:gd name="T7" fmla="*/ 0 h 142"/>
                <a:gd name="T8" fmla="*/ 1 w 163"/>
                <a:gd name="T9" fmla="*/ 0 h 142"/>
                <a:gd name="T10" fmla="*/ 1 w 163"/>
                <a:gd name="T11" fmla="*/ 0 h 142"/>
                <a:gd name="T12" fmla="*/ 1 w 163"/>
                <a:gd name="T13" fmla="*/ 0 h 142"/>
                <a:gd name="T14" fmla="*/ 1 w 163"/>
                <a:gd name="T15" fmla="*/ 0 h 142"/>
                <a:gd name="T16" fmla="*/ 1 w 163"/>
                <a:gd name="T17" fmla="*/ 0 h 142"/>
                <a:gd name="T18" fmla="*/ 1 w 163"/>
                <a:gd name="T19" fmla="*/ 0 h 142"/>
                <a:gd name="T20" fmla="*/ 1 w 163"/>
                <a:gd name="T21" fmla="*/ 0 h 142"/>
                <a:gd name="T22" fmla="*/ 1 w 163"/>
                <a:gd name="T23" fmla="*/ 0 h 142"/>
                <a:gd name="T24" fmla="*/ 1 w 163"/>
                <a:gd name="T25" fmla="*/ 0 h 142"/>
                <a:gd name="T26" fmla="*/ 1 w 163"/>
                <a:gd name="T27" fmla="*/ 0 h 142"/>
                <a:gd name="T28" fmla="*/ 1 w 163"/>
                <a:gd name="T29" fmla="*/ 0 h 142"/>
                <a:gd name="T30" fmla="*/ 0 w 163"/>
                <a:gd name="T31" fmla="*/ 0 h 142"/>
                <a:gd name="T32" fmla="*/ 1 w 163"/>
                <a:gd name="T33" fmla="*/ 0 h 142"/>
                <a:gd name="T34" fmla="*/ 1 w 163"/>
                <a:gd name="T35" fmla="*/ 0 h 142"/>
                <a:gd name="T36" fmla="*/ 1 w 163"/>
                <a:gd name="T37" fmla="*/ 0 h 142"/>
                <a:gd name="T38" fmla="*/ 1 w 163"/>
                <a:gd name="T39" fmla="*/ 0 h 142"/>
                <a:gd name="T40" fmla="*/ 1 w 163"/>
                <a:gd name="T41" fmla="*/ 0 h 142"/>
                <a:gd name="T42" fmla="*/ 1 w 163"/>
                <a:gd name="T43" fmla="*/ 0 h 142"/>
                <a:gd name="T44" fmla="*/ 1 w 163"/>
                <a:gd name="T45" fmla="*/ 0 h 142"/>
                <a:gd name="T46" fmla="*/ 1 w 163"/>
                <a:gd name="T47" fmla="*/ 0 h 142"/>
                <a:gd name="T48" fmla="*/ 1 w 163"/>
                <a:gd name="T49" fmla="*/ 0 h 142"/>
                <a:gd name="T50" fmla="*/ 1 w 163"/>
                <a:gd name="T51" fmla="*/ 0 h 142"/>
                <a:gd name="T52" fmla="*/ 1 w 163"/>
                <a:gd name="T53" fmla="*/ 0 h 142"/>
                <a:gd name="T54" fmla="*/ 1 w 163"/>
                <a:gd name="T55" fmla="*/ 0 h 142"/>
                <a:gd name="T56" fmla="*/ 1 w 163"/>
                <a:gd name="T57" fmla="*/ 0 h 142"/>
                <a:gd name="T58" fmla="*/ 1 w 163"/>
                <a:gd name="T59" fmla="*/ 0 h 142"/>
                <a:gd name="T60" fmla="*/ 1 w 163"/>
                <a:gd name="T61" fmla="*/ 0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3"/>
                <a:gd name="T94" fmla="*/ 0 h 142"/>
                <a:gd name="T95" fmla="*/ 163 w 163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3" h="142">
                  <a:moveTo>
                    <a:pt x="163" y="54"/>
                  </a:moveTo>
                  <a:lnTo>
                    <a:pt x="163" y="107"/>
                  </a:lnTo>
                  <a:lnTo>
                    <a:pt x="154" y="125"/>
                  </a:lnTo>
                  <a:lnTo>
                    <a:pt x="138" y="126"/>
                  </a:lnTo>
                  <a:lnTo>
                    <a:pt x="112" y="128"/>
                  </a:lnTo>
                  <a:lnTo>
                    <a:pt x="92" y="140"/>
                  </a:lnTo>
                  <a:lnTo>
                    <a:pt x="48" y="142"/>
                  </a:lnTo>
                  <a:lnTo>
                    <a:pt x="52" y="138"/>
                  </a:lnTo>
                  <a:lnTo>
                    <a:pt x="19" y="138"/>
                  </a:lnTo>
                  <a:lnTo>
                    <a:pt x="31" y="92"/>
                  </a:lnTo>
                  <a:lnTo>
                    <a:pt x="27" y="84"/>
                  </a:lnTo>
                  <a:lnTo>
                    <a:pt x="21" y="86"/>
                  </a:lnTo>
                  <a:lnTo>
                    <a:pt x="17" y="94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0" y="65"/>
                  </a:lnTo>
                  <a:lnTo>
                    <a:pt x="4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31" y="59"/>
                  </a:lnTo>
                  <a:lnTo>
                    <a:pt x="37" y="57"/>
                  </a:lnTo>
                  <a:lnTo>
                    <a:pt x="40" y="52"/>
                  </a:lnTo>
                  <a:lnTo>
                    <a:pt x="37" y="40"/>
                  </a:lnTo>
                  <a:lnTo>
                    <a:pt x="29" y="17"/>
                  </a:lnTo>
                  <a:lnTo>
                    <a:pt x="100" y="17"/>
                  </a:lnTo>
                  <a:lnTo>
                    <a:pt x="144" y="0"/>
                  </a:lnTo>
                  <a:lnTo>
                    <a:pt x="148" y="13"/>
                  </a:lnTo>
                  <a:lnTo>
                    <a:pt x="154" y="27"/>
                  </a:lnTo>
                  <a:lnTo>
                    <a:pt x="158" y="32"/>
                  </a:lnTo>
                  <a:lnTo>
                    <a:pt x="158" y="44"/>
                  </a:lnTo>
                  <a:lnTo>
                    <a:pt x="163" y="5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4" name="Freeform 405"/>
            <p:cNvSpPr>
              <a:spLocks/>
            </p:cNvSpPr>
            <p:nvPr/>
          </p:nvSpPr>
          <p:spPr bwMode="auto">
            <a:xfrm>
              <a:off x="6162670" y="6525818"/>
              <a:ext cx="138467" cy="86936"/>
            </a:xfrm>
            <a:custGeom>
              <a:avLst/>
              <a:gdLst>
                <a:gd name="T0" fmla="*/ 1 w 163"/>
                <a:gd name="T1" fmla="*/ 0 h 142"/>
                <a:gd name="T2" fmla="*/ 1 w 163"/>
                <a:gd name="T3" fmla="*/ 0 h 142"/>
                <a:gd name="T4" fmla="*/ 1 w 163"/>
                <a:gd name="T5" fmla="*/ 0 h 142"/>
                <a:gd name="T6" fmla="*/ 1 w 163"/>
                <a:gd name="T7" fmla="*/ 0 h 142"/>
                <a:gd name="T8" fmla="*/ 1 w 163"/>
                <a:gd name="T9" fmla="*/ 0 h 142"/>
                <a:gd name="T10" fmla="*/ 1 w 163"/>
                <a:gd name="T11" fmla="*/ 0 h 142"/>
                <a:gd name="T12" fmla="*/ 1 w 163"/>
                <a:gd name="T13" fmla="*/ 0 h 142"/>
                <a:gd name="T14" fmla="*/ 1 w 163"/>
                <a:gd name="T15" fmla="*/ 0 h 142"/>
                <a:gd name="T16" fmla="*/ 1 w 163"/>
                <a:gd name="T17" fmla="*/ 0 h 142"/>
                <a:gd name="T18" fmla="*/ 1 w 163"/>
                <a:gd name="T19" fmla="*/ 0 h 142"/>
                <a:gd name="T20" fmla="*/ 1 w 163"/>
                <a:gd name="T21" fmla="*/ 0 h 142"/>
                <a:gd name="T22" fmla="*/ 1 w 163"/>
                <a:gd name="T23" fmla="*/ 0 h 142"/>
                <a:gd name="T24" fmla="*/ 1 w 163"/>
                <a:gd name="T25" fmla="*/ 0 h 142"/>
                <a:gd name="T26" fmla="*/ 1 w 163"/>
                <a:gd name="T27" fmla="*/ 0 h 142"/>
                <a:gd name="T28" fmla="*/ 1 w 163"/>
                <a:gd name="T29" fmla="*/ 0 h 142"/>
                <a:gd name="T30" fmla="*/ 0 w 163"/>
                <a:gd name="T31" fmla="*/ 0 h 142"/>
                <a:gd name="T32" fmla="*/ 1 w 163"/>
                <a:gd name="T33" fmla="*/ 0 h 142"/>
                <a:gd name="T34" fmla="*/ 1 w 163"/>
                <a:gd name="T35" fmla="*/ 0 h 142"/>
                <a:gd name="T36" fmla="*/ 1 w 163"/>
                <a:gd name="T37" fmla="*/ 0 h 142"/>
                <a:gd name="T38" fmla="*/ 1 w 163"/>
                <a:gd name="T39" fmla="*/ 0 h 142"/>
                <a:gd name="T40" fmla="*/ 1 w 163"/>
                <a:gd name="T41" fmla="*/ 0 h 142"/>
                <a:gd name="T42" fmla="*/ 1 w 163"/>
                <a:gd name="T43" fmla="*/ 0 h 142"/>
                <a:gd name="T44" fmla="*/ 1 w 163"/>
                <a:gd name="T45" fmla="*/ 0 h 142"/>
                <a:gd name="T46" fmla="*/ 1 w 163"/>
                <a:gd name="T47" fmla="*/ 0 h 142"/>
                <a:gd name="T48" fmla="*/ 1 w 163"/>
                <a:gd name="T49" fmla="*/ 0 h 142"/>
                <a:gd name="T50" fmla="*/ 1 w 163"/>
                <a:gd name="T51" fmla="*/ 0 h 142"/>
                <a:gd name="T52" fmla="*/ 1 w 163"/>
                <a:gd name="T53" fmla="*/ 0 h 142"/>
                <a:gd name="T54" fmla="*/ 1 w 163"/>
                <a:gd name="T55" fmla="*/ 0 h 142"/>
                <a:gd name="T56" fmla="*/ 1 w 163"/>
                <a:gd name="T57" fmla="*/ 0 h 142"/>
                <a:gd name="T58" fmla="*/ 1 w 163"/>
                <a:gd name="T59" fmla="*/ 0 h 142"/>
                <a:gd name="T60" fmla="*/ 1 w 163"/>
                <a:gd name="T61" fmla="*/ 0 h 14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63"/>
                <a:gd name="T94" fmla="*/ 0 h 142"/>
                <a:gd name="T95" fmla="*/ 163 w 163"/>
                <a:gd name="T96" fmla="*/ 142 h 14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63" h="142">
                  <a:moveTo>
                    <a:pt x="163" y="54"/>
                  </a:moveTo>
                  <a:lnTo>
                    <a:pt x="163" y="107"/>
                  </a:lnTo>
                  <a:lnTo>
                    <a:pt x="154" y="125"/>
                  </a:lnTo>
                  <a:lnTo>
                    <a:pt x="138" y="126"/>
                  </a:lnTo>
                  <a:lnTo>
                    <a:pt x="112" y="128"/>
                  </a:lnTo>
                  <a:lnTo>
                    <a:pt x="92" y="140"/>
                  </a:lnTo>
                  <a:lnTo>
                    <a:pt x="48" y="142"/>
                  </a:lnTo>
                  <a:lnTo>
                    <a:pt x="52" y="138"/>
                  </a:lnTo>
                  <a:lnTo>
                    <a:pt x="19" y="138"/>
                  </a:lnTo>
                  <a:lnTo>
                    <a:pt x="31" y="92"/>
                  </a:lnTo>
                  <a:lnTo>
                    <a:pt x="27" y="84"/>
                  </a:lnTo>
                  <a:lnTo>
                    <a:pt x="21" y="86"/>
                  </a:lnTo>
                  <a:lnTo>
                    <a:pt x="17" y="94"/>
                  </a:lnTo>
                  <a:lnTo>
                    <a:pt x="8" y="96"/>
                  </a:lnTo>
                  <a:lnTo>
                    <a:pt x="4" y="92"/>
                  </a:lnTo>
                  <a:lnTo>
                    <a:pt x="0" y="65"/>
                  </a:lnTo>
                  <a:lnTo>
                    <a:pt x="4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31" y="59"/>
                  </a:lnTo>
                  <a:lnTo>
                    <a:pt x="37" y="57"/>
                  </a:lnTo>
                  <a:lnTo>
                    <a:pt x="40" y="52"/>
                  </a:lnTo>
                  <a:lnTo>
                    <a:pt x="37" y="40"/>
                  </a:lnTo>
                  <a:lnTo>
                    <a:pt x="29" y="17"/>
                  </a:lnTo>
                  <a:lnTo>
                    <a:pt x="100" y="17"/>
                  </a:lnTo>
                  <a:lnTo>
                    <a:pt x="144" y="0"/>
                  </a:lnTo>
                  <a:lnTo>
                    <a:pt x="148" y="13"/>
                  </a:lnTo>
                  <a:lnTo>
                    <a:pt x="154" y="27"/>
                  </a:lnTo>
                  <a:lnTo>
                    <a:pt x="158" y="32"/>
                  </a:lnTo>
                  <a:lnTo>
                    <a:pt x="158" y="44"/>
                  </a:lnTo>
                  <a:lnTo>
                    <a:pt x="163" y="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5" name="Freeform 406"/>
            <p:cNvSpPr>
              <a:spLocks/>
            </p:cNvSpPr>
            <p:nvPr/>
          </p:nvSpPr>
          <p:spPr bwMode="auto">
            <a:xfrm>
              <a:off x="5924198" y="6429661"/>
              <a:ext cx="218471" cy="167287"/>
            </a:xfrm>
            <a:custGeom>
              <a:avLst/>
              <a:gdLst>
                <a:gd name="T0" fmla="*/ 0 w 305"/>
                <a:gd name="T1" fmla="*/ 0 h 278"/>
                <a:gd name="T2" fmla="*/ 0 w 305"/>
                <a:gd name="T3" fmla="*/ 0 h 278"/>
                <a:gd name="T4" fmla="*/ 0 w 305"/>
                <a:gd name="T5" fmla="*/ 0 h 278"/>
                <a:gd name="T6" fmla="*/ 0 w 305"/>
                <a:gd name="T7" fmla="*/ 0 h 278"/>
                <a:gd name="T8" fmla="*/ 0 w 305"/>
                <a:gd name="T9" fmla="*/ 0 h 278"/>
                <a:gd name="T10" fmla="*/ 0 w 305"/>
                <a:gd name="T11" fmla="*/ 0 h 278"/>
                <a:gd name="T12" fmla="*/ 0 w 305"/>
                <a:gd name="T13" fmla="*/ 0 h 278"/>
                <a:gd name="T14" fmla="*/ 0 w 305"/>
                <a:gd name="T15" fmla="*/ 0 h 278"/>
                <a:gd name="T16" fmla="*/ 0 w 305"/>
                <a:gd name="T17" fmla="*/ 0 h 278"/>
                <a:gd name="T18" fmla="*/ 0 w 305"/>
                <a:gd name="T19" fmla="*/ 0 h 278"/>
                <a:gd name="T20" fmla="*/ 0 w 305"/>
                <a:gd name="T21" fmla="*/ 0 h 278"/>
                <a:gd name="T22" fmla="*/ 0 w 305"/>
                <a:gd name="T23" fmla="*/ 0 h 278"/>
                <a:gd name="T24" fmla="*/ 0 w 305"/>
                <a:gd name="T25" fmla="*/ 0 h 278"/>
                <a:gd name="T26" fmla="*/ 0 w 305"/>
                <a:gd name="T27" fmla="*/ 0 h 278"/>
                <a:gd name="T28" fmla="*/ 0 w 305"/>
                <a:gd name="T29" fmla="*/ 0 h 278"/>
                <a:gd name="T30" fmla="*/ 0 w 305"/>
                <a:gd name="T31" fmla="*/ 0 h 278"/>
                <a:gd name="T32" fmla="*/ 0 w 305"/>
                <a:gd name="T33" fmla="*/ 0 h 278"/>
                <a:gd name="T34" fmla="*/ 0 w 305"/>
                <a:gd name="T35" fmla="*/ 0 h 278"/>
                <a:gd name="T36" fmla="*/ 0 w 305"/>
                <a:gd name="T37" fmla="*/ 0 h 278"/>
                <a:gd name="T38" fmla="*/ 0 w 305"/>
                <a:gd name="T39" fmla="*/ 0 h 278"/>
                <a:gd name="T40" fmla="*/ 0 w 305"/>
                <a:gd name="T41" fmla="*/ 0 h 278"/>
                <a:gd name="T42" fmla="*/ 0 w 305"/>
                <a:gd name="T43" fmla="*/ 0 h 278"/>
                <a:gd name="T44" fmla="*/ 0 w 305"/>
                <a:gd name="T45" fmla="*/ 0 h 278"/>
                <a:gd name="T46" fmla="*/ 0 w 305"/>
                <a:gd name="T47" fmla="*/ 0 h 278"/>
                <a:gd name="T48" fmla="*/ 0 w 305"/>
                <a:gd name="T49" fmla="*/ 0 h 278"/>
                <a:gd name="T50" fmla="*/ 0 w 305"/>
                <a:gd name="T51" fmla="*/ 0 h 278"/>
                <a:gd name="T52" fmla="*/ 0 w 305"/>
                <a:gd name="T53" fmla="*/ 0 h 278"/>
                <a:gd name="T54" fmla="*/ 0 w 305"/>
                <a:gd name="T55" fmla="*/ 0 h 278"/>
                <a:gd name="T56" fmla="*/ 0 w 305"/>
                <a:gd name="T57" fmla="*/ 0 h 27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5"/>
                <a:gd name="T88" fmla="*/ 0 h 278"/>
                <a:gd name="T89" fmla="*/ 305 w 305"/>
                <a:gd name="T90" fmla="*/ 278 h 27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5" h="278">
                  <a:moveTo>
                    <a:pt x="173" y="0"/>
                  </a:moveTo>
                  <a:lnTo>
                    <a:pt x="0" y="60"/>
                  </a:lnTo>
                  <a:lnTo>
                    <a:pt x="108" y="278"/>
                  </a:lnTo>
                  <a:lnTo>
                    <a:pt x="136" y="275"/>
                  </a:lnTo>
                  <a:lnTo>
                    <a:pt x="221" y="263"/>
                  </a:lnTo>
                  <a:lnTo>
                    <a:pt x="223" y="265"/>
                  </a:lnTo>
                  <a:lnTo>
                    <a:pt x="236" y="252"/>
                  </a:lnTo>
                  <a:lnTo>
                    <a:pt x="238" y="246"/>
                  </a:lnTo>
                  <a:lnTo>
                    <a:pt x="236" y="230"/>
                  </a:lnTo>
                  <a:lnTo>
                    <a:pt x="236" y="225"/>
                  </a:lnTo>
                  <a:lnTo>
                    <a:pt x="242" y="223"/>
                  </a:lnTo>
                  <a:lnTo>
                    <a:pt x="250" y="223"/>
                  </a:lnTo>
                  <a:lnTo>
                    <a:pt x="261" y="223"/>
                  </a:lnTo>
                  <a:lnTo>
                    <a:pt x="273" y="215"/>
                  </a:lnTo>
                  <a:lnTo>
                    <a:pt x="282" y="213"/>
                  </a:lnTo>
                  <a:lnTo>
                    <a:pt x="288" y="213"/>
                  </a:lnTo>
                  <a:lnTo>
                    <a:pt x="292" y="215"/>
                  </a:lnTo>
                  <a:lnTo>
                    <a:pt x="303" y="213"/>
                  </a:lnTo>
                  <a:lnTo>
                    <a:pt x="305" y="213"/>
                  </a:lnTo>
                  <a:lnTo>
                    <a:pt x="261" y="138"/>
                  </a:lnTo>
                  <a:lnTo>
                    <a:pt x="225" y="96"/>
                  </a:lnTo>
                  <a:lnTo>
                    <a:pt x="229" y="65"/>
                  </a:lnTo>
                  <a:lnTo>
                    <a:pt x="225" y="67"/>
                  </a:lnTo>
                  <a:lnTo>
                    <a:pt x="209" y="56"/>
                  </a:lnTo>
                  <a:lnTo>
                    <a:pt x="194" y="48"/>
                  </a:lnTo>
                  <a:lnTo>
                    <a:pt x="184" y="37"/>
                  </a:lnTo>
                  <a:lnTo>
                    <a:pt x="179" y="19"/>
                  </a:lnTo>
                  <a:lnTo>
                    <a:pt x="177" y="6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6" name="Freeform 407"/>
            <p:cNvSpPr>
              <a:spLocks/>
            </p:cNvSpPr>
            <p:nvPr/>
          </p:nvSpPr>
          <p:spPr bwMode="auto">
            <a:xfrm>
              <a:off x="5921121" y="6436247"/>
              <a:ext cx="258473" cy="168604"/>
            </a:xfrm>
            <a:custGeom>
              <a:avLst/>
              <a:gdLst>
                <a:gd name="T0" fmla="*/ 1 w 305"/>
                <a:gd name="T1" fmla="*/ 0 h 278"/>
                <a:gd name="T2" fmla="*/ 0 w 305"/>
                <a:gd name="T3" fmla="*/ 0 h 278"/>
                <a:gd name="T4" fmla="*/ 1 w 305"/>
                <a:gd name="T5" fmla="*/ 0 h 278"/>
                <a:gd name="T6" fmla="*/ 1 w 305"/>
                <a:gd name="T7" fmla="*/ 0 h 278"/>
                <a:gd name="T8" fmla="*/ 1 w 305"/>
                <a:gd name="T9" fmla="*/ 0 h 278"/>
                <a:gd name="T10" fmla="*/ 1 w 305"/>
                <a:gd name="T11" fmla="*/ 0 h 278"/>
                <a:gd name="T12" fmla="*/ 1 w 305"/>
                <a:gd name="T13" fmla="*/ 0 h 278"/>
                <a:gd name="T14" fmla="*/ 1 w 305"/>
                <a:gd name="T15" fmla="*/ 0 h 278"/>
                <a:gd name="T16" fmla="*/ 1 w 305"/>
                <a:gd name="T17" fmla="*/ 0 h 278"/>
                <a:gd name="T18" fmla="*/ 1 w 305"/>
                <a:gd name="T19" fmla="*/ 0 h 278"/>
                <a:gd name="T20" fmla="*/ 1 w 305"/>
                <a:gd name="T21" fmla="*/ 0 h 278"/>
                <a:gd name="T22" fmla="*/ 1 w 305"/>
                <a:gd name="T23" fmla="*/ 0 h 278"/>
                <a:gd name="T24" fmla="*/ 1 w 305"/>
                <a:gd name="T25" fmla="*/ 0 h 278"/>
                <a:gd name="T26" fmla="*/ 1 w 305"/>
                <a:gd name="T27" fmla="*/ 0 h 278"/>
                <a:gd name="T28" fmla="*/ 1 w 305"/>
                <a:gd name="T29" fmla="*/ 0 h 278"/>
                <a:gd name="T30" fmla="*/ 1 w 305"/>
                <a:gd name="T31" fmla="*/ 0 h 278"/>
                <a:gd name="T32" fmla="*/ 1 w 305"/>
                <a:gd name="T33" fmla="*/ 0 h 278"/>
                <a:gd name="T34" fmla="*/ 1 w 305"/>
                <a:gd name="T35" fmla="*/ 0 h 278"/>
                <a:gd name="T36" fmla="*/ 1 w 305"/>
                <a:gd name="T37" fmla="*/ 0 h 278"/>
                <a:gd name="T38" fmla="*/ 1 w 305"/>
                <a:gd name="T39" fmla="*/ 0 h 278"/>
                <a:gd name="T40" fmla="*/ 1 w 305"/>
                <a:gd name="T41" fmla="*/ 0 h 278"/>
                <a:gd name="T42" fmla="*/ 1 w 305"/>
                <a:gd name="T43" fmla="*/ 0 h 278"/>
                <a:gd name="T44" fmla="*/ 1 w 305"/>
                <a:gd name="T45" fmla="*/ 0 h 278"/>
                <a:gd name="T46" fmla="*/ 1 w 305"/>
                <a:gd name="T47" fmla="*/ 0 h 278"/>
                <a:gd name="T48" fmla="*/ 1 w 305"/>
                <a:gd name="T49" fmla="*/ 0 h 278"/>
                <a:gd name="T50" fmla="*/ 1 w 305"/>
                <a:gd name="T51" fmla="*/ 0 h 278"/>
                <a:gd name="T52" fmla="*/ 1 w 305"/>
                <a:gd name="T53" fmla="*/ 0 h 278"/>
                <a:gd name="T54" fmla="*/ 1 w 305"/>
                <a:gd name="T55" fmla="*/ 0 h 278"/>
                <a:gd name="T56" fmla="*/ 1 w 305"/>
                <a:gd name="T57" fmla="*/ 0 h 27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05"/>
                <a:gd name="T88" fmla="*/ 0 h 278"/>
                <a:gd name="T89" fmla="*/ 305 w 305"/>
                <a:gd name="T90" fmla="*/ 278 h 27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05" h="278">
                  <a:moveTo>
                    <a:pt x="173" y="0"/>
                  </a:moveTo>
                  <a:lnTo>
                    <a:pt x="0" y="60"/>
                  </a:lnTo>
                  <a:lnTo>
                    <a:pt x="108" y="278"/>
                  </a:lnTo>
                  <a:lnTo>
                    <a:pt x="136" y="275"/>
                  </a:lnTo>
                  <a:lnTo>
                    <a:pt x="221" y="263"/>
                  </a:lnTo>
                  <a:lnTo>
                    <a:pt x="223" y="265"/>
                  </a:lnTo>
                  <a:lnTo>
                    <a:pt x="236" y="252"/>
                  </a:lnTo>
                  <a:lnTo>
                    <a:pt x="238" y="246"/>
                  </a:lnTo>
                  <a:lnTo>
                    <a:pt x="236" y="230"/>
                  </a:lnTo>
                  <a:lnTo>
                    <a:pt x="236" y="225"/>
                  </a:lnTo>
                  <a:lnTo>
                    <a:pt x="242" y="223"/>
                  </a:lnTo>
                  <a:lnTo>
                    <a:pt x="250" y="223"/>
                  </a:lnTo>
                  <a:lnTo>
                    <a:pt x="261" y="223"/>
                  </a:lnTo>
                  <a:lnTo>
                    <a:pt x="273" y="215"/>
                  </a:lnTo>
                  <a:lnTo>
                    <a:pt x="282" y="213"/>
                  </a:lnTo>
                  <a:lnTo>
                    <a:pt x="288" y="213"/>
                  </a:lnTo>
                  <a:lnTo>
                    <a:pt x="292" y="215"/>
                  </a:lnTo>
                  <a:lnTo>
                    <a:pt x="303" y="213"/>
                  </a:lnTo>
                  <a:lnTo>
                    <a:pt x="305" y="213"/>
                  </a:lnTo>
                  <a:lnTo>
                    <a:pt x="261" y="138"/>
                  </a:lnTo>
                  <a:lnTo>
                    <a:pt x="225" y="96"/>
                  </a:lnTo>
                  <a:lnTo>
                    <a:pt x="229" y="65"/>
                  </a:lnTo>
                  <a:lnTo>
                    <a:pt x="225" y="67"/>
                  </a:lnTo>
                  <a:lnTo>
                    <a:pt x="209" y="56"/>
                  </a:lnTo>
                  <a:lnTo>
                    <a:pt x="194" y="48"/>
                  </a:lnTo>
                  <a:lnTo>
                    <a:pt x="184" y="37"/>
                  </a:lnTo>
                  <a:lnTo>
                    <a:pt x="179" y="19"/>
                  </a:lnTo>
                  <a:lnTo>
                    <a:pt x="177" y="6"/>
                  </a:lnTo>
                  <a:lnTo>
                    <a:pt x="173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7" name="Freeform 408"/>
            <p:cNvSpPr>
              <a:spLocks/>
            </p:cNvSpPr>
            <p:nvPr/>
          </p:nvSpPr>
          <p:spPr bwMode="auto">
            <a:xfrm>
              <a:off x="6108821" y="6558748"/>
              <a:ext cx="372324" cy="150163"/>
            </a:xfrm>
            <a:custGeom>
              <a:avLst/>
              <a:gdLst>
                <a:gd name="T0" fmla="*/ 1 w 439"/>
                <a:gd name="T1" fmla="*/ 0 h 247"/>
                <a:gd name="T2" fmla="*/ 1 w 439"/>
                <a:gd name="T3" fmla="*/ 0 h 247"/>
                <a:gd name="T4" fmla="*/ 1 w 439"/>
                <a:gd name="T5" fmla="*/ 0 h 247"/>
                <a:gd name="T6" fmla="*/ 1 w 439"/>
                <a:gd name="T7" fmla="*/ 0 h 247"/>
                <a:gd name="T8" fmla="*/ 1 w 439"/>
                <a:gd name="T9" fmla="*/ 0 h 247"/>
                <a:gd name="T10" fmla="*/ 1 w 439"/>
                <a:gd name="T11" fmla="*/ 0 h 247"/>
                <a:gd name="T12" fmla="*/ 1 w 439"/>
                <a:gd name="T13" fmla="*/ 0 h 247"/>
                <a:gd name="T14" fmla="*/ 1 w 439"/>
                <a:gd name="T15" fmla="*/ 0 h 247"/>
                <a:gd name="T16" fmla="*/ 1 w 439"/>
                <a:gd name="T17" fmla="*/ 0 h 247"/>
                <a:gd name="T18" fmla="*/ 1 w 439"/>
                <a:gd name="T19" fmla="*/ 0 h 247"/>
                <a:gd name="T20" fmla="*/ 1 w 439"/>
                <a:gd name="T21" fmla="*/ 0 h 247"/>
                <a:gd name="T22" fmla="*/ 1 w 439"/>
                <a:gd name="T23" fmla="*/ 0 h 247"/>
                <a:gd name="T24" fmla="*/ 1 w 439"/>
                <a:gd name="T25" fmla="*/ 0 h 247"/>
                <a:gd name="T26" fmla="*/ 1 w 439"/>
                <a:gd name="T27" fmla="*/ 0 h 247"/>
                <a:gd name="T28" fmla="*/ 1 w 439"/>
                <a:gd name="T29" fmla="*/ 0 h 247"/>
                <a:gd name="T30" fmla="*/ 1 w 439"/>
                <a:gd name="T31" fmla="*/ 0 h 247"/>
                <a:gd name="T32" fmla="*/ 1 w 439"/>
                <a:gd name="T33" fmla="*/ 0 h 247"/>
                <a:gd name="T34" fmla="*/ 1 w 439"/>
                <a:gd name="T35" fmla="*/ 0 h 247"/>
                <a:gd name="T36" fmla="*/ 1 w 439"/>
                <a:gd name="T37" fmla="*/ 0 h 247"/>
                <a:gd name="T38" fmla="*/ 1 w 439"/>
                <a:gd name="T39" fmla="*/ 0 h 247"/>
                <a:gd name="T40" fmla="*/ 1 w 439"/>
                <a:gd name="T41" fmla="*/ 0 h 247"/>
                <a:gd name="T42" fmla="*/ 1 w 439"/>
                <a:gd name="T43" fmla="*/ 0 h 247"/>
                <a:gd name="T44" fmla="*/ 1 w 439"/>
                <a:gd name="T45" fmla="*/ 0 h 247"/>
                <a:gd name="T46" fmla="*/ 1 w 439"/>
                <a:gd name="T47" fmla="*/ 0 h 247"/>
                <a:gd name="T48" fmla="*/ 1 w 439"/>
                <a:gd name="T49" fmla="*/ 0 h 247"/>
                <a:gd name="T50" fmla="*/ 1 w 439"/>
                <a:gd name="T51" fmla="*/ 0 h 247"/>
                <a:gd name="T52" fmla="*/ 1 w 439"/>
                <a:gd name="T53" fmla="*/ 0 h 247"/>
                <a:gd name="T54" fmla="*/ 1 w 439"/>
                <a:gd name="T55" fmla="*/ 0 h 247"/>
                <a:gd name="T56" fmla="*/ 0 w 439"/>
                <a:gd name="T57" fmla="*/ 0 h 247"/>
                <a:gd name="T58" fmla="*/ 1 w 439"/>
                <a:gd name="T59" fmla="*/ 0 h 247"/>
                <a:gd name="T60" fmla="*/ 1 w 439"/>
                <a:gd name="T61" fmla="*/ 0 h 247"/>
                <a:gd name="T62" fmla="*/ 1 w 439"/>
                <a:gd name="T63" fmla="*/ 0 h 247"/>
                <a:gd name="T64" fmla="*/ 1 w 439"/>
                <a:gd name="T65" fmla="*/ 0 h 247"/>
                <a:gd name="T66" fmla="*/ 1 w 439"/>
                <a:gd name="T67" fmla="*/ 0 h 247"/>
                <a:gd name="T68" fmla="*/ 1 w 439"/>
                <a:gd name="T69" fmla="*/ 0 h 247"/>
                <a:gd name="T70" fmla="*/ 1 w 439"/>
                <a:gd name="T71" fmla="*/ 0 h 247"/>
                <a:gd name="T72" fmla="*/ 1 w 439"/>
                <a:gd name="T73" fmla="*/ 0 h 247"/>
                <a:gd name="T74" fmla="*/ 1 w 439"/>
                <a:gd name="T75" fmla="*/ 0 h 247"/>
                <a:gd name="T76" fmla="*/ 1 w 439"/>
                <a:gd name="T77" fmla="*/ 0 h 247"/>
                <a:gd name="T78" fmla="*/ 1 w 439"/>
                <a:gd name="T79" fmla="*/ 0 h 247"/>
                <a:gd name="T80" fmla="*/ 1 w 439"/>
                <a:gd name="T81" fmla="*/ 0 h 247"/>
                <a:gd name="T82" fmla="*/ 1 w 439"/>
                <a:gd name="T83" fmla="*/ 0 h 247"/>
                <a:gd name="T84" fmla="*/ 1 w 439"/>
                <a:gd name="T85" fmla="*/ 0 h 247"/>
                <a:gd name="T86" fmla="*/ 1 w 439"/>
                <a:gd name="T87" fmla="*/ 0 h 247"/>
                <a:gd name="T88" fmla="*/ 1 w 439"/>
                <a:gd name="T89" fmla="*/ 0 h 247"/>
                <a:gd name="T90" fmla="*/ 1 w 439"/>
                <a:gd name="T91" fmla="*/ 0 h 247"/>
                <a:gd name="T92" fmla="*/ 1 w 439"/>
                <a:gd name="T93" fmla="*/ 0 h 247"/>
                <a:gd name="T94" fmla="*/ 1 w 439"/>
                <a:gd name="T95" fmla="*/ 0 h 247"/>
                <a:gd name="T96" fmla="*/ 1 w 439"/>
                <a:gd name="T97" fmla="*/ 0 h 247"/>
                <a:gd name="T98" fmla="*/ 1 w 439"/>
                <a:gd name="T99" fmla="*/ 0 h 247"/>
                <a:gd name="T100" fmla="*/ 1 w 439"/>
                <a:gd name="T101" fmla="*/ 0 h 247"/>
                <a:gd name="T102" fmla="*/ 1 w 439"/>
                <a:gd name="T103" fmla="*/ 0 h 247"/>
                <a:gd name="T104" fmla="*/ 1 w 439"/>
                <a:gd name="T105" fmla="*/ 0 h 247"/>
                <a:gd name="T106" fmla="*/ 1 w 439"/>
                <a:gd name="T107" fmla="*/ 0 h 247"/>
                <a:gd name="T108" fmla="*/ 1 w 439"/>
                <a:gd name="T109" fmla="*/ 0 h 247"/>
                <a:gd name="T110" fmla="*/ 1 w 439"/>
                <a:gd name="T111" fmla="*/ 0 h 247"/>
                <a:gd name="T112" fmla="*/ 1 w 439"/>
                <a:gd name="T113" fmla="*/ 0 h 247"/>
                <a:gd name="T114" fmla="*/ 1 w 439"/>
                <a:gd name="T115" fmla="*/ 0 h 247"/>
                <a:gd name="T116" fmla="*/ 1 w 439"/>
                <a:gd name="T117" fmla="*/ 0 h 247"/>
                <a:gd name="T118" fmla="*/ 1 w 439"/>
                <a:gd name="T119" fmla="*/ 0 h 2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39"/>
                <a:gd name="T181" fmla="*/ 0 h 247"/>
                <a:gd name="T182" fmla="*/ 439 w 439"/>
                <a:gd name="T183" fmla="*/ 247 h 2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39" h="247">
                  <a:moveTo>
                    <a:pt x="249" y="27"/>
                  </a:moveTo>
                  <a:lnTo>
                    <a:pt x="232" y="17"/>
                  </a:lnTo>
                  <a:lnTo>
                    <a:pt x="230" y="7"/>
                  </a:lnTo>
                  <a:lnTo>
                    <a:pt x="226" y="0"/>
                  </a:lnTo>
                  <a:lnTo>
                    <a:pt x="224" y="53"/>
                  </a:lnTo>
                  <a:lnTo>
                    <a:pt x="217" y="71"/>
                  </a:lnTo>
                  <a:lnTo>
                    <a:pt x="199" y="73"/>
                  </a:lnTo>
                  <a:lnTo>
                    <a:pt x="175" y="74"/>
                  </a:lnTo>
                  <a:lnTo>
                    <a:pt x="155" y="86"/>
                  </a:lnTo>
                  <a:lnTo>
                    <a:pt x="111" y="88"/>
                  </a:lnTo>
                  <a:lnTo>
                    <a:pt x="113" y="84"/>
                  </a:lnTo>
                  <a:lnTo>
                    <a:pt x="82" y="86"/>
                  </a:lnTo>
                  <a:lnTo>
                    <a:pt x="94" y="40"/>
                  </a:lnTo>
                  <a:lnTo>
                    <a:pt x="90" y="3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71" y="42"/>
                  </a:lnTo>
                  <a:lnTo>
                    <a:pt x="65" y="38"/>
                  </a:lnTo>
                  <a:lnTo>
                    <a:pt x="63" y="11"/>
                  </a:lnTo>
                  <a:lnTo>
                    <a:pt x="59" y="9"/>
                  </a:lnTo>
                  <a:lnTo>
                    <a:pt x="48" y="13"/>
                  </a:lnTo>
                  <a:lnTo>
                    <a:pt x="38" y="19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3" y="23"/>
                  </a:lnTo>
                  <a:lnTo>
                    <a:pt x="13" y="28"/>
                  </a:lnTo>
                  <a:lnTo>
                    <a:pt x="15" y="42"/>
                  </a:lnTo>
                  <a:lnTo>
                    <a:pt x="11" y="50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2" y="94"/>
                  </a:lnTo>
                  <a:lnTo>
                    <a:pt x="4" y="117"/>
                  </a:lnTo>
                  <a:lnTo>
                    <a:pt x="25" y="169"/>
                  </a:lnTo>
                  <a:lnTo>
                    <a:pt x="46" y="167"/>
                  </a:lnTo>
                  <a:lnTo>
                    <a:pt x="77" y="195"/>
                  </a:lnTo>
                  <a:lnTo>
                    <a:pt x="94" y="195"/>
                  </a:lnTo>
                  <a:lnTo>
                    <a:pt x="109" y="215"/>
                  </a:lnTo>
                  <a:lnTo>
                    <a:pt x="138" y="232"/>
                  </a:lnTo>
                  <a:lnTo>
                    <a:pt x="196" y="236"/>
                  </a:lnTo>
                  <a:lnTo>
                    <a:pt x="211" y="222"/>
                  </a:lnTo>
                  <a:lnTo>
                    <a:pt x="221" y="236"/>
                  </a:lnTo>
                  <a:lnTo>
                    <a:pt x="228" y="224"/>
                  </a:lnTo>
                  <a:lnTo>
                    <a:pt x="236" y="220"/>
                  </a:lnTo>
                  <a:lnTo>
                    <a:pt x="253" y="226"/>
                  </a:lnTo>
                  <a:lnTo>
                    <a:pt x="269" y="209"/>
                  </a:lnTo>
                  <a:lnTo>
                    <a:pt x="278" y="236"/>
                  </a:lnTo>
                  <a:lnTo>
                    <a:pt x="295" y="230"/>
                  </a:lnTo>
                  <a:lnTo>
                    <a:pt x="338" y="224"/>
                  </a:lnTo>
                  <a:lnTo>
                    <a:pt x="366" y="224"/>
                  </a:lnTo>
                  <a:lnTo>
                    <a:pt x="376" y="224"/>
                  </a:lnTo>
                  <a:lnTo>
                    <a:pt x="405" y="220"/>
                  </a:lnTo>
                  <a:lnTo>
                    <a:pt x="439" y="247"/>
                  </a:lnTo>
                  <a:lnTo>
                    <a:pt x="422" y="192"/>
                  </a:lnTo>
                  <a:lnTo>
                    <a:pt x="416" y="176"/>
                  </a:lnTo>
                  <a:lnTo>
                    <a:pt x="284" y="119"/>
                  </a:lnTo>
                  <a:lnTo>
                    <a:pt x="284" y="46"/>
                  </a:lnTo>
                  <a:lnTo>
                    <a:pt x="278" y="40"/>
                  </a:lnTo>
                  <a:lnTo>
                    <a:pt x="272" y="38"/>
                  </a:lnTo>
                  <a:lnTo>
                    <a:pt x="263" y="32"/>
                  </a:lnTo>
                  <a:lnTo>
                    <a:pt x="249" y="27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8" name="Freeform 409"/>
            <p:cNvSpPr>
              <a:spLocks/>
            </p:cNvSpPr>
            <p:nvPr/>
          </p:nvSpPr>
          <p:spPr bwMode="auto">
            <a:xfrm>
              <a:off x="6108821" y="6558748"/>
              <a:ext cx="372324" cy="150163"/>
            </a:xfrm>
            <a:custGeom>
              <a:avLst/>
              <a:gdLst>
                <a:gd name="T0" fmla="*/ 1 w 439"/>
                <a:gd name="T1" fmla="*/ 0 h 247"/>
                <a:gd name="T2" fmla="*/ 1 w 439"/>
                <a:gd name="T3" fmla="*/ 0 h 247"/>
                <a:gd name="T4" fmla="*/ 1 w 439"/>
                <a:gd name="T5" fmla="*/ 0 h 247"/>
                <a:gd name="T6" fmla="*/ 1 w 439"/>
                <a:gd name="T7" fmla="*/ 0 h 247"/>
                <a:gd name="T8" fmla="*/ 1 w 439"/>
                <a:gd name="T9" fmla="*/ 0 h 247"/>
                <a:gd name="T10" fmla="*/ 1 w 439"/>
                <a:gd name="T11" fmla="*/ 0 h 247"/>
                <a:gd name="T12" fmla="*/ 1 w 439"/>
                <a:gd name="T13" fmla="*/ 0 h 247"/>
                <a:gd name="T14" fmla="*/ 1 w 439"/>
                <a:gd name="T15" fmla="*/ 0 h 247"/>
                <a:gd name="T16" fmla="*/ 1 w 439"/>
                <a:gd name="T17" fmla="*/ 0 h 247"/>
                <a:gd name="T18" fmla="*/ 1 w 439"/>
                <a:gd name="T19" fmla="*/ 0 h 247"/>
                <a:gd name="T20" fmla="*/ 1 w 439"/>
                <a:gd name="T21" fmla="*/ 0 h 247"/>
                <a:gd name="T22" fmla="*/ 1 w 439"/>
                <a:gd name="T23" fmla="*/ 0 h 247"/>
                <a:gd name="T24" fmla="*/ 1 w 439"/>
                <a:gd name="T25" fmla="*/ 0 h 247"/>
                <a:gd name="T26" fmla="*/ 1 w 439"/>
                <a:gd name="T27" fmla="*/ 0 h 247"/>
                <a:gd name="T28" fmla="*/ 1 w 439"/>
                <a:gd name="T29" fmla="*/ 0 h 247"/>
                <a:gd name="T30" fmla="*/ 1 w 439"/>
                <a:gd name="T31" fmla="*/ 0 h 247"/>
                <a:gd name="T32" fmla="*/ 1 w 439"/>
                <a:gd name="T33" fmla="*/ 0 h 247"/>
                <a:gd name="T34" fmla="*/ 1 w 439"/>
                <a:gd name="T35" fmla="*/ 0 h 247"/>
                <a:gd name="T36" fmla="*/ 1 w 439"/>
                <a:gd name="T37" fmla="*/ 0 h 247"/>
                <a:gd name="T38" fmla="*/ 1 w 439"/>
                <a:gd name="T39" fmla="*/ 0 h 247"/>
                <a:gd name="T40" fmla="*/ 1 w 439"/>
                <a:gd name="T41" fmla="*/ 0 h 247"/>
                <a:gd name="T42" fmla="*/ 1 w 439"/>
                <a:gd name="T43" fmla="*/ 0 h 247"/>
                <a:gd name="T44" fmla="*/ 1 w 439"/>
                <a:gd name="T45" fmla="*/ 0 h 247"/>
                <a:gd name="T46" fmla="*/ 1 w 439"/>
                <a:gd name="T47" fmla="*/ 0 h 247"/>
                <a:gd name="T48" fmla="*/ 1 w 439"/>
                <a:gd name="T49" fmla="*/ 0 h 247"/>
                <a:gd name="T50" fmla="*/ 1 w 439"/>
                <a:gd name="T51" fmla="*/ 0 h 247"/>
                <a:gd name="T52" fmla="*/ 1 w 439"/>
                <a:gd name="T53" fmla="*/ 0 h 247"/>
                <a:gd name="T54" fmla="*/ 1 w 439"/>
                <a:gd name="T55" fmla="*/ 0 h 247"/>
                <a:gd name="T56" fmla="*/ 0 w 439"/>
                <a:gd name="T57" fmla="*/ 0 h 247"/>
                <a:gd name="T58" fmla="*/ 1 w 439"/>
                <a:gd name="T59" fmla="*/ 0 h 247"/>
                <a:gd name="T60" fmla="*/ 1 w 439"/>
                <a:gd name="T61" fmla="*/ 0 h 247"/>
                <a:gd name="T62" fmla="*/ 1 w 439"/>
                <a:gd name="T63" fmla="*/ 0 h 247"/>
                <a:gd name="T64" fmla="*/ 1 w 439"/>
                <a:gd name="T65" fmla="*/ 0 h 247"/>
                <a:gd name="T66" fmla="*/ 1 w 439"/>
                <a:gd name="T67" fmla="*/ 0 h 247"/>
                <a:gd name="T68" fmla="*/ 1 w 439"/>
                <a:gd name="T69" fmla="*/ 0 h 247"/>
                <a:gd name="T70" fmla="*/ 1 w 439"/>
                <a:gd name="T71" fmla="*/ 0 h 247"/>
                <a:gd name="T72" fmla="*/ 1 w 439"/>
                <a:gd name="T73" fmla="*/ 0 h 247"/>
                <a:gd name="T74" fmla="*/ 1 w 439"/>
                <a:gd name="T75" fmla="*/ 0 h 247"/>
                <a:gd name="T76" fmla="*/ 1 w 439"/>
                <a:gd name="T77" fmla="*/ 0 h 247"/>
                <a:gd name="T78" fmla="*/ 1 w 439"/>
                <a:gd name="T79" fmla="*/ 0 h 247"/>
                <a:gd name="T80" fmla="*/ 1 w 439"/>
                <a:gd name="T81" fmla="*/ 0 h 247"/>
                <a:gd name="T82" fmla="*/ 1 w 439"/>
                <a:gd name="T83" fmla="*/ 0 h 247"/>
                <a:gd name="T84" fmla="*/ 1 w 439"/>
                <a:gd name="T85" fmla="*/ 0 h 247"/>
                <a:gd name="T86" fmla="*/ 1 w 439"/>
                <a:gd name="T87" fmla="*/ 0 h 247"/>
                <a:gd name="T88" fmla="*/ 1 w 439"/>
                <a:gd name="T89" fmla="*/ 0 h 247"/>
                <a:gd name="T90" fmla="*/ 1 w 439"/>
                <a:gd name="T91" fmla="*/ 0 h 247"/>
                <a:gd name="T92" fmla="*/ 1 w 439"/>
                <a:gd name="T93" fmla="*/ 0 h 247"/>
                <a:gd name="T94" fmla="*/ 1 w 439"/>
                <a:gd name="T95" fmla="*/ 0 h 247"/>
                <a:gd name="T96" fmla="*/ 1 w 439"/>
                <a:gd name="T97" fmla="*/ 0 h 247"/>
                <a:gd name="T98" fmla="*/ 1 w 439"/>
                <a:gd name="T99" fmla="*/ 0 h 247"/>
                <a:gd name="T100" fmla="*/ 1 w 439"/>
                <a:gd name="T101" fmla="*/ 0 h 247"/>
                <a:gd name="T102" fmla="*/ 1 w 439"/>
                <a:gd name="T103" fmla="*/ 0 h 247"/>
                <a:gd name="T104" fmla="*/ 1 w 439"/>
                <a:gd name="T105" fmla="*/ 0 h 247"/>
                <a:gd name="T106" fmla="*/ 1 w 439"/>
                <a:gd name="T107" fmla="*/ 0 h 247"/>
                <a:gd name="T108" fmla="*/ 1 w 439"/>
                <a:gd name="T109" fmla="*/ 0 h 247"/>
                <a:gd name="T110" fmla="*/ 1 w 439"/>
                <a:gd name="T111" fmla="*/ 0 h 247"/>
                <a:gd name="T112" fmla="*/ 1 w 439"/>
                <a:gd name="T113" fmla="*/ 0 h 247"/>
                <a:gd name="T114" fmla="*/ 1 w 439"/>
                <a:gd name="T115" fmla="*/ 0 h 247"/>
                <a:gd name="T116" fmla="*/ 1 w 439"/>
                <a:gd name="T117" fmla="*/ 0 h 247"/>
                <a:gd name="T118" fmla="*/ 1 w 439"/>
                <a:gd name="T119" fmla="*/ 0 h 2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39"/>
                <a:gd name="T181" fmla="*/ 0 h 247"/>
                <a:gd name="T182" fmla="*/ 439 w 439"/>
                <a:gd name="T183" fmla="*/ 247 h 2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39" h="247">
                  <a:moveTo>
                    <a:pt x="249" y="27"/>
                  </a:moveTo>
                  <a:lnTo>
                    <a:pt x="232" y="17"/>
                  </a:lnTo>
                  <a:lnTo>
                    <a:pt x="230" y="7"/>
                  </a:lnTo>
                  <a:lnTo>
                    <a:pt x="226" y="0"/>
                  </a:lnTo>
                  <a:lnTo>
                    <a:pt x="224" y="53"/>
                  </a:lnTo>
                  <a:lnTo>
                    <a:pt x="217" y="71"/>
                  </a:lnTo>
                  <a:lnTo>
                    <a:pt x="199" y="73"/>
                  </a:lnTo>
                  <a:lnTo>
                    <a:pt x="175" y="74"/>
                  </a:lnTo>
                  <a:lnTo>
                    <a:pt x="155" y="86"/>
                  </a:lnTo>
                  <a:lnTo>
                    <a:pt x="111" y="88"/>
                  </a:lnTo>
                  <a:lnTo>
                    <a:pt x="113" y="84"/>
                  </a:lnTo>
                  <a:lnTo>
                    <a:pt x="82" y="86"/>
                  </a:lnTo>
                  <a:lnTo>
                    <a:pt x="94" y="40"/>
                  </a:lnTo>
                  <a:lnTo>
                    <a:pt x="90" y="3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71" y="42"/>
                  </a:lnTo>
                  <a:lnTo>
                    <a:pt x="65" y="38"/>
                  </a:lnTo>
                  <a:lnTo>
                    <a:pt x="63" y="11"/>
                  </a:lnTo>
                  <a:lnTo>
                    <a:pt x="59" y="9"/>
                  </a:lnTo>
                  <a:lnTo>
                    <a:pt x="48" y="13"/>
                  </a:lnTo>
                  <a:lnTo>
                    <a:pt x="38" y="19"/>
                  </a:lnTo>
                  <a:lnTo>
                    <a:pt x="25" y="19"/>
                  </a:lnTo>
                  <a:lnTo>
                    <a:pt x="17" y="19"/>
                  </a:lnTo>
                  <a:lnTo>
                    <a:pt x="13" y="23"/>
                  </a:lnTo>
                  <a:lnTo>
                    <a:pt x="13" y="28"/>
                  </a:lnTo>
                  <a:lnTo>
                    <a:pt x="15" y="42"/>
                  </a:lnTo>
                  <a:lnTo>
                    <a:pt x="11" y="50"/>
                  </a:lnTo>
                  <a:lnTo>
                    <a:pt x="0" y="63"/>
                  </a:lnTo>
                  <a:lnTo>
                    <a:pt x="8" y="73"/>
                  </a:lnTo>
                  <a:lnTo>
                    <a:pt x="2" y="94"/>
                  </a:lnTo>
                  <a:lnTo>
                    <a:pt x="4" y="117"/>
                  </a:lnTo>
                  <a:lnTo>
                    <a:pt x="25" y="169"/>
                  </a:lnTo>
                  <a:lnTo>
                    <a:pt x="46" y="167"/>
                  </a:lnTo>
                  <a:lnTo>
                    <a:pt x="77" y="195"/>
                  </a:lnTo>
                  <a:lnTo>
                    <a:pt x="94" y="195"/>
                  </a:lnTo>
                  <a:lnTo>
                    <a:pt x="109" y="215"/>
                  </a:lnTo>
                  <a:lnTo>
                    <a:pt x="138" y="232"/>
                  </a:lnTo>
                  <a:lnTo>
                    <a:pt x="196" y="236"/>
                  </a:lnTo>
                  <a:lnTo>
                    <a:pt x="211" y="222"/>
                  </a:lnTo>
                  <a:lnTo>
                    <a:pt x="221" y="236"/>
                  </a:lnTo>
                  <a:lnTo>
                    <a:pt x="228" y="224"/>
                  </a:lnTo>
                  <a:lnTo>
                    <a:pt x="236" y="220"/>
                  </a:lnTo>
                  <a:lnTo>
                    <a:pt x="253" y="226"/>
                  </a:lnTo>
                  <a:lnTo>
                    <a:pt x="269" y="209"/>
                  </a:lnTo>
                  <a:lnTo>
                    <a:pt x="278" y="236"/>
                  </a:lnTo>
                  <a:lnTo>
                    <a:pt x="295" y="230"/>
                  </a:lnTo>
                  <a:lnTo>
                    <a:pt x="338" y="224"/>
                  </a:lnTo>
                  <a:lnTo>
                    <a:pt x="366" y="224"/>
                  </a:lnTo>
                  <a:lnTo>
                    <a:pt x="376" y="224"/>
                  </a:lnTo>
                  <a:lnTo>
                    <a:pt x="405" y="220"/>
                  </a:lnTo>
                  <a:lnTo>
                    <a:pt x="439" y="247"/>
                  </a:lnTo>
                  <a:lnTo>
                    <a:pt x="422" y="192"/>
                  </a:lnTo>
                  <a:lnTo>
                    <a:pt x="416" y="176"/>
                  </a:lnTo>
                  <a:lnTo>
                    <a:pt x="284" y="119"/>
                  </a:lnTo>
                  <a:lnTo>
                    <a:pt x="284" y="46"/>
                  </a:lnTo>
                  <a:lnTo>
                    <a:pt x="278" y="40"/>
                  </a:lnTo>
                  <a:lnTo>
                    <a:pt x="272" y="38"/>
                  </a:lnTo>
                  <a:lnTo>
                    <a:pt x="263" y="32"/>
                  </a:lnTo>
                  <a:lnTo>
                    <a:pt x="249" y="27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09" name="Freeform 410"/>
            <p:cNvSpPr>
              <a:spLocks/>
            </p:cNvSpPr>
            <p:nvPr/>
          </p:nvSpPr>
          <p:spPr bwMode="auto">
            <a:xfrm>
              <a:off x="5810347" y="6151728"/>
              <a:ext cx="261550" cy="320084"/>
            </a:xfrm>
            <a:custGeom>
              <a:avLst/>
              <a:gdLst>
                <a:gd name="T0" fmla="*/ 1 w 309"/>
                <a:gd name="T1" fmla="*/ 0 h 530"/>
                <a:gd name="T2" fmla="*/ 1 w 309"/>
                <a:gd name="T3" fmla="*/ 0 h 530"/>
                <a:gd name="T4" fmla="*/ 1 w 309"/>
                <a:gd name="T5" fmla="*/ 0 h 530"/>
                <a:gd name="T6" fmla="*/ 1 w 309"/>
                <a:gd name="T7" fmla="*/ 0 h 530"/>
                <a:gd name="T8" fmla="*/ 1 w 309"/>
                <a:gd name="T9" fmla="*/ 0 h 530"/>
                <a:gd name="T10" fmla="*/ 1 w 309"/>
                <a:gd name="T11" fmla="*/ 0 h 530"/>
                <a:gd name="T12" fmla="*/ 1 w 309"/>
                <a:gd name="T13" fmla="*/ 0 h 530"/>
                <a:gd name="T14" fmla="*/ 1 w 309"/>
                <a:gd name="T15" fmla="*/ 0 h 530"/>
                <a:gd name="T16" fmla="*/ 1 w 309"/>
                <a:gd name="T17" fmla="*/ 0 h 530"/>
                <a:gd name="T18" fmla="*/ 1 w 309"/>
                <a:gd name="T19" fmla="*/ 0 h 530"/>
                <a:gd name="T20" fmla="*/ 1 w 309"/>
                <a:gd name="T21" fmla="*/ 0 h 530"/>
                <a:gd name="T22" fmla="*/ 1 w 309"/>
                <a:gd name="T23" fmla="*/ 0 h 530"/>
                <a:gd name="T24" fmla="*/ 1 w 309"/>
                <a:gd name="T25" fmla="*/ 0 h 530"/>
                <a:gd name="T26" fmla="*/ 1 w 309"/>
                <a:gd name="T27" fmla="*/ 0 h 530"/>
                <a:gd name="T28" fmla="*/ 1 w 309"/>
                <a:gd name="T29" fmla="*/ 0 h 530"/>
                <a:gd name="T30" fmla="*/ 1 w 309"/>
                <a:gd name="T31" fmla="*/ 0 h 530"/>
                <a:gd name="T32" fmla="*/ 1 w 309"/>
                <a:gd name="T33" fmla="*/ 0 h 530"/>
                <a:gd name="T34" fmla="*/ 1 w 309"/>
                <a:gd name="T35" fmla="*/ 0 h 530"/>
                <a:gd name="T36" fmla="*/ 1 w 309"/>
                <a:gd name="T37" fmla="*/ 0 h 530"/>
                <a:gd name="T38" fmla="*/ 1 w 309"/>
                <a:gd name="T39" fmla="*/ 0 h 530"/>
                <a:gd name="T40" fmla="*/ 1 w 309"/>
                <a:gd name="T41" fmla="*/ 0 h 530"/>
                <a:gd name="T42" fmla="*/ 1 w 309"/>
                <a:gd name="T43" fmla="*/ 0 h 530"/>
                <a:gd name="T44" fmla="*/ 1 w 309"/>
                <a:gd name="T45" fmla="*/ 0 h 530"/>
                <a:gd name="T46" fmla="*/ 1 w 309"/>
                <a:gd name="T47" fmla="*/ 0 h 530"/>
                <a:gd name="T48" fmla="*/ 1 w 309"/>
                <a:gd name="T49" fmla="*/ 0 h 530"/>
                <a:gd name="T50" fmla="*/ 1 w 309"/>
                <a:gd name="T51" fmla="*/ 0 h 530"/>
                <a:gd name="T52" fmla="*/ 1 w 309"/>
                <a:gd name="T53" fmla="*/ 0 h 530"/>
                <a:gd name="T54" fmla="*/ 1 w 309"/>
                <a:gd name="T55" fmla="*/ 0 h 530"/>
                <a:gd name="T56" fmla="*/ 1 w 309"/>
                <a:gd name="T57" fmla="*/ 0 h 530"/>
                <a:gd name="T58" fmla="*/ 1 w 309"/>
                <a:gd name="T59" fmla="*/ 0 h 530"/>
                <a:gd name="T60" fmla="*/ 1 w 309"/>
                <a:gd name="T61" fmla="*/ 0 h 530"/>
                <a:gd name="T62" fmla="*/ 1 w 309"/>
                <a:gd name="T63" fmla="*/ 0 h 530"/>
                <a:gd name="T64" fmla="*/ 1 w 309"/>
                <a:gd name="T65" fmla="*/ 0 h 530"/>
                <a:gd name="T66" fmla="*/ 1 w 309"/>
                <a:gd name="T67" fmla="*/ 0 h 530"/>
                <a:gd name="T68" fmla="*/ 1 w 309"/>
                <a:gd name="T69" fmla="*/ 0 h 530"/>
                <a:gd name="T70" fmla="*/ 1 w 309"/>
                <a:gd name="T71" fmla="*/ 0 h 530"/>
                <a:gd name="T72" fmla="*/ 1 w 309"/>
                <a:gd name="T73" fmla="*/ 0 h 530"/>
                <a:gd name="T74" fmla="*/ 0 w 309"/>
                <a:gd name="T75" fmla="*/ 0 h 530"/>
                <a:gd name="T76" fmla="*/ 1 w 309"/>
                <a:gd name="T77" fmla="*/ 0 h 530"/>
                <a:gd name="T78" fmla="*/ 1 w 309"/>
                <a:gd name="T79" fmla="*/ 0 h 530"/>
                <a:gd name="T80" fmla="*/ 1 w 309"/>
                <a:gd name="T81" fmla="*/ 0 h 530"/>
                <a:gd name="T82" fmla="*/ 1 w 309"/>
                <a:gd name="T83" fmla="*/ 0 h 530"/>
                <a:gd name="T84" fmla="*/ 1 w 309"/>
                <a:gd name="T85" fmla="*/ 0 h 530"/>
                <a:gd name="T86" fmla="*/ 1 w 309"/>
                <a:gd name="T87" fmla="*/ 0 h 530"/>
                <a:gd name="T88" fmla="*/ 1 w 309"/>
                <a:gd name="T89" fmla="*/ 0 h 530"/>
                <a:gd name="T90" fmla="*/ 1 w 309"/>
                <a:gd name="T91" fmla="*/ 0 h 530"/>
                <a:gd name="T92" fmla="*/ 1 w 309"/>
                <a:gd name="T93" fmla="*/ 0 h 530"/>
                <a:gd name="T94" fmla="*/ 1 w 309"/>
                <a:gd name="T95" fmla="*/ 0 h 530"/>
                <a:gd name="T96" fmla="*/ 1 w 309"/>
                <a:gd name="T97" fmla="*/ 0 h 530"/>
                <a:gd name="T98" fmla="*/ 1 w 309"/>
                <a:gd name="T99" fmla="*/ 0 h 530"/>
                <a:gd name="T100" fmla="*/ 1 w 309"/>
                <a:gd name="T101" fmla="*/ 0 h 530"/>
                <a:gd name="T102" fmla="*/ 1 w 309"/>
                <a:gd name="T103" fmla="*/ 0 h 530"/>
                <a:gd name="T104" fmla="*/ 1 w 309"/>
                <a:gd name="T105" fmla="*/ 0 h 530"/>
                <a:gd name="T106" fmla="*/ 1 w 309"/>
                <a:gd name="T107" fmla="*/ 0 h 530"/>
                <a:gd name="T108" fmla="*/ 1 w 309"/>
                <a:gd name="T109" fmla="*/ 0 h 530"/>
                <a:gd name="T110" fmla="*/ 1 w 309"/>
                <a:gd name="T111" fmla="*/ 0 h 530"/>
                <a:gd name="T112" fmla="*/ 1 w 309"/>
                <a:gd name="T113" fmla="*/ 0 h 530"/>
                <a:gd name="T114" fmla="*/ 1 w 309"/>
                <a:gd name="T115" fmla="*/ 0 h 530"/>
                <a:gd name="T116" fmla="*/ 1 w 309"/>
                <a:gd name="T117" fmla="*/ 0 h 530"/>
                <a:gd name="T118" fmla="*/ 1 w 309"/>
                <a:gd name="T119" fmla="*/ 0 h 530"/>
                <a:gd name="T120" fmla="*/ 1 w 309"/>
                <a:gd name="T121" fmla="*/ 0 h 530"/>
                <a:gd name="T122" fmla="*/ 1 w 309"/>
                <a:gd name="T123" fmla="*/ 0 h 53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530"/>
                <a:gd name="T188" fmla="*/ 309 w 309"/>
                <a:gd name="T189" fmla="*/ 530 h 53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530">
                  <a:moveTo>
                    <a:pt x="132" y="530"/>
                  </a:moveTo>
                  <a:lnTo>
                    <a:pt x="305" y="472"/>
                  </a:lnTo>
                  <a:lnTo>
                    <a:pt x="297" y="461"/>
                  </a:lnTo>
                  <a:lnTo>
                    <a:pt x="293" y="447"/>
                  </a:lnTo>
                  <a:lnTo>
                    <a:pt x="288" y="438"/>
                  </a:lnTo>
                  <a:lnTo>
                    <a:pt x="286" y="428"/>
                  </a:lnTo>
                  <a:lnTo>
                    <a:pt x="292" y="418"/>
                  </a:lnTo>
                  <a:lnTo>
                    <a:pt x="295" y="407"/>
                  </a:lnTo>
                  <a:lnTo>
                    <a:pt x="301" y="397"/>
                  </a:lnTo>
                  <a:lnTo>
                    <a:pt x="303" y="390"/>
                  </a:lnTo>
                  <a:lnTo>
                    <a:pt x="305" y="380"/>
                  </a:lnTo>
                  <a:lnTo>
                    <a:pt x="303" y="372"/>
                  </a:lnTo>
                  <a:lnTo>
                    <a:pt x="303" y="365"/>
                  </a:lnTo>
                  <a:lnTo>
                    <a:pt x="309" y="357"/>
                  </a:lnTo>
                  <a:lnTo>
                    <a:pt x="307" y="347"/>
                  </a:lnTo>
                  <a:lnTo>
                    <a:pt x="305" y="338"/>
                  </a:lnTo>
                  <a:lnTo>
                    <a:pt x="309" y="326"/>
                  </a:lnTo>
                  <a:lnTo>
                    <a:pt x="305" y="315"/>
                  </a:lnTo>
                  <a:lnTo>
                    <a:pt x="299" y="303"/>
                  </a:lnTo>
                  <a:lnTo>
                    <a:pt x="286" y="292"/>
                  </a:lnTo>
                  <a:lnTo>
                    <a:pt x="278" y="278"/>
                  </a:lnTo>
                  <a:lnTo>
                    <a:pt x="274" y="274"/>
                  </a:lnTo>
                  <a:lnTo>
                    <a:pt x="274" y="267"/>
                  </a:lnTo>
                  <a:lnTo>
                    <a:pt x="270" y="259"/>
                  </a:lnTo>
                  <a:lnTo>
                    <a:pt x="270" y="249"/>
                  </a:lnTo>
                  <a:lnTo>
                    <a:pt x="278" y="240"/>
                  </a:lnTo>
                  <a:lnTo>
                    <a:pt x="284" y="230"/>
                  </a:lnTo>
                  <a:lnTo>
                    <a:pt x="292" y="219"/>
                  </a:lnTo>
                  <a:lnTo>
                    <a:pt x="295" y="213"/>
                  </a:lnTo>
                  <a:lnTo>
                    <a:pt x="303" y="211"/>
                  </a:lnTo>
                  <a:lnTo>
                    <a:pt x="309" y="201"/>
                  </a:lnTo>
                  <a:lnTo>
                    <a:pt x="292" y="194"/>
                  </a:lnTo>
                  <a:lnTo>
                    <a:pt x="270" y="173"/>
                  </a:lnTo>
                  <a:lnTo>
                    <a:pt x="284" y="173"/>
                  </a:lnTo>
                  <a:lnTo>
                    <a:pt x="247" y="86"/>
                  </a:lnTo>
                  <a:lnTo>
                    <a:pt x="184" y="67"/>
                  </a:lnTo>
                  <a:lnTo>
                    <a:pt x="148" y="0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7" y="63"/>
                  </a:lnTo>
                  <a:lnTo>
                    <a:pt x="11" y="75"/>
                  </a:lnTo>
                  <a:lnTo>
                    <a:pt x="23" y="79"/>
                  </a:lnTo>
                  <a:lnTo>
                    <a:pt x="31" y="84"/>
                  </a:lnTo>
                  <a:lnTo>
                    <a:pt x="36" y="98"/>
                  </a:lnTo>
                  <a:lnTo>
                    <a:pt x="50" y="107"/>
                  </a:lnTo>
                  <a:lnTo>
                    <a:pt x="57" y="117"/>
                  </a:lnTo>
                  <a:lnTo>
                    <a:pt x="67" y="121"/>
                  </a:lnTo>
                  <a:lnTo>
                    <a:pt x="71" y="117"/>
                  </a:lnTo>
                  <a:lnTo>
                    <a:pt x="78" y="125"/>
                  </a:lnTo>
                  <a:lnTo>
                    <a:pt x="78" y="132"/>
                  </a:lnTo>
                  <a:lnTo>
                    <a:pt x="75" y="138"/>
                  </a:lnTo>
                  <a:lnTo>
                    <a:pt x="71" y="150"/>
                  </a:lnTo>
                  <a:lnTo>
                    <a:pt x="71" y="165"/>
                  </a:lnTo>
                  <a:lnTo>
                    <a:pt x="59" y="253"/>
                  </a:lnTo>
                  <a:lnTo>
                    <a:pt x="80" y="271"/>
                  </a:lnTo>
                  <a:lnTo>
                    <a:pt x="82" y="282"/>
                  </a:lnTo>
                  <a:lnTo>
                    <a:pt x="78" y="292"/>
                  </a:lnTo>
                  <a:lnTo>
                    <a:pt x="57" y="297"/>
                  </a:lnTo>
                  <a:lnTo>
                    <a:pt x="50" y="317"/>
                  </a:lnTo>
                  <a:lnTo>
                    <a:pt x="40" y="334"/>
                  </a:lnTo>
                  <a:lnTo>
                    <a:pt x="34" y="345"/>
                  </a:lnTo>
                  <a:lnTo>
                    <a:pt x="132" y="5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0" name="Freeform 411"/>
            <p:cNvSpPr>
              <a:spLocks/>
            </p:cNvSpPr>
            <p:nvPr/>
          </p:nvSpPr>
          <p:spPr bwMode="auto">
            <a:xfrm>
              <a:off x="5810347" y="6151728"/>
              <a:ext cx="261550" cy="320084"/>
            </a:xfrm>
            <a:custGeom>
              <a:avLst/>
              <a:gdLst>
                <a:gd name="T0" fmla="*/ 1 w 309"/>
                <a:gd name="T1" fmla="*/ 0 h 530"/>
                <a:gd name="T2" fmla="*/ 1 w 309"/>
                <a:gd name="T3" fmla="*/ 0 h 530"/>
                <a:gd name="T4" fmla="*/ 1 w 309"/>
                <a:gd name="T5" fmla="*/ 0 h 530"/>
                <a:gd name="T6" fmla="*/ 1 w 309"/>
                <a:gd name="T7" fmla="*/ 0 h 530"/>
                <a:gd name="T8" fmla="*/ 1 w 309"/>
                <a:gd name="T9" fmla="*/ 0 h 530"/>
                <a:gd name="T10" fmla="*/ 1 w 309"/>
                <a:gd name="T11" fmla="*/ 0 h 530"/>
                <a:gd name="T12" fmla="*/ 1 w 309"/>
                <a:gd name="T13" fmla="*/ 0 h 530"/>
                <a:gd name="T14" fmla="*/ 1 w 309"/>
                <a:gd name="T15" fmla="*/ 0 h 530"/>
                <a:gd name="T16" fmla="*/ 1 w 309"/>
                <a:gd name="T17" fmla="*/ 0 h 530"/>
                <a:gd name="T18" fmla="*/ 1 w 309"/>
                <a:gd name="T19" fmla="*/ 0 h 530"/>
                <a:gd name="T20" fmla="*/ 1 w 309"/>
                <a:gd name="T21" fmla="*/ 0 h 530"/>
                <a:gd name="T22" fmla="*/ 1 w 309"/>
                <a:gd name="T23" fmla="*/ 0 h 530"/>
                <a:gd name="T24" fmla="*/ 1 w 309"/>
                <a:gd name="T25" fmla="*/ 0 h 530"/>
                <a:gd name="T26" fmla="*/ 1 w 309"/>
                <a:gd name="T27" fmla="*/ 0 h 530"/>
                <a:gd name="T28" fmla="*/ 1 w 309"/>
                <a:gd name="T29" fmla="*/ 0 h 530"/>
                <a:gd name="T30" fmla="*/ 1 w 309"/>
                <a:gd name="T31" fmla="*/ 0 h 530"/>
                <a:gd name="T32" fmla="*/ 1 w 309"/>
                <a:gd name="T33" fmla="*/ 0 h 530"/>
                <a:gd name="T34" fmla="*/ 1 w 309"/>
                <a:gd name="T35" fmla="*/ 0 h 530"/>
                <a:gd name="T36" fmla="*/ 1 w 309"/>
                <a:gd name="T37" fmla="*/ 0 h 530"/>
                <a:gd name="T38" fmla="*/ 1 w 309"/>
                <a:gd name="T39" fmla="*/ 0 h 530"/>
                <a:gd name="T40" fmla="*/ 1 w 309"/>
                <a:gd name="T41" fmla="*/ 0 h 530"/>
                <a:gd name="T42" fmla="*/ 1 w 309"/>
                <a:gd name="T43" fmla="*/ 0 h 530"/>
                <a:gd name="T44" fmla="*/ 1 w 309"/>
                <a:gd name="T45" fmla="*/ 0 h 530"/>
                <a:gd name="T46" fmla="*/ 1 w 309"/>
                <a:gd name="T47" fmla="*/ 0 h 530"/>
                <a:gd name="T48" fmla="*/ 1 w 309"/>
                <a:gd name="T49" fmla="*/ 0 h 530"/>
                <a:gd name="T50" fmla="*/ 1 w 309"/>
                <a:gd name="T51" fmla="*/ 0 h 530"/>
                <a:gd name="T52" fmla="*/ 1 w 309"/>
                <a:gd name="T53" fmla="*/ 0 h 530"/>
                <a:gd name="T54" fmla="*/ 1 w 309"/>
                <a:gd name="T55" fmla="*/ 0 h 530"/>
                <a:gd name="T56" fmla="*/ 1 w 309"/>
                <a:gd name="T57" fmla="*/ 0 h 530"/>
                <a:gd name="T58" fmla="*/ 1 w 309"/>
                <a:gd name="T59" fmla="*/ 0 h 530"/>
                <a:gd name="T60" fmla="*/ 1 w 309"/>
                <a:gd name="T61" fmla="*/ 0 h 530"/>
                <a:gd name="T62" fmla="*/ 1 w 309"/>
                <a:gd name="T63" fmla="*/ 0 h 530"/>
                <a:gd name="T64" fmla="*/ 1 w 309"/>
                <a:gd name="T65" fmla="*/ 0 h 530"/>
                <a:gd name="T66" fmla="*/ 1 w 309"/>
                <a:gd name="T67" fmla="*/ 0 h 530"/>
                <a:gd name="T68" fmla="*/ 1 w 309"/>
                <a:gd name="T69" fmla="*/ 0 h 530"/>
                <a:gd name="T70" fmla="*/ 1 w 309"/>
                <a:gd name="T71" fmla="*/ 0 h 530"/>
                <a:gd name="T72" fmla="*/ 1 w 309"/>
                <a:gd name="T73" fmla="*/ 0 h 530"/>
                <a:gd name="T74" fmla="*/ 0 w 309"/>
                <a:gd name="T75" fmla="*/ 0 h 530"/>
                <a:gd name="T76" fmla="*/ 1 w 309"/>
                <a:gd name="T77" fmla="*/ 0 h 530"/>
                <a:gd name="T78" fmla="*/ 1 w 309"/>
                <a:gd name="T79" fmla="*/ 0 h 530"/>
                <a:gd name="T80" fmla="*/ 1 w 309"/>
                <a:gd name="T81" fmla="*/ 0 h 530"/>
                <a:gd name="T82" fmla="*/ 1 w 309"/>
                <a:gd name="T83" fmla="*/ 0 h 530"/>
                <a:gd name="T84" fmla="*/ 1 w 309"/>
                <a:gd name="T85" fmla="*/ 0 h 530"/>
                <a:gd name="T86" fmla="*/ 1 w 309"/>
                <a:gd name="T87" fmla="*/ 0 h 530"/>
                <a:gd name="T88" fmla="*/ 1 w 309"/>
                <a:gd name="T89" fmla="*/ 0 h 530"/>
                <a:gd name="T90" fmla="*/ 1 w 309"/>
                <a:gd name="T91" fmla="*/ 0 h 530"/>
                <a:gd name="T92" fmla="*/ 1 w 309"/>
                <a:gd name="T93" fmla="*/ 0 h 530"/>
                <a:gd name="T94" fmla="*/ 1 w 309"/>
                <a:gd name="T95" fmla="*/ 0 h 530"/>
                <a:gd name="T96" fmla="*/ 1 w 309"/>
                <a:gd name="T97" fmla="*/ 0 h 530"/>
                <a:gd name="T98" fmla="*/ 1 w 309"/>
                <a:gd name="T99" fmla="*/ 0 h 530"/>
                <a:gd name="T100" fmla="*/ 1 w 309"/>
                <a:gd name="T101" fmla="*/ 0 h 530"/>
                <a:gd name="T102" fmla="*/ 1 w 309"/>
                <a:gd name="T103" fmla="*/ 0 h 530"/>
                <a:gd name="T104" fmla="*/ 1 w 309"/>
                <a:gd name="T105" fmla="*/ 0 h 530"/>
                <a:gd name="T106" fmla="*/ 1 w 309"/>
                <a:gd name="T107" fmla="*/ 0 h 530"/>
                <a:gd name="T108" fmla="*/ 1 w 309"/>
                <a:gd name="T109" fmla="*/ 0 h 530"/>
                <a:gd name="T110" fmla="*/ 1 w 309"/>
                <a:gd name="T111" fmla="*/ 0 h 530"/>
                <a:gd name="T112" fmla="*/ 1 w 309"/>
                <a:gd name="T113" fmla="*/ 0 h 530"/>
                <a:gd name="T114" fmla="*/ 1 w 309"/>
                <a:gd name="T115" fmla="*/ 0 h 530"/>
                <a:gd name="T116" fmla="*/ 1 w 309"/>
                <a:gd name="T117" fmla="*/ 0 h 530"/>
                <a:gd name="T118" fmla="*/ 1 w 309"/>
                <a:gd name="T119" fmla="*/ 0 h 530"/>
                <a:gd name="T120" fmla="*/ 1 w 309"/>
                <a:gd name="T121" fmla="*/ 0 h 530"/>
                <a:gd name="T122" fmla="*/ 1 w 309"/>
                <a:gd name="T123" fmla="*/ 0 h 53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530"/>
                <a:gd name="T188" fmla="*/ 309 w 309"/>
                <a:gd name="T189" fmla="*/ 530 h 53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530">
                  <a:moveTo>
                    <a:pt x="132" y="530"/>
                  </a:moveTo>
                  <a:lnTo>
                    <a:pt x="305" y="472"/>
                  </a:lnTo>
                  <a:lnTo>
                    <a:pt x="297" y="461"/>
                  </a:lnTo>
                  <a:lnTo>
                    <a:pt x="293" y="447"/>
                  </a:lnTo>
                  <a:lnTo>
                    <a:pt x="288" y="438"/>
                  </a:lnTo>
                  <a:lnTo>
                    <a:pt x="286" y="428"/>
                  </a:lnTo>
                  <a:lnTo>
                    <a:pt x="292" y="418"/>
                  </a:lnTo>
                  <a:lnTo>
                    <a:pt x="295" y="407"/>
                  </a:lnTo>
                  <a:lnTo>
                    <a:pt x="301" y="397"/>
                  </a:lnTo>
                  <a:lnTo>
                    <a:pt x="303" y="390"/>
                  </a:lnTo>
                  <a:lnTo>
                    <a:pt x="305" y="380"/>
                  </a:lnTo>
                  <a:lnTo>
                    <a:pt x="303" y="372"/>
                  </a:lnTo>
                  <a:lnTo>
                    <a:pt x="303" y="365"/>
                  </a:lnTo>
                  <a:lnTo>
                    <a:pt x="309" y="357"/>
                  </a:lnTo>
                  <a:lnTo>
                    <a:pt x="307" y="347"/>
                  </a:lnTo>
                  <a:lnTo>
                    <a:pt x="305" y="338"/>
                  </a:lnTo>
                  <a:lnTo>
                    <a:pt x="309" y="326"/>
                  </a:lnTo>
                  <a:lnTo>
                    <a:pt x="305" y="315"/>
                  </a:lnTo>
                  <a:lnTo>
                    <a:pt x="299" y="303"/>
                  </a:lnTo>
                  <a:lnTo>
                    <a:pt x="286" y="292"/>
                  </a:lnTo>
                  <a:lnTo>
                    <a:pt x="278" y="278"/>
                  </a:lnTo>
                  <a:lnTo>
                    <a:pt x="274" y="274"/>
                  </a:lnTo>
                  <a:lnTo>
                    <a:pt x="274" y="267"/>
                  </a:lnTo>
                  <a:lnTo>
                    <a:pt x="270" y="259"/>
                  </a:lnTo>
                  <a:lnTo>
                    <a:pt x="270" y="249"/>
                  </a:lnTo>
                  <a:lnTo>
                    <a:pt x="278" y="240"/>
                  </a:lnTo>
                  <a:lnTo>
                    <a:pt x="284" y="230"/>
                  </a:lnTo>
                  <a:lnTo>
                    <a:pt x="292" y="219"/>
                  </a:lnTo>
                  <a:lnTo>
                    <a:pt x="295" y="213"/>
                  </a:lnTo>
                  <a:lnTo>
                    <a:pt x="303" y="211"/>
                  </a:lnTo>
                  <a:lnTo>
                    <a:pt x="309" y="201"/>
                  </a:lnTo>
                  <a:lnTo>
                    <a:pt x="292" y="194"/>
                  </a:lnTo>
                  <a:lnTo>
                    <a:pt x="270" y="173"/>
                  </a:lnTo>
                  <a:lnTo>
                    <a:pt x="284" y="173"/>
                  </a:lnTo>
                  <a:lnTo>
                    <a:pt x="247" y="86"/>
                  </a:lnTo>
                  <a:lnTo>
                    <a:pt x="184" y="67"/>
                  </a:lnTo>
                  <a:lnTo>
                    <a:pt x="148" y="0"/>
                  </a:lnTo>
                  <a:lnTo>
                    <a:pt x="0" y="38"/>
                  </a:lnTo>
                  <a:lnTo>
                    <a:pt x="6" y="50"/>
                  </a:lnTo>
                  <a:lnTo>
                    <a:pt x="7" y="63"/>
                  </a:lnTo>
                  <a:lnTo>
                    <a:pt x="11" y="75"/>
                  </a:lnTo>
                  <a:lnTo>
                    <a:pt x="23" y="79"/>
                  </a:lnTo>
                  <a:lnTo>
                    <a:pt x="31" y="84"/>
                  </a:lnTo>
                  <a:lnTo>
                    <a:pt x="36" y="98"/>
                  </a:lnTo>
                  <a:lnTo>
                    <a:pt x="50" y="107"/>
                  </a:lnTo>
                  <a:lnTo>
                    <a:pt x="57" y="117"/>
                  </a:lnTo>
                  <a:lnTo>
                    <a:pt x="67" y="121"/>
                  </a:lnTo>
                  <a:lnTo>
                    <a:pt x="71" y="117"/>
                  </a:lnTo>
                  <a:lnTo>
                    <a:pt x="78" y="125"/>
                  </a:lnTo>
                  <a:lnTo>
                    <a:pt x="78" y="132"/>
                  </a:lnTo>
                  <a:lnTo>
                    <a:pt x="75" y="138"/>
                  </a:lnTo>
                  <a:lnTo>
                    <a:pt x="71" y="150"/>
                  </a:lnTo>
                  <a:lnTo>
                    <a:pt x="71" y="165"/>
                  </a:lnTo>
                  <a:lnTo>
                    <a:pt x="59" y="253"/>
                  </a:lnTo>
                  <a:lnTo>
                    <a:pt x="80" y="271"/>
                  </a:lnTo>
                  <a:lnTo>
                    <a:pt x="82" y="282"/>
                  </a:lnTo>
                  <a:lnTo>
                    <a:pt x="78" y="292"/>
                  </a:lnTo>
                  <a:lnTo>
                    <a:pt x="57" y="297"/>
                  </a:lnTo>
                  <a:lnTo>
                    <a:pt x="50" y="317"/>
                  </a:lnTo>
                  <a:lnTo>
                    <a:pt x="40" y="334"/>
                  </a:lnTo>
                  <a:lnTo>
                    <a:pt x="34" y="345"/>
                  </a:lnTo>
                  <a:lnTo>
                    <a:pt x="132" y="53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1" name="Freeform 412"/>
            <p:cNvSpPr>
              <a:spLocks/>
            </p:cNvSpPr>
            <p:nvPr/>
          </p:nvSpPr>
          <p:spPr bwMode="auto">
            <a:xfrm>
              <a:off x="5718035" y="5772368"/>
              <a:ext cx="516945" cy="487371"/>
            </a:xfrm>
            <a:custGeom>
              <a:avLst/>
              <a:gdLst>
                <a:gd name="T0" fmla="*/ 1 w 611"/>
                <a:gd name="T1" fmla="*/ 0 h 805"/>
                <a:gd name="T2" fmla="*/ 1 w 611"/>
                <a:gd name="T3" fmla="*/ 0 h 805"/>
                <a:gd name="T4" fmla="*/ 1 w 611"/>
                <a:gd name="T5" fmla="*/ 0 h 805"/>
                <a:gd name="T6" fmla="*/ 1 w 611"/>
                <a:gd name="T7" fmla="*/ 0 h 805"/>
                <a:gd name="T8" fmla="*/ 1 w 611"/>
                <a:gd name="T9" fmla="*/ 0 h 805"/>
                <a:gd name="T10" fmla="*/ 1 w 611"/>
                <a:gd name="T11" fmla="*/ 0 h 805"/>
                <a:gd name="T12" fmla="*/ 1 w 611"/>
                <a:gd name="T13" fmla="*/ 0 h 805"/>
                <a:gd name="T14" fmla="*/ 1 w 611"/>
                <a:gd name="T15" fmla="*/ 0 h 805"/>
                <a:gd name="T16" fmla="*/ 1 w 611"/>
                <a:gd name="T17" fmla="*/ 0 h 805"/>
                <a:gd name="T18" fmla="*/ 1 w 611"/>
                <a:gd name="T19" fmla="*/ 0 h 805"/>
                <a:gd name="T20" fmla="*/ 1 w 611"/>
                <a:gd name="T21" fmla="*/ 0 h 805"/>
                <a:gd name="T22" fmla="*/ 1 w 611"/>
                <a:gd name="T23" fmla="*/ 0 h 805"/>
                <a:gd name="T24" fmla="*/ 1 w 611"/>
                <a:gd name="T25" fmla="*/ 0 h 805"/>
                <a:gd name="T26" fmla="*/ 1 w 611"/>
                <a:gd name="T27" fmla="*/ 0 h 805"/>
                <a:gd name="T28" fmla="*/ 1 w 611"/>
                <a:gd name="T29" fmla="*/ 0 h 805"/>
                <a:gd name="T30" fmla="*/ 1 w 611"/>
                <a:gd name="T31" fmla="*/ 0 h 805"/>
                <a:gd name="T32" fmla="*/ 1 w 611"/>
                <a:gd name="T33" fmla="*/ 0 h 805"/>
                <a:gd name="T34" fmla="*/ 1 w 611"/>
                <a:gd name="T35" fmla="*/ 0 h 805"/>
                <a:gd name="T36" fmla="*/ 1 w 611"/>
                <a:gd name="T37" fmla="*/ 0 h 805"/>
                <a:gd name="T38" fmla="*/ 1 w 611"/>
                <a:gd name="T39" fmla="*/ 0 h 805"/>
                <a:gd name="T40" fmla="*/ 1 w 611"/>
                <a:gd name="T41" fmla="*/ 0 h 805"/>
                <a:gd name="T42" fmla="*/ 1 w 611"/>
                <a:gd name="T43" fmla="*/ 0 h 805"/>
                <a:gd name="T44" fmla="*/ 1 w 611"/>
                <a:gd name="T45" fmla="*/ 0 h 805"/>
                <a:gd name="T46" fmla="*/ 1 w 611"/>
                <a:gd name="T47" fmla="*/ 0 h 805"/>
                <a:gd name="T48" fmla="*/ 1 w 611"/>
                <a:gd name="T49" fmla="*/ 0 h 805"/>
                <a:gd name="T50" fmla="*/ 1 w 611"/>
                <a:gd name="T51" fmla="*/ 0 h 805"/>
                <a:gd name="T52" fmla="*/ 1 w 611"/>
                <a:gd name="T53" fmla="*/ 0 h 805"/>
                <a:gd name="T54" fmla="*/ 1 w 611"/>
                <a:gd name="T55" fmla="*/ 0 h 805"/>
                <a:gd name="T56" fmla="*/ 1 w 611"/>
                <a:gd name="T57" fmla="*/ 0 h 805"/>
                <a:gd name="T58" fmla="*/ 1 w 611"/>
                <a:gd name="T59" fmla="*/ 0 h 805"/>
                <a:gd name="T60" fmla="*/ 1 w 611"/>
                <a:gd name="T61" fmla="*/ 0 h 805"/>
                <a:gd name="T62" fmla="*/ 1 w 611"/>
                <a:gd name="T63" fmla="*/ 0 h 805"/>
                <a:gd name="T64" fmla="*/ 1 w 611"/>
                <a:gd name="T65" fmla="*/ 0 h 805"/>
                <a:gd name="T66" fmla="*/ 1 w 611"/>
                <a:gd name="T67" fmla="*/ 0 h 805"/>
                <a:gd name="T68" fmla="*/ 1 w 611"/>
                <a:gd name="T69" fmla="*/ 0 h 805"/>
                <a:gd name="T70" fmla="*/ 1 w 611"/>
                <a:gd name="T71" fmla="*/ 0 h 805"/>
                <a:gd name="T72" fmla="*/ 1 w 611"/>
                <a:gd name="T73" fmla="*/ 0 h 805"/>
                <a:gd name="T74" fmla="*/ 1 w 611"/>
                <a:gd name="T75" fmla="*/ 0 h 805"/>
                <a:gd name="T76" fmla="*/ 1 w 611"/>
                <a:gd name="T77" fmla="*/ 0 h 805"/>
                <a:gd name="T78" fmla="*/ 1 w 611"/>
                <a:gd name="T79" fmla="*/ 0 h 805"/>
                <a:gd name="T80" fmla="*/ 1 w 611"/>
                <a:gd name="T81" fmla="*/ 0 h 8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11"/>
                <a:gd name="T124" fmla="*/ 0 h 805"/>
                <a:gd name="T125" fmla="*/ 611 w 611"/>
                <a:gd name="T126" fmla="*/ 805 h 8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11" h="805">
                  <a:moveTo>
                    <a:pt x="394" y="801"/>
                  </a:moveTo>
                  <a:lnTo>
                    <a:pt x="357" y="714"/>
                  </a:lnTo>
                  <a:lnTo>
                    <a:pt x="294" y="695"/>
                  </a:lnTo>
                  <a:lnTo>
                    <a:pt x="258" y="628"/>
                  </a:lnTo>
                  <a:lnTo>
                    <a:pt x="110" y="666"/>
                  </a:lnTo>
                  <a:lnTo>
                    <a:pt x="108" y="655"/>
                  </a:lnTo>
                  <a:lnTo>
                    <a:pt x="108" y="643"/>
                  </a:lnTo>
                  <a:lnTo>
                    <a:pt x="114" y="638"/>
                  </a:lnTo>
                  <a:lnTo>
                    <a:pt x="110" y="632"/>
                  </a:lnTo>
                  <a:lnTo>
                    <a:pt x="102" y="626"/>
                  </a:lnTo>
                  <a:lnTo>
                    <a:pt x="102" y="601"/>
                  </a:lnTo>
                  <a:lnTo>
                    <a:pt x="102" y="580"/>
                  </a:lnTo>
                  <a:lnTo>
                    <a:pt x="108" y="572"/>
                  </a:lnTo>
                  <a:lnTo>
                    <a:pt x="110" y="563"/>
                  </a:lnTo>
                  <a:lnTo>
                    <a:pt x="106" y="549"/>
                  </a:lnTo>
                  <a:lnTo>
                    <a:pt x="96" y="544"/>
                  </a:lnTo>
                  <a:lnTo>
                    <a:pt x="89" y="536"/>
                  </a:lnTo>
                  <a:lnTo>
                    <a:pt x="77" y="528"/>
                  </a:lnTo>
                  <a:lnTo>
                    <a:pt x="73" y="524"/>
                  </a:lnTo>
                  <a:lnTo>
                    <a:pt x="116" y="503"/>
                  </a:lnTo>
                  <a:lnTo>
                    <a:pt x="64" y="363"/>
                  </a:lnTo>
                  <a:lnTo>
                    <a:pt x="50" y="357"/>
                  </a:lnTo>
                  <a:lnTo>
                    <a:pt x="45" y="342"/>
                  </a:lnTo>
                  <a:lnTo>
                    <a:pt x="4" y="365"/>
                  </a:lnTo>
                  <a:lnTo>
                    <a:pt x="0" y="350"/>
                  </a:lnTo>
                  <a:lnTo>
                    <a:pt x="45" y="290"/>
                  </a:lnTo>
                  <a:lnTo>
                    <a:pt x="71" y="225"/>
                  </a:lnTo>
                  <a:lnTo>
                    <a:pt x="137" y="206"/>
                  </a:lnTo>
                  <a:lnTo>
                    <a:pt x="116" y="100"/>
                  </a:lnTo>
                  <a:lnTo>
                    <a:pt x="137" y="85"/>
                  </a:lnTo>
                  <a:lnTo>
                    <a:pt x="119" y="48"/>
                  </a:lnTo>
                  <a:lnTo>
                    <a:pt x="160" y="2"/>
                  </a:lnTo>
                  <a:lnTo>
                    <a:pt x="202" y="0"/>
                  </a:lnTo>
                  <a:lnTo>
                    <a:pt x="250" y="6"/>
                  </a:lnTo>
                  <a:lnTo>
                    <a:pt x="307" y="16"/>
                  </a:lnTo>
                  <a:lnTo>
                    <a:pt x="367" y="31"/>
                  </a:lnTo>
                  <a:lnTo>
                    <a:pt x="400" y="48"/>
                  </a:lnTo>
                  <a:lnTo>
                    <a:pt x="400" y="156"/>
                  </a:lnTo>
                  <a:lnTo>
                    <a:pt x="446" y="292"/>
                  </a:lnTo>
                  <a:lnTo>
                    <a:pt x="547" y="331"/>
                  </a:lnTo>
                  <a:lnTo>
                    <a:pt x="544" y="373"/>
                  </a:lnTo>
                  <a:lnTo>
                    <a:pt x="519" y="380"/>
                  </a:lnTo>
                  <a:lnTo>
                    <a:pt x="488" y="544"/>
                  </a:lnTo>
                  <a:lnTo>
                    <a:pt x="544" y="572"/>
                  </a:lnTo>
                  <a:lnTo>
                    <a:pt x="590" y="572"/>
                  </a:lnTo>
                  <a:lnTo>
                    <a:pt x="588" y="580"/>
                  </a:lnTo>
                  <a:lnTo>
                    <a:pt x="584" y="590"/>
                  </a:lnTo>
                  <a:lnTo>
                    <a:pt x="588" y="597"/>
                  </a:lnTo>
                  <a:lnTo>
                    <a:pt x="597" y="597"/>
                  </a:lnTo>
                  <a:lnTo>
                    <a:pt x="603" y="605"/>
                  </a:lnTo>
                  <a:lnTo>
                    <a:pt x="603" y="616"/>
                  </a:lnTo>
                  <a:lnTo>
                    <a:pt x="592" y="620"/>
                  </a:lnTo>
                  <a:lnTo>
                    <a:pt x="592" y="630"/>
                  </a:lnTo>
                  <a:lnTo>
                    <a:pt x="586" y="663"/>
                  </a:lnTo>
                  <a:lnTo>
                    <a:pt x="611" y="672"/>
                  </a:lnTo>
                  <a:lnTo>
                    <a:pt x="609" y="682"/>
                  </a:lnTo>
                  <a:lnTo>
                    <a:pt x="601" y="695"/>
                  </a:lnTo>
                  <a:lnTo>
                    <a:pt x="593" y="699"/>
                  </a:lnTo>
                  <a:lnTo>
                    <a:pt x="586" y="705"/>
                  </a:lnTo>
                  <a:lnTo>
                    <a:pt x="576" y="712"/>
                  </a:lnTo>
                  <a:lnTo>
                    <a:pt x="586" y="718"/>
                  </a:lnTo>
                  <a:lnTo>
                    <a:pt x="576" y="728"/>
                  </a:lnTo>
                  <a:lnTo>
                    <a:pt x="568" y="735"/>
                  </a:lnTo>
                  <a:lnTo>
                    <a:pt x="559" y="739"/>
                  </a:lnTo>
                  <a:lnTo>
                    <a:pt x="559" y="747"/>
                  </a:lnTo>
                  <a:lnTo>
                    <a:pt x="551" y="751"/>
                  </a:lnTo>
                  <a:lnTo>
                    <a:pt x="545" y="760"/>
                  </a:lnTo>
                  <a:lnTo>
                    <a:pt x="540" y="762"/>
                  </a:lnTo>
                  <a:lnTo>
                    <a:pt x="530" y="760"/>
                  </a:lnTo>
                  <a:lnTo>
                    <a:pt x="526" y="764"/>
                  </a:lnTo>
                  <a:lnTo>
                    <a:pt x="526" y="770"/>
                  </a:lnTo>
                  <a:lnTo>
                    <a:pt x="522" y="772"/>
                  </a:lnTo>
                  <a:lnTo>
                    <a:pt x="515" y="772"/>
                  </a:lnTo>
                  <a:lnTo>
                    <a:pt x="507" y="778"/>
                  </a:lnTo>
                  <a:lnTo>
                    <a:pt x="507" y="783"/>
                  </a:lnTo>
                  <a:lnTo>
                    <a:pt x="507" y="793"/>
                  </a:lnTo>
                  <a:lnTo>
                    <a:pt x="503" y="801"/>
                  </a:lnTo>
                  <a:lnTo>
                    <a:pt x="486" y="801"/>
                  </a:lnTo>
                  <a:lnTo>
                    <a:pt x="474" y="805"/>
                  </a:lnTo>
                  <a:lnTo>
                    <a:pt x="461" y="801"/>
                  </a:lnTo>
                  <a:lnTo>
                    <a:pt x="453" y="801"/>
                  </a:lnTo>
                  <a:lnTo>
                    <a:pt x="394" y="801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2" name="Freeform 413"/>
            <p:cNvSpPr>
              <a:spLocks/>
            </p:cNvSpPr>
            <p:nvPr/>
          </p:nvSpPr>
          <p:spPr bwMode="auto">
            <a:xfrm>
              <a:off x="5718035" y="5772368"/>
              <a:ext cx="516945" cy="487371"/>
            </a:xfrm>
            <a:custGeom>
              <a:avLst/>
              <a:gdLst>
                <a:gd name="T0" fmla="*/ 1 w 611"/>
                <a:gd name="T1" fmla="*/ 0 h 805"/>
                <a:gd name="T2" fmla="*/ 1 w 611"/>
                <a:gd name="T3" fmla="*/ 0 h 805"/>
                <a:gd name="T4" fmla="*/ 1 w 611"/>
                <a:gd name="T5" fmla="*/ 0 h 805"/>
                <a:gd name="T6" fmla="*/ 1 w 611"/>
                <a:gd name="T7" fmla="*/ 0 h 805"/>
                <a:gd name="T8" fmla="*/ 1 w 611"/>
                <a:gd name="T9" fmla="*/ 0 h 805"/>
                <a:gd name="T10" fmla="*/ 1 w 611"/>
                <a:gd name="T11" fmla="*/ 0 h 805"/>
                <a:gd name="T12" fmla="*/ 1 w 611"/>
                <a:gd name="T13" fmla="*/ 0 h 805"/>
                <a:gd name="T14" fmla="*/ 1 w 611"/>
                <a:gd name="T15" fmla="*/ 0 h 805"/>
                <a:gd name="T16" fmla="*/ 1 w 611"/>
                <a:gd name="T17" fmla="*/ 0 h 805"/>
                <a:gd name="T18" fmla="*/ 1 w 611"/>
                <a:gd name="T19" fmla="*/ 0 h 805"/>
                <a:gd name="T20" fmla="*/ 1 w 611"/>
                <a:gd name="T21" fmla="*/ 0 h 805"/>
                <a:gd name="T22" fmla="*/ 1 w 611"/>
                <a:gd name="T23" fmla="*/ 0 h 805"/>
                <a:gd name="T24" fmla="*/ 1 w 611"/>
                <a:gd name="T25" fmla="*/ 0 h 805"/>
                <a:gd name="T26" fmla="*/ 1 w 611"/>
                <a:gd name="T27" fmla="*/ 0 h 805"/>
                <a:gd name="T28" fmla="*/ 1 w 611"/>
                <a:gd name="T29" fmla="*/ 0 h 805"/>
                <a:gd name="T30" fmla="*/ 1 w 611"/>
                <a:gd name="T31" fmla="*/ 0 h 805"/>
                <a:gd name="T32" fmla="*/ 1 w 611"/>
                <a:gd name="T33" fmla="*/ 0 h 805"/>
                <a:gd name="T34" fmla="*/ 1 w 611"/>
                <a:gd name="T35" fmla="*/ 0 h 805"/>
                <a:gd name="T36" fmla="*/ 1 w 611"/>
                <a:gd name="T37" fmla="*/ 0 h 805"/>
                <a:gd name="T38" fmla="*/ 1 w 611"/>
                <a:gd name="T39" fmla="*/ 0 h 805"/>
                <a:gd name="T40" fmla="*/ 1 w 611"/>
                <a:gd name="T41" fmla="*/ 0 h 805"/>
                <a:gd name="T42" fmla="*/ 1 w 611"/>
                <a:gd name="T43" fmla="*/ 0 h 805"/>
                <a:gd name="T44" fmla="*/ 1 w 611"/>
                <a:gd name="T45" fmla="*/ 0 h 805"/>
                <a:gd name="T46" fmla="*/ 1 w 611"/>
                <a:gd name="T47" fmla="*/ 0 h 805"/>
                <a:gd name="T48" fmla="*/ 1 w 611"/>
                <a:gd name="T49" fmla="*/ 0 h 805"/>
                <a:gd name="T50" fmla="*/ 1 w 611"/>
                <a:gd name="T51" fmla="*/ 0 h 805"/>
                <a:gd name="T52" fmla="*/ 1 w 611"/>
                <a:gd name="T53" fmla="*/ 0 h 805"/>
                <a:gd name="T54" fmla="*/ 1 w 611"/>
                <a:gd name="T55" fmla="*/ 0 h 805"/>
                <a:gd name="T56" fmla="*/ 1 w 611"/>
                <a:gd name="T57" fmla="*/ 0 h 805"/>
                <a:gd name="T58" fmla="*/ 1 w 611"/>
                <a:gd name="T59" fmla="*/ 0 h 805"/>
                <a:gd name="T60" fmla="*/ 1 w 611"/>
                <a:gd name="T61" fmla="*/ 0 h 805"/>
                <a:gd name="T62" fmla="*/ 1 w 611"/>
                <a:gd name="T63" fmla="*/ 0 h 805"/>
                <a:gd name="T64" fmla="*/ 1 w 611"/>
                <a:gd name="T65" fmla="*/ 0 h 805"/>
                <a:gd name="T66" fmla="*/ 1 w 611"/>
                <a:gd name="T67" fmla="*/ 0 h 805"/>
                <a:gd name="T68" fmla="*/ 1 w 611"/>
                <a:gd name="T69" fmla="*/ 0 h 805"/>
                <a:gd name="T70" fmla="*/ 1 w 611"/>
                <a:gd name="T71" fmla="*/ 0 h 805"/>
                <a:gd name="T72" fmla="*/ 1 w 611"/>
                <a:gd name="T73" fmla="*/ 0 h 805"/>
                <a:gd name="T74" fmla="*/ 1 w 611"/>
                <a:gd name="T75" fmla="*/ 0 h 805"/>
                <a:gd name="T76" fmla="*/ 1 w 611"/>
                <a:gd name="T77" fmla="*/ 0 h 805"/>
                <a:gd name="T78" fmla="*/ 1 w 611"/>
                <a:gd name="T79" fmla="*/ 0 h 805"/>
                <a:gd name="T80" fmla="*/ 1 w 611"/>
                <a:gd name="T81" fmla="*/ 0 h 80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11"/>
                <a:gd name="T124" fmla="*/ 0 h 805"/>
                <a:gd name="T125" fmla="*/ 611 w 611"/>
                <a:gd name="T126" fmla="*/ 805 h 80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11" h="805">
                  <a:moveTo>
                    <a:pt x="394" y="801"/>
                  </a:moveTo>
                  <a:lnTo>
                    <a:pt x="357" y="714"/>
                  </a:lnTo>
                  <a:lnTo>
                    <a:pt x="294" y="695"/>
                  </a:lnTo>
                  <a:lnTo>
                    <a:pt x="258" y="628"/>
                  </a:lnTo>
                  <a:lnTo>
                    <a:pt x="110" y="666"/>
                  </a:lnTo>
                  <a:lnTo>
                    <a:pt x="108" y="655"/>
                  </a:lnTo>
                  <a:lnTo>
                    <a:pt x="108" y="643"/>
                  </a:lnTo>
                  <a:lnTo>
                    <a:pt x="114" y="638"/>
                  </a:lnTo>
                  <a:lnTo>
                    <a:pt x="110" y="632"/>
                  </a:lnTo>
                  <a:lnTo>
                    <a:pt x="102" y="626"/>
                  </a:lnTo>
                  <a:lnTo>
                    <a:pt x="102" y="601"/>
                  </a:lnTo>
                  <a:lnTo>
                    <a:pt x="102" y="580"/>
                  </a:lnTo>
                  <a:lnTo>
                    <a:pt x="108" y="572"/>
                  </a:lnTo>
                  <a:lnTo>
                    <a:pt x="110" y="563"/>
                  </a:lnTo>
                  <a:lnTo>
                    <a:pt x="106" y="549"/>
                  </a:lnTo>
                  <a:lnTo>
                    <a:pt x="96" y="544"/>
                  </a:lnTo>
                  <a:lnTo>
                    <a:pt x="89" y="536"/>
                  </a:lnTo>
                  <a:lnTo>
                    <a:pt x="77" y="528"/>
                  </a:lnTo>
                  <a:lnTo>
                    <a:pt x="73" y="524"/>
                  </a:lnTo>
                  <a:lnTo>
                    <a:pt x="116" y="503"/>
                  </a:lnTo>
                  <a:lnTo>
                    <a:pt x="64" y="363"/>
                  </a:lnTo>
                  <a:lnTo>
                    <a:pt x="50" y="357"/>
                  </a:lnTo>
                  <a:lnTo>
                    <a:pt x="45" y="342"/>
                  </a:lnTo>
                  <a:lnTo>
                    <a:pt x="4" y="365"/>
                  </a:lnTo>
                  <a:lnTo>
                    <a:pt x="0" y="350"/>
                  </a:lnTo>
                  <a:lnTo>
                    <a:pt x="45" y="290"/>
                  </a:lnTo>
                  <a:lnTo>
                    <a:pt x="71" y="225"/>
                  </a:lnTo>
                  <a:lnTo>
                    <a:pt x="137" y="206"/>
                  </a:lnTo>
                  <a:lnTo>
                    <a:pt x="116" y="100"/>
                  </a:lnTo>
                  <a:lnTo>
                    <a:pt x="137" y="85"/>
                  </a:lnTo>
                  <a:lnTo>
                    <a:pt x="119" y="48"/>
                  </a:lnTo>
                  <a:lnTo>
                    <a:pt x="160" y="2"/>
                  </a:lnTo>
                  <a:lnTo>
                    <a:pt x="202" y="0"/>
                  </a:lnTo>
                  <a:lnTo>
                    <a:pt x="250" y="6"/>
                  </a:lnTo>
                  <a:lnTo>
                    <a:pt x="307" y="16"/>
                  </a:lnTo>
                  <a:lnTo>
                    <a:pt x="367" y="31"/>
                  </a:lnTo>
                  <a:lnTo>
                    <a:pt x="400" y="48"/>
                  </a:lnTo>
                  <a:lnTo>
                    <a:pt x="400" y="156"/>
                  </a:lnTo>
                  <a:lnTo>
                    <a:pt x="446" y="292"/>
                  </a:lnTo>
                  <a:lnTo>
                    <a:pt x="547" y="331"/>
                  </a:lnTo>
                  <a:lnTo>
                    <a:pt x="544" y="373"/>
                  </a:lnTo>
                  <a:lnTo>
                    <a:pt x="519" y="380"/>
                  </a:lnTo>
                  <a:lnTo>
                    <a:pt x="488" y="544"/>
                  </a:lnTo>
                  <a:lnTo>
                    <a:pt x="544" y="572"/>
                  </a:lnTo>
                  <a:lnTo>
                    <a:pt x="590" y="572"/>
                  </a:lnTo>
                  <a:lnTo>
                    <a:pt x="588" y="580"/>
                  </a:lnTo>
                  <a:lnTo>
                    <a:pt x="584" y="590"/>
                  </a:lnTo>
                  <a:lnTo>
                    <a:pt x="588" y="597"/>
                  </a:lnTo>
                  <a:lnTo>
                    <a:pt x="597" y="597"/>
                  </a:lnTo>
                  <a:lnTo>
                    <a:pt x="603" y="605"/>
                  </a:lnTo>
                  <a:lnTo>
                    <a:pt x="603" y="616"/>
                  </a:lnTo>
                  <a:lnTo>
                    <a:pt x="592" y="620"/>
                  </a:lnTo>
                  <a:lnTo>
                    <a:pt x="592" y="630"/>
                  </a:lnTo>
                  <a:lnTo>
                    <a:pt x="586" y="663"/>
                  </a:lnTo>
                  <a:lnTo>
                    <a:pt x="611" y="672"/>
                  </a:lnTo>
                  <a:lnTo>
                    <a:pt x="609" y="682"/>
                  </a:lnTo>
                  <a:lnTo>
                    <a:pt x="601" y="695"/>
                  </a:lnTo>
                  <a:lnTo>
                    <a:pt x="593" y="699"/>
                  </a:lnTo>
                  <a:lnTo>
                    <a:pt x="586" y="705"/>
                  </a:lnTo>
                  <a:lnTo>
                    <a:pt x="576" y="712"/>
                  </a:lnTo>
                  <a:lnTo>
                    <a:pt x="586" y="718"/>
                  </a:lnTo>
                  <a:lnTo>
                    <a:pt x="576" y="728"/>
                  </a:lnTo>
                  <a:lnTo>
                    <a:pt x="568" y="735"/>
                  </a:lnTo>
                  <a:lnTo>
                    <a:pt x="559" y="739"/>
                  </a:lnTo>
                  <a:lnTo>
                    <a:pt x="559" y="747"/>
                  </a:lnTo>
                  <a:lnTo>
                    <a:pt x="551" y="751"/>
                  </a:lnTo>
                  <a:lnTo>
                    <a:pt x="545" y="760"/>
                  </a:lnTo>
                  <a:lnTo>
                    <a:pt x="540" y="762"/>
                  </a:lnTo>
                  <a:lnTo>
                    <a:pt x="530" y="760"/>
                  </a:lnTo>
                  <a:lnTo>
                    <a:pt x="526" y="764"/>
                  </a:lnTo>
                  <a:lnTo>
                    <a:pt x="526" y="770"/>
                  </a:lnTo>
                  <a:lnTo>
                    <a:pt x="522" y="772"/>
                  </a:lnTo>
                  <a:lnTo>
                    <a:pt x="515" y="772"/>
                  </a:lnTo>
                  <a:lnTo>
                    <a:pt x="507" y="778"/>
                  </a:lnTo>
                  <a:lnTo>
                    <a:pt x="507" y="783"/>
                  </a:lnTo>
                  <a:lnTo>
                    <a:pt x="507" y="793"/>
                  </a:lnTo>
                  <a:lnTo>
                    <a:pt x="503" y="801"/>
                  </a:lnTo>
                  <a:lnTo>
                    <a:pt x="486" y="801"/>
                  </a:lnTo>
                  <a:lnTo>
                    <a:pt x="474" y="805"/>
                  </a:lnTo>
                  <a:lnTo>
                    <a:pt x="461" y="801"/>
                  </a:lnTo>
                  <a:lnTo>
                    <a:pt x="453" y="801"/>
                  </a:lnTo>
                  <a:lnTo>
                    <a:pt x="394" y="801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3" name="Freeform 414"/>
            <p:cNvSpPr>
              <a:spLocks/>
            </p:cNvSpPr>
            <p:nvPr/>
          </p:nvSpPr>
          <p:spPr bwMode="auto">
            <a:xfrm>
              <a:off x="6058050" y="5782906"/>
              <a:ext cx="460020" cy="450489"/>
            </a:xfrm>
            <a:custGeom>
              <a:avLst/>
              <a:gdLst>
                <a:gd name="T0" fmla="*/ 1 w 548"/>
                <a:gd name="T1" fmla="*/ 0 h 740"/>
                <a:gd name="T2" fmla="*/ 1 w 548"/>
                <a:gd name="T3" fmla="*/ 0 h 740"/>
                <a:gd name="T4" fmla="*/ 1 w 548"/>
                <a:gd name="T5" fmla="*/ 0 h 740"/>
                <a:gd name="T6" fmla="*/ 1 w 548"/>
                <a:gd name="T7" fmla="*/ 0 h 740"/>
                <a:gd name="T8" fmla="*/ 1 w 548"/>
                <a:gd name="T9" fmla="*/ 0 h 740"/>
                <a:gd name="T10" fmla="*/ 1 w 548"/>
                <a:gd name="T11" fmla="*/ 0 h 740"/>
                <a:gd name="T12" fmla="*/ 1 w 548"/>
                <a:gd name="T13" fmla="*/ 0 h 740"/>
                <a:gd name="T14" fmla="*/ 1 w 548"/>
                <a:gd name="T15" fmla="*/ 0 h 740"/>
                <a:gd name="T16" fmla="*/ 1 w 548"/>
                <a:gd name="T17" fmla="*/ 0 h 740"/>
                <a:gd name="T18" fmla="*/ 0 w 548"/>
                <a:gd name="T19" fmla="*/ 0 h 740"/>
                <a:gd name="T20" fmla="*/ 1 w 548"/>
                <a:gd name="T21" fmla="*/ 0 h 740"/>
                <a:gd name="T22" fmla="*/ 1 w 548"/>
                <a:gd name="T23" fmla="*/ 0 h 740"/>
                <a:gd name="T24" fmla="*/ 1 w 548"/>
                <a:gd name="T25" fmla="*/ 0 h 740"/>
                <a:gd name="T26" fmla="*/ 1 w 548"/>
                <a:gd name="T27" fmla="*/ 0 h 740"/>
                <a:gd name="T28" fmla="*/ 1 w 548"/>
                <a:gd name="T29" fmla="*/ 0 h 740"/>
                <a:gd name="T30" fmla="*/ 1 w 548"/>
                <a:gd name="T31" fmla="*/ 0 h 740"/>
                <a:gd name="T32" fmla="*/ 1 w 548"/>
                <a:gd name="T33" fmla="*/ 0 h 740"/>
                <a:gd name="T34" fmla="*/ 1 w 548"/>
                <a:gd name="T35" fmla="*/ 0 h 740"/>
                <a:gd name="T36" fmla="*/ 1 w 548"/>
                <a:gd name="T37" fmla="*/ 0 h 740"/>
                <a:gd name="T38" fmla="*/ 1 w 548"/>
                <a:gd name="T39" fmla="*/ 0 h 740"/>
                <a:gd name="T40" fmla="*/ 1 w 548"/>
                <a:gd name="T41" fmla="*/ 0 h 740"/>
                <a:gd name="T42" fmla="*/ 1 w 548"/>
                <a:gd name="T43" fmla="*/ 0 h 740"/>
                <a:gd name="T44" fmla="*/ 1 w 548"/>
                <a:gd name="T45" fmla="*/ 0 h 740"/>
                <a:gd name="T46" fmla="*/ 1 w 548"/>
                <a:gd name="T47" fmla="*/ 0 h 740"/>
                <a:gd name="T48" fmla="*/ 1 w 548"/>
                <a:gd name="T49" fmla="*/ 0 h 740"/>
                <a:gd name="T50" fmla="*/ 1 w 548"/>
                <a:gd name="T51" fmla="*/ 0 h 740"/>
                <a:gd name="T52" fmla="*/ 1 w 548"/>
                <a:gd name="T53" fmla="*/ 0 h 740"/>
                <a:gd name="T54" fmla="*/ 1 w 548"/>
                <a:gd name="T55" fmla="*/ 0 h 740"/>
                <a:gd name="T56" fmla="*/ 1 w 548"/>
                <a:gd name="T57" fmla="*/ 0 h 740"/>
                <a:gd name="T58" fmla="*/ 1 w 548"/>
                <a:gd name="T59" fmla="*/ 0 h 740"/>
                <a:gd name="T60" fmla="*/ 1 w 548"/>
                <a:gd name="T61" fmla="*/ 0 h 740"/>
                <a:gd name="T62" fmla="*/ 1 w 548"/>
                <a:gd name="T63" fmla="*/ 0 h 740"/>
                <a:gd name="T64" fmla="*/ 1 w 548"/>
                <a:gd name="T65" fmla="*/ 0 h 7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8"/>
                <a:gd name="T100" fmla="*/ 0 h 740"/>
                <a:gd name="T101" fmla="*/ 548 w 548"/>
                <a:gd name="T102" fmla="*/ 740 h 7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8" h="740">
                  <a:moveTo>
                    <a:pt x="345" y="740"/>
                  </a:moveTo>
                  <a:lnTo>
                    <a:pt x="209" y="662"/>
                  </a:lnTo>
                  <a:lnTo>
                    <a:pt x="211" y="652"/>
                  </a:lnTo>
                  <a:lnTo>
                    <a:pt x="186" y="643"/>
                  </a:lnTo>
                  <a:lnTo>
                    <a:pt x="192" y="610"/>
                  </a:lnTo>
                  <a:lnTo>
                    <a:pt x="192" y="600"/>
                  </a:lnTo>
                  <a:lnTo>
                    <a:pt x="203" y="596"/>
                  </a:lnTo>
                  <a:lnTo>
                    <a:pt x="203" y="585"/>
                  </a:lnTo>
                  <a:lnTo>
                    <a:pt x="197" y="577"/>
                  </a:lnTo>
                  <a:lnTo>
                    <a:pt x="188" y="577"/>
                  </a:lnTo>
                  <a:lnTo>
                    <a:pt x="184" y="570"/>
                  </a:lnTo>
                  <a:lnTo>
                    <a:pt x="188" y="560"/>
                  </a:lnTo>
                  <a:lnTo>
                    <a:pt x="190" y="552"/>
                  </a:lnTo>
                  <a:lnTo>
                    <a:pt x="144" y="552"/>
                  </a:lnTo>
                  <a:lnTo>
                    <a:pt x="88" y="524"/>
                  </a:lnTo>
                  <a:lnTo>
                    <a:pt x="119" y="360"/>
                  </a:lnTo>
                  <a:lnTo>
                    <a:pt x="144" y="353"/>
                  </a:lnTo>
                  <a:lnTo>
                    <a:pt x="147" y="311"/>
                  </a:lnTo>
                  <a:lnTo>
                    <a:pt x="46" y="272"/>
                  </a:lnTo>
                  <a:lnTo>
                    <a:pt x="0" y="136"/>
                  </a:lnTo>
                  <a:lnTo>
                    <a:pt x="0" y="28"/>
                  </a:lnTo>
                  <a:lnTo>
                    <a:pt x="25" y="40"/>
                  </a:lnTo>
                  <a:lnTo>
                    <a:pt x="115" y="69"/>
                  </a:lnTo>
                  <a:lnTo>
                    <a:pt x="138" y="65"/>
                  </a:lnTo>
                  <a:lnTo>
                    <a:pt x="186" y="51"/>
                  </a:lnTo>
                  <a:lnTo>
                    <a:pt x="266" y="28"/>
                  </a:lnTo>
                  <a:lnTo>
                    <a:pt x="299" y="7"/>
                  </a:lnTo>
                  <a:lnTo>
                    <a:pt x="341" y="7"/>
                  </a:lnTo>
                  <a:lnTo>
                    <a:pt x="376" y="7"/>
                  </a:lnTo>
                  <a:lnTo>
                    <a:pt x="399" y="0"/>
                  </a:lnTo>
                  <a:lnTo>
                    <a:pt x="406" y="3"/>
                  </a:lnTo>
                  <a:lnTo>
                    <a:pt x="408" y="103"/>
                  </a:lnTo>
                  <a:lnTo>
                    <a:pt x="422" y="130"/>
                  </a:lnTo>
                  <a:lnTo>
                    <a:pt x="428" y="132"/>
                  </a:lnTo>
                  <a:lnTo>
                    <a:pt x="437" y="142"/>
                  </a:lnTo>
                  <a:lnTo>
                    <a:pt x="445" y="149"/>
                  </a:lnTo>
                  <a:lnTo>
                    <a:pt x="451" y="163"/>
                  </a:lnTo>
                  <a:lnTo>
                    <a:pt x="458" y="172"/>
                  </a:lnTo>
                  <a:lnTo>
                    <a:pt x="460" y="193"/>
                  </a:lnTo>
                  <a:lnTo>
                    <a:pt x="462" y="216"/>
                  </a:lnTo>
                  <a:lnTo>
                    <a:pt x="462" y="228"/>
                  </a:lnTo>
                  <a:lnTo>
                    <a:pt x="458" y="240"/>
                  </a:lnTo>
                  <a:lnTo>
                    <a:pt x="456" y="251"/>
                  </a:lnTo>
                  <a:lnTo>
                    <a:pt x="458" y="259"/>
                  </a:lnTo>
                  <a:lnTo>
                    <a:pt x="462" y="274"/>
                  </a:lnTo>
                  <a:lnTo>
                    <a:pt x="462" y="280"/>
                  </a:lnTo>
                  <a:lnTo>
                    <a:pt x="454" y="286"/>
                  </a:lnTo>
                  <a:lnTo>
                    <a:pt x="453" y="289"/>
                  </a:lnTo>
                  <a:lnTo>
                    <a:pt x="458" y="312"/>
                  </a:lnTo>
                  <a:lnTo>
                    <a:pt x="464" y="318"/>
                  </a:lnTo>
                  <a:lnTo>
                    <a:pt x="468" y="335"/>
                  </a:lnTo>
                  <a:lnTo>
                    <a:pt x="462" y="351"/>
                  </a:lnTo>
                  <a:lnTo>
                    <a:pt x="456" y="372"/>
                  </a:lnTo>
                  <a:lnTo>
                    <a:pt x="458" y="391"/>
                  </a:lnTo>
                  <a:lnTo>
                    <a:pt x="466" y="406"/>
                  </a:lnTo>
                  <a:lnTo>
                    <a:pt x="466" y="418"/>
                  </a:lnTo>
                  <a:lnTo>
                    <a:pt x="466" y="433"/>
                  </a:lnTo>
                  <a:lnTo>
                    <a:pt x="493" y="445"/>
                  </a:lnTo>
                  <a:lnTo>
                    <a:pt x="537" y="483"/>
                  </a:lnTo>
                  <a:lnTo>
                    <a:pt x="548" y="522"/>
                  </a:lnTo>
                  <a:lnTo>
                    <a:pt x="529" y="533"/>
                  </a:lnTo>
                  <a:lnTo>
                    <a:pt x="512" y="533"/>
                  </a:lnTo>
                  <a:lnTo>
                    <a:pt x="451" y="570"/>
                  </a:lnTo>
                  <a:lnTo>
                    <a:pt x="343" y="631"/>
                  </a:lnTo>
                  <a:lnTo>
                    <a:pt x="387" y="710"/>
                  </a:lnTo>
                  <a:lnTo>
                    <a:pt x="345" y="7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4" name="Freeform 415"/>
            <p:cNvSpPr>
              <a:spLocks/>
            </p:cNvSpPr>
            <p:nvPr/>
          </p:nvSpPr>
          <p:spPr bwMode="auto">
            <a:xfrm>
              <a:off x="6058050" y="5782906"/>
              <a:ext cx="460020" cy="450489"/>
            </a:xfrm>
            <a:custGeom>
              <a:avLst/>
              <a:gdLst>
                <a:gd name="T0" fmla="*/ 1 w 548"/>
                <a:gd name="T1" fmla="*/ 0 h 740"/>
                <a:gd name="T2" fmla="*/ 1 w 548"/>
                <a:gd name="T3" fmla="*/ 0 h 740"/>
                <a:gd name="T4" fmla="*/ 1 w 548"/>
                <a:gd name="T5" fmla="*/ 0 h 740"/>
                <a:gd name="T6" fmla="*/ 1 w 548"/>
                <a:gd name="T7" fmla="*/ 0 h 740"/>
                <a:gd name="T8" fmla="*/ 1 w 548"/>
                <a:gd name="T9" fmla="*/ 0 h 740"/>
                <a:gd name="T10" fmla="*/ 1 w 548"/>
                <a:gd name="T11" fmla="*/ 0 h 740"/>
                <a:gd name="T12" fmla="*/ 1 w 548"/>
                <a:gd name="T13" fmla="*/ 0 h 740"/>
                <a:gd name="T14" fmla="*/ 1 w 548"/>
                <a:gd name="T15" fmla="*/ 0 h 740"/>
                <a:gd name="T16" fmla="*/ 1 w 548"/>
                <a:gd name="T17" fmla="*/ 0 h 740"/>
                <a:gd name="T18" fmla="*/ 0 w 548"/>
                <a:gd name="T19" fmla="*/ 0 h 740"/>
                <a:gd name="T20" fmla="*/ 1 w 548"/>
                <a:gd name="T21" fmla="*/ 0 h 740"/>
                <a:gd name="T22" fmla="*/ 1 w 548"/>
                <a:gd name="T23" fmla="*/ 0 h 740"/>
                <a:gd name="T24" fmla="*/ 1 w 548"/>
                <a:gd name="T25" fmla="*/ 0 h 740"/>
                <a:gd name="T26" fmla="*/ 1 w 548"/>
                <a:gd name="T27" fmla="*/ 0 h 740"/>
                <a:gd name="T28" fmla="*/ 1 w 548"/>
                <a:gd name="T29" fmla="*/ 0 h 740"/>
                <a:gd name="T30" fmla="*/ 1 w 548"/>
                <a:gd name="T31" fmla="*/ 0 h 740"/>
                <a:gd name="T32" fmla="*/ 1 w 548"/>
                <a:gd name="T33" fmla="*/ 0 h 740"/>
                <a:gd name="T34" fmla="*/ 1 w 548"/>
                <a:gd name="T35" fmla="*/ 0 h 740"/>
                <a:gd name="T36" fmla="*/ 1 w 548"/>
                <a:gd name="T37" fmla="*/ 0 h 740"/>
                <a:gd name="T38" fmla="*/ 1 w 548"/>
                <a:gd name="T39" fmla="*/ 0 h 740"/>
                <a:gd name="T40" fmla="*/ 1 w 548"/>
                <a:gd name="T41" fmla="*/ 0 h 740"/>
                <a:gd name="T42" fmla="*/ 1 w 548"/>
                <a:gd name="T43" fmla="*/ 0 h 740"/>
                <a:gd name="T44" fmla="*/ 1 w 548"/>
                <a:gd name="T45" fmla="*/ 0 h 740"/>
                <a:gd name="T46" fmla="*/ 1 w 548"/>
                <a:gd name="T47" fmla="*/ 0 h 740"/>
                <a:gd name="T48" fmla="*/ 1 w 548"/>
                <a:gd name="T49" fmla="*/ 0 h 740"/>
                <a:gd name="T50" fmla="*/ 1 w 548"/>
                <a:gd name="T51" fmla="*/ 0 h 740"/>
                <a:gd name="T52" fmla="*/ 1 w 548"/>
                <a:gd name="T53" fmla="*/ 0 h 740"/>
                <a:gd name="T54" fmla="*/ 1 w 548"/>
                <a:gd name="T55" fmla="*/ 0 h 740"/>
                <a:gd name="T56" fmla="*/ 1 w 548"/>
                <a:gd name="T57" fmla="*/ 0 h 740"/>
                <a:gd name="T58" fmla="*/ 1 w 548"/>
                <a:gd name="T59" fmla="*/ 0 h 740"/>
                <a:gd name="T60" fmla="*/ 1 w 548"/>
                <a:gd name="T61" fmla="*/ 0 h 740"/>
                <a:gd name="T62" fmla="*/ 1 w 548"/>
                <a:gd name="T63" fmla="*/ 0 h 740"/>
                <a:gd name="T64" fmla="*/ 1 w 548"/>
                <a:gd name="T65" fmla="*/ 0 h 7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48"/>
                <a:gd name="T100" fmla="*/ 0 h 740"/>
                <a:gd name="T101" fmla="*/ 548 w 548"/>
                <a:gd name="T102" fmla="*/ 740 h 74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48" h="740">
                  <a:moveTo>
                    <a:pt x="345" y="740"/>
                  </a:moveTo>
                  <a:lnTo>
                    <a:pt x="209" y="662"/>
                  </a:lnTo>
                  <a:lnTo>
                    <a:pt x="211" y="652"/>
                  </a:lnTo>
                  <a:lnTo>
                    <a:pt x="186" y="643"/>
                  </a:lnTo>
                  <a:lnTo>
                    <a:pt x="192" y="610"/>
                  </a:lnTo>
                  <a:lnTo>
                    <a:pt x="192" y="600"/>
                  </a:lnTo>
                  <a:lnTo>
                    <a:pt x="203" y="596"/>
                  </a:lnTo>
                  <a:lnTo>
                    <a:pt x="203" y="585"/>
                  </a:lnTo>
                  <a:lnTo>
                    <a:pt x="197" y="577"/>
                  </a:lnTo>
                  <a:lnTo>
                    <a:pt x="188" y="577"/>
                  </a:lnTo>
                  <a:lnTo>
                    <a:pt x="184" y="570"/>
                  </a:lnTo>
                  <a:lnTo>
                    <a:pt x="188" y="560"/>
                  </a:lnTo>
                  <a:lnTo>
                    <a:pt x="190" y="552"/>
                  </a:lnTo>
                  <a:lnTo>
                    <a:pt x="144" y="552"/>
                  </a:lnTo>
                  <a:lnTo>
                    <a:pt x="88" y="524"/>
                  </a:lnTo>
                  <a:lnTo>
                    <a:pt x="119" y="360"/>
                  </a:lnTo>
                  <a:lnTo>
                    <a:pt x="144" y="353"/>
                  </a:lnTo>
                  <a:lnTo>
                    <a:pt x="147" y="311"/>
                  </a:lnTo>
                  <a:lnTo>
                    <a:pt x="46" y="272"/>
                  </a:lnTo>
                  <a:lnTo>
                    <a:pt x="0" y="136"/>
                  </a:lnTo>
                  <a:lnTo>
                    <a:pt x="0" y="28"/>
                  </a:lnTo>
                  <a:lnTo>
                    <a:pt x="25" y="40"/>
                  </a:lnTo>
                  <a:lnTo>
                    <a:pt x="115" y="69"/>
                  </a:lnTo>
                  <a:lnTo>
                    <a:pt x="138" y="65"/>
                  </a:lnTo>
                  <a:lnTo>
                    <a:pt x="186" y="51"/>
                  </a:lnTo>
                  <a:lnTo>
                    <a:pt x="266" y="28"/>
                  </a:lnTo>
                  <a:lnTo>
                    <a:pt x="299" y="7"/>
                  </a:lnTo>
                  <a:lnTo>
                    <a:pt x="341" y="7"/>
                  </a:lnTo>
                  <a:lnTo>
                    <a:pt x="376" y="7"/>
                  </a:lnTo>
                  <a:lnTo>
                    <a:pt x="399" y="0"/>
                  </a:lnTo>
                  <a:lnTo>
                    <a:pt x="406" y="3"/>
                  </a:lnTo>
                  <a:lnTo>
                    <a:pt x="408" y="103"/>
                  </a:lnTo>
                  <a:lnTo>
                    <a:pt x="422" y="130"/>
                  </a:lnTo>
                  <a:lnTo>
                    <a:pt x="428" y="132"/>
                  </a:lnTo>
                  <a:lnTo>
                    <a:pt x="437" y="142"/>
                  </a:lnTo>
                  <a:lnTo>
                    <a:pt x="445" y="149"/>
                  </a:lnTo>
                  <a:lnTo>
                    <a:pt x="451" y="163"/>
                  </a:lnTo>
                  <a:lnTo>
                    <a:pt x="458" y="172"/>
                  </a:lnTo>
                  <a:lnTo>
                    <a:pt x="460" y="193"/>
                  </a:lnTo>
                  <a:lnTo>
                    <a:pt x="462" y="216"/>
                  </a:lnTo>
                  <a:lnTo>
                    <a:pt x="462" y="228"/>
                  </a:lnTo>
                  <a:lnTo>
                    <a:pt x="458" y="240"/>
                  </a:lnTo>
                  <a:lnTo>
                    <a:pt x="456" y="251"/>
                  </a:lnTo>
                  <a:lnTo>
                    <a:pt x="458" y="259"/>
                  </a:lnTo>
                  <a:lnTo>
                    <a:pt x="462" y="274"/>
                  </a:lnTo>
                  <a:lnTo>
                    <a:pt x="462" y="280"/>
                  </a:lnTo>
                  <a:lnTo>
                    <a:pt x="454" y="286"/>
                  </a:lnTo>
                  <a:lnTo>
                    <a:pt x="453" y="289"/>
                  </a:lnTo>
                  <a:lnTo>
                    <a:pt x="458" y="312"/>
                  </a:lnTo>
                  <a:lnTo>
                    <a:pt x="464" y="318"/>
                  </a:lnTo>
                  <a:lnTo>
                    <a:pt x="468" y="335"/>
                  </a:lnTo>
                  <a:lnTo>
                    <a:pt x="462" y="351"/>
                  </a:lnTo>
                  <a:lnTo>
                    <a:pt x="456" y="372"/>
                  </a:lnTo>
                  <a:lnTo>
                    <a:pt x="458" y="391"/>
                  </a:lnTo>
                  <a:lnTo>
                    <a:pt x="466" y="406"/>
                  </a:lnTo>
                  <a:lnTo>
                    <a:pt x="466" y="418"/>
                  </a:lnTo>
                  <a:lnTo>
                    <a:pt x="466" y="433"/>
                  </a:lnTo>
                  <a:lnTo>
                    <a:pt x="493" y="445"/>
                  </a:lnTo>
                  <a:lnTo>
                    <a:pt x="537" y="483"/>
                  </a:lnTo>
                  <a:lnTo>
                    <a:pt x="548" y="522"/>
                  </a:lnTo>
                  <a:lnTo>
                    <a:pt x="529" y="533"/>
                  </a:lnTo>
                  <a:lnTo>
                    <a:pt x="512" y="533"/>
                  </a:lnTo>
                  <a:lnTo>
                    <a:pt x="451" y="570"/>
                  </a:lnTo>
                  <a:lnTo>
                    <a:pt x="343" y="631"/>
                  </a:lnTo>
                  <a:lnTo>
                    <a:pt x="387" y="710"/>
                  </a:lnTo>
                  <a:lnTo>
                    <a:pt x="345" y="740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5" name="Freeform 416"/>
            <p:cNvSpPr>
              <a:spLocks/>
            </p:cNvSpPr>
            <p:nvPr/>
          </p:nvSpPr>
          <p:spPr bwMode="auto">
            <a:xfrm>
              <a:off x="6325753" y="6101673"/>
              <a:ext cx="276935" cy="221293"/>
            </a:xfrm>
            <a:custGeom>
              <a:avLst/>
              <a:gdLst>
                <a:gd name="T0" fmla="*/ 1 w 326"/>
                <a:gd name="T1" fmla="*/ 0 h 363"/>
                <a:gd name="T2" fmla="*/ 1 w 326"/>
                <a:gd name="T3" fmla="*/ 0 h 363"/>
                <a:gd name="T4" fmla="*/ 0 w 326"/>
                <a:gd name="T5" fmla="*/ 0 h 363"/>
                <a:gd name="T6" fmla="*/ 1 w 326"/>
                <a:gd name="T7" fmla="*/ 0 h 363"/>
                <a:gd name="T8" fmla="*/ 1 w 326"/>
                <a:gd name="T9" fmla="*/ 0 h 363"/>
                <a:gd name="T10" fmla="*/ 1 w 326"/>
                <a:gd name="T11" fmla="*/ 0 h 363"/>
                <a:gd name="T12" fmla="*/ 1 w 326"/>
                <a:gd name="T13" fmla="*/ 0 h 363"/>
                <a:gd name="T14" fmla="*/ 1 w 326"/>
                <a:gd name="T15" fmla="*/ 0 h 363"/>
                <a:gd name="T16" fmla="*/ 1 w 326"/>
                <a:gd name="T17" fmla="*/ 0 h 363"/>
                <a:gd name="T18" fmla="*/ 1 w 326"/>
                <a:gd name="T19" fmla="*/ 0 h 363"/>
                <a:gd name="T20" fmla="*/ 1 w 326"/>
                <a:gd name="T21" fmla="*/ 0 h 363"/>
                <a:gd name="T22" fmla="*/ 1 w 326"/>
                <a:gd name="T23" fmla="*/ 0 h 363"/>
                <a:gd name="T24" fmla="*/ 1 w 326"/>
                <a:gd name="T25" fmla="*/ 0 h 363"/>
                <a:gd name="T26" fmla="*/ 1 w 326"/>
                <a:gd name="T27" fmla="*/ 0 h 363"/>
                <a:gd name="T28" fmla="*/ 1 w 326"/>
                <a:gd name="T29" fmla="*/ 0 h 363"/>
                <a:gd name="T30" fmla="*/ 1 w 326"/>
                <a:gd name="T31" fmla="*/ 0 h 363"/>
                <a:gd name="T32" fmla="*/ 1 w 326"/>
                <a:gd name="T33" fmla="*/ 0 h 363"/>
                <a:gd name="T34" fmla="*/ 1 w 326"/>
                <a:gd name="T35" fmla="*/ 0 h 363"/>
                <a:gd name="T36" fmla="*/ 1 w 326"/>
                <a:gd name="T37" fmla="*/ 0 h 363"/>
                <a:gd name="T38" fmla="*/ 1 w 326"/>
                <a:gd name="T39" fmla="*/ 0 h 363"/>
                <a:gd name="T40" fmla="*/ 1 w 326"/>
                <a:gd name="T41" fmla="*/ 0 h 363"/>
                <a:gd name="T42" fmla="*/ 1 w 326"/>
                <a:gd name="T43" fmla="*/ 0 h 363"/>
                <a:gd name="T44" fmla="*/ 1 w 326"/>
                <a:gd name="T45" fmla="*/ 0 h 363"/>
                <a:gd name="T46" fmla="*/ 1 w 326"/>
                <a:gd name="T47" fmla="*/ 0 h 363"/>
                <a:gd name="T48" fmla="*/ 1 w 326"/>
                <a:gd name="T49" fmla="*/ 0 h 363"/>
                <a:gd name="T50" fmla="*/ 1 w 326"/>
                <a:gd name="T51" fmla="*/ 0 h 363"/>
                <a:gd name="T52" fmla="*/ 1 w 326"/>
                <a:gd name="T53" fmla="*/ 0 h 363"/>
                <a:gd name="T54" fmla="*/ 1 w 326"/>
                <a:gd name="T55" fmla="*/ 0 h 363"/>
                <a:gd name="T56" fmla="*/ 1 w 326"/>
                <a:gd name="T57" fmla="*/ 0 h 363"/>
                <a:gd name="T58" fmla="*/ 1 w 326"/>
                <a:gd name="T59" fmla="*/ 0 h 363"/>
                <a:gd name="T60" fmla="*/ 1 w 326"/>
                <a:gd name="T61" fmla="*/ 0 h 363"/>
                <a:gd name="T62" fmla="*/ 1 w 326"/>
                <a:gd name="T63" fmla="*/ 0 h 363"/>
                <a:gd name="T64" fmla="*/ 1 w 326"/>
                <a:gd name="T65" fmla="*/ 0 h 363"/>
                <a:gd name="T66" fmla="*/ 1 w 326"/>
                <a:gd name="T67" fmla="*/ 0 h 363"/>
                <a:gd name="T68" fmla="*/ 1 w 326"/>
                <a:gd name="T69" fmla="*/ 0 h 363"/>
                <a:gd name="T70" fmla="*/ 1 w 326"/>
                <a:gd name="T71" fmla="*/ 0 h 363"/>
                <a:gd name="T72" fmla="*/ 1 w 326"/>
                <a:gd name="T73" fmla="*/ 0 h 363"/>
                <a:gd name="T74" fmla="*/ 1 w 326"/>
                <a:gd name="T75" fmla="*/ 0 h 363"/>
                <a:gd name="T76" fmla="*/ 1 w 326"/>
                <a:gd name="T77" fmla="*/ 0 h 363"/>
                <a:gd name="T78" fmla="*/ 1 w 326"/>
                <a:gd name="T79" fmla="*/ 0 h 363"/>
                <a:gd name="T80" fmla="*/ 1 w 326"/>
                <a:gd name="T81" fmla="*/ 0 h 363"/>
                <a:gd name="T82" fmla="*/ 1 w 326"/>
                <a:gd name="T83" fmla="*/ 0 h 36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26"/>
                <a:gd name="T127" fmla="*/ 0 h 363"/>
                <a:gd name="T128" fmla="*/ 326 w 326"/>
                <a:gd name="T129" fmla="*/ 363 h 36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26" h="363">
                  <a:moveTo>
                    <a:pt x="148" y="361"/>
                  </a:moveTo>
                  <a:lnTo>
                    <a:pt x="84" y="327"/>
                  </a:lnTo>
                  <a:lnTo>
                    <a:pt x="0" y="277"/>
                  </a:lnTo>
                  <a:lnTo>
                    <a:pt x="23" y="213"/>
                  </a:lnTo>
                  <a:lnTo>
                    <a:pt x="65" y="183"/>
                  </a:lnTo>
                  <a:lnTo>
                    <a:pt x="21" y="104"/>
                  </a:lnTo>
                  <a:lnTo>
                    <a:pt x="129" y="43"/>
                  </a:lnTo>
                  <a:lnTo>
                    <a:pt x="190" y="6"/>
                  </a:lnTo>
                  <a:lnTo>
                    <a:pt x="196" y="14"/>
                  </a:lnTo>
                  <a:lnTo>
                    <a:pt x="223" y="0"/>
                  </a:lnTo>
                  <a:lnTo>
                    <a:pt x="236" y="0"/>
                  </a:lnTo>
                  <a:lnTo>
                    <a:pt x="257" y="14"/>
                  </a:lnTo>
                  <a:lnTo>
                    <a:pt x="263" y="31"/>
                  </a:lnTo>
                  <a:lnTo>
                    <a:pt x="250" y="71"/>
                  </a:lnTo>
                  <a:lnTo>
                    <a:pt x="242" y="81"/>
                  </a:lnTo>
                  <a:lnTo>
                    <a:pt x="232" y="85"/>
                  </a:lnTo>
                  <a:lnTo>
                    <a:pt x="230" y="89"/>
                  </a:lnTo>
                  <a:lnTo>
                    <a:pt x="230" y="98"/>
                  </a:lnTo>
                  <a:lnTo>
                    <a:pt x="246" y="123"/>
                  </a:lnTo>
                  <a:lnTo>
                    <a:pt x="248" y="139"/>
                  </a:lnTo>
                  <a:lnTo>
                    <a:pt x="251" y="142"/>
                  </a:lnTo>
                  <a:lnTo>
                    <a:pt x="274" y="131"/>
                  </a:lnTo>
                  <a:lnTo>
                    <a:pt x="296" y="162"/>
                  </a:lnTo>
                  <a:lnTo>
                    <a:pt x="322" y="211"/>
                  </a:lnTo>
                  <a:lnTo>
                    <a:pt x="326" y="235"/>
                  </a:lnTo>
                  <a:lnTo>
                    <a:pt x="319" y="246"/>
                  </a:lnTo>
                  <a:lnTo>
                    <a:pt x="303" y="248"/>
                  </a:lnTo>
                  <a:lnTo>
                    <a:pt x="299" y="250"/>
                  </a:lnTo>
                  <a:lnTo>
                    <a:pt x="299" y="259"/>
                  </a:lnTo>
                  <a:lnTo>
                    <a:pt x="292" y="269"/>
                  </a:lnTo>
                  <a:lnTo>
                    <a:pt x="276" y="279"/>
                  </a:lnTo>
                  <a:lnTo>
                    <a:pt x="253" y="296"/>
                  </a:lnTo>
                  <a:lnTo>
                    <a:pt x="246" y="306"/>
                  </a:lnTo>
                  <a:lnTo>
                    <a:pt x="232" y="319"/>
                  </a:lnTo>
                  <a:lnTo>
                    <a:pt x="215" y="319"/>
                  </a:lnTo>
                  <a:lnTo>
                    <a:pt x="205" y="317"/>
                  </a:lnTo>
                  <a:lnTo>
                    <a:pt x="200" y="317"/>
                  </a:lnTo>
                  <a:lnTo>
                    <a:pt x="200" y="329"/>
                  </a:lnTo>
                  <a:lnTo>
                    <a:pt x="194" y="340"/>
                  </a:lnTo>
                  <a:lnTo>
                    <a:pt x="177" y="355"/>
                  </a:lnTo>
                  <a:lnTo>
                    <a:pt x="161" y="363"/>
                  </a:lnTo>
                  <a:lnTo>
                    <a:pt x="148" y="36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6" name="Freeform 417"/>
            <p:cNvSpPr>
              <a:spLocks/>
            </p:cNvSpPr>
            <p:nvPr/>
          </p:nvSpPr>
          <p:spPr bwMode="auto">
            <a:xfrm>
              <a:off x="6325753" y="6101673"/>
              <a:ext cx="276935" cy="221293"/>
            </a:xfrm>
            <a:custGeom>
              <a:avLst/>
              <a:gdLst>
                <a:gd name="T0" fmla="*/ 1 w 326"/>
                <a:gd name="T1" fmla="*/ 0 h 363"/>
                <a:gd name="T2" fmla="*/ 1 w 326"/>
                <a:gd name="T3" fmla="*/ 0 h 363"/>
                <a:gd name="T4" fmla="*/ 0 w 326"/>
                <a:gd name="T5" fmla="*/ 0 h 363"/>
                <a:gd name="T6" fmla="*/ 1 w 326"/>
                <a:gd name="T7" fmla="*/ 0 h 363"/>
                <a:gd name="T8" fmla="*/ 1 w 326"/>
                <a:gd name="T9" fmla="*/ 0 h 363"/>
                <a:gd name="T10" fmla="*/ 1 w 326"/>
                <a:gd name="T11" fmla="*/ 0 h 363"/>
                <a:gd name="T12" fmla="*/ 1 w 326"/>
                <a:gd name="T13" fmla="*/ 0 h 363"/>
                <a:gd name="T14" fmla="*/ 1 w 326"/>
                <a:gd name="T15" fmla="*/ 0 h 363"/>
                <a:gd name="T16" fmla="*/ 1 w 326"/>
                <a:gd name="T17" fmla="*/ 0 h 363"/>
                <a:gd name="T18" fmla="*/ 1 w 326"/>
                <a:gd name="T19" fmla="*/ 0 h 363"/>
                <a:gd name="T20" fmla="*/ 1 w 326"/>
                <a:gd name="T21" fmla="*/ 0 h 363"/>
                <a:gd name="T22" fmla="*/ 1 w 326"/>
                <a:gd name="T23" fmla="*/ 0 h 363"/>
                <a:gd name="T24" fmla="*/ 1 w 326"/>
                <a:gd name="T25" fmla="*/ 0 h 363"/>
                <a:gd name="T26" fmla="*/ 1 w 326"/>
                <a:gd name="T27" fmla="*/ 0 h 363"/>
                <a:gd name="T28" fmla="*/ 1 w 326"/>
                <a:gd name="T29" fmla="*/ 0 h 363"/>
                <a:gd name="T30" fmla="*/ 1 w 326"/>
                <a:gd name="T31" fmla="*/ 0 h 363"/>
                <a:gd name="T32" fmla="*/ 1 w 326"/>
                <a:gd name="T33" fmla="*/ 0 h 363"/>
                <a:gd name="T34" fmla="*/ 1 w 326"/>
                <a:gd name="T35" fmla="*/ 0 h 363"/>
                <a:gd name="T36" fmla="*/ 1 w 326"/>
                <a:gd name="T37" fmla="*/ 0 h 363"/>
                <a:gd name="T38" fmla="*/ 1 w 326"/>
                <a:gd name="T39" fmla="*/ 0 h 363"/>
                <a:gd name="T40" fmla="*/ 1 w 326"/>
                <a:gd name="T41" fmla="*/ 0 h 363"/>
                <a:gd name="T42" fmla="*/ 1 w 326"/>
                <a:gd name="T43" fmla="*/ 0 h 363"/>
                <a:gd name="T44" fmla="*/ 1 w 326"/>
                <a:gd name="T45" fmla="*/ 0 h 363"/>
                <a:gd name="T46" fmla="*/ 1 w 326"/>
                <a:gd name="T47" fmla="*/ 0 h 363"/>
                <a:gd name="T48" fmla="*/ 1 w 326"/>
                <a:gd name="T49" fmla="*/ 0 h 363"/>
                <a:gd name="T50" fmla="*/ 1 w 326"/>
                <a:gd name="T51" fmla="*/ 0 h 363"/>
                <a:gd name="T52" fmla="*/ 1 w 326"/>
                <a:gd name="T53" fmla="*/ 0 h 363"/>
                <a:gd name="T54" fmla="*/ 1 w 326"/>
                <a:gd name="T55" fmla="*/ 0 h 363"/>
                <a:gd name="T56" fmla="*/ 1 w 326"/>
                <a:gd name="T57" fmla="*/ 0 h 363"/>
                <a:gd name="T58" fmla="*/ 1 w 326"/>
                <a:gd name="T59" fmla="*/ 0 h 363"/>
                <a:gd name="T60" fmla="*/ 1 w 326"/>
                <a:gd name="T61" fmla="*/ 0 h 363"/>
                <a:gd name="T62" fmla="*/ 1 w 326"/>
                <a:gd name="T63" fmla="*/ 0 h 363"/>
                <a:gd name="T64" fmla="*/ 1 w 326"/>
                <a:gd name="T65" fmla="*/ 0 h 363"/>
                <a:gd name="T66" fmla="*/ 1 w 326"/>
                <a:gd name="T67" fmla="*/ 0 h 363"/>
                <a:gd name="T68" fmla="*/ 1 w 326"/>
                <a:gd name="T69" fmla="*/ 0 h 363"/>
                <a:gd name="T70" fmla="*/ 1 w 326"/>
                <a:gd name="T71" fmla="*/ 0 h 363"/>
                <a:gd name="T72" fmla="*/ 1 w 326"/>
                <a:gd name="T73" fmla="*/ 0 h 363"/>
                <a:gd name="T74" fmla="*/ 1 w 326"/>
                <a:gd name="T75" fmla="*/ 0 h 363"/>
                <a:gd name="T76" fmla="*/ 1 w 326"/>
                <a:gd name="T77" fmla="*/ 0 h 363"/>
                <a:gd name="T78" fmla="*/ 1 w 326"/>
                <a:gd name="T79" fmla="*/ 0 h 363"/>
                <a:gd name="T80" fmla="*/ 1 w 326"/>
                <a:gd name="T81" fmla="*/ 0 h 363"/>
                <a:gd name="T82" fmla="*/ 1 w 326"/>
                <a:gd name="T83" fmla="*/ 0 h 36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26"/>
                <a:gd name="T127" fmla="*/ 0 h 363"/>
                <a:gd name="T128" fmla="*/ 326 w 326"/>
                <a:gd name="T129" fmla="*/ 363 h 36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26" h="363">
                  <a:moveTo>
                    <a:pt x="148" y="361"/>
                  </a:moveTo>
                  <a:lnTo>
                    <a:pt x="84" y="327"/>
                  </a:lnTo>
                  <a:lnTo>
                    <a:pt x="0" y="277"/>
                  </a:lnTo>
                  <a:lnTo>
                    <a:pt x="23" y="213"/>
                  </a:lnTo>
                  <a:lnTo>
                    <a:pt x="65" y="183"/>
                  </a:lnTo>
                  <a:lnTo>
                    <a:pt x="21" y="104"/>
                  </a:lnTo>
                  <a:lnTo>
                    <a:pt x="129" y="43"/>
                  </a:lnTo>
                  <a:lnTo>
                    <a:pt x="190" y="6"/>
                  </a:lnTo>
                  <a:lnTo>
                    <a:pt x="196" y="14"/>
                  </a:lnTo>
                  <a:lnTo>
                    <a:pt x="223" y="0"/>
                  </a:lnTo>
                  <a:lnTo>
                    <a:pt x="236" y="0"/>
                  </a:lnTo>
                  <a:lnTo>
                    <a:pt x="257" y="14"/>
                  </a:lnTo>
                  <a:lnTo>
                    <a:pt x="263" y="31"/>
                  </a:lnTo>
                  <a:lnTo>
                    <a:pt x="250" y="71"/>
                  </a:lnTo>
                  <a:lnTo>
                    <a:pt x="242" y="81"/>
                  </a:lnTo>
                  <a:lnTo>
                    <a:pt x="232" y="85"/>
                  </a:lnTo>
                  <a:lnTo>
                    <a:pt x="230" y="89"/>
                  </a:lnTo>
                  <a:lnTo>
                    <a:pt x="230" y="98"/>
                  </a:lnTo>
                  <a:lnTo>
                    <a:pt x="246" y="123"/>
                  </a:lnTo>
                  <a:lnTo>
                    <a:pt x="248" y="139"/>
                  </a:lnTo>
                  <a:lnTo>
                    <a:pt x="251" y="142"/>
                  </a:lnTo>
                  <a:lnTo>
                    <a:pt x="274" y="131"/>
                  </a:lnTo>
                  <a:lnTo>
                    <a:pt x="296" y="162"/>
                  </a:lnTo>
                  <a:lnTo>
                    <a:pt x="322" y="211"/>
                  </a:lnTo>
                  <a:lnTo>
                    <a:pt x="326" y="235"/>
                  </a:lnTo>
                  <a:lnTo>
                    <a:pt x="319" y="246"/>
                  </a:lnTo>
                  <a:lnTo>
                    <a:pt x="303" y="248"/>
                  </a:lnTo>
                  <a:lnTo>
                    <a:pt x="299" y="250"/>
                  </a:lnTo>
                  <a:lnTo>
                    <a:pt x="299" y="259"/>
                  </a:lnTo>
                  <a:lnTo>
                    <a:pt x="292" y="269"/>
                  </a:lnTo>
                  <a:lnTo>
                    <a:pt x="276" y="279"/>
                  </a:lnTo>
                  <a:lnTo>
                    <a:pt x="253" y="296"/>
                  </a:lnTo>
                  <a:lnTo>
                    <a:pt x="246" y="306"/>
                  </a:lnTo>
                  <a:lnTo>
                    <a:pt x="232" y="319"/>
                  </a:lnTo>
                  <a:lnTo>
                    <a:pt x="215" y="319"/>
                  </a:lnTo>
                  <a:lnTo>
                    <a:pt x="205" y="317"/>
                  </a:lnTo>
                  <a:lnTo>
                    <a:pt x="200" y="317"/>
                  </a:lnTo>
                  <a:lnTo>
                    <a:pt x="200" y="329"/>
                  </a:lnTo>
                  <a:lnTo>
                    <a:pt x="194" y="340"/>
                  </a:lnTo>
                  <a:lnTo>
                    <a:pt x="177" y="355"/>
                  </a:lnTo>
                  <a:lnTo>
                    <a:pt x="161" y="363"/>
                  </a:lnTo>
                  <a:lnTo>
                    <a:pt x="148" y="361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7" name="Freeform 418"/>
            <p:cNvSpPr>
              <a:spLocks/>
            </p:cNvSpPr>
            <p:nvPr/>
          </p:nvSpPr>
          <p:spPr bwMode="auto">
            <a:xfrm>
              <a:off x="5499564" y="5522097"/>
              <a:ext cx="350784" cy="425462"/>
            </a:xfrm>
            <a:custGeom>
              <a:avLst/>
              <a:gdLst>
                <a:gd name="T0" fmla="*/ 1 w 415"/>
                <a:gd name="T1" fmla="*/ 0 h 700"/>
                <a:gd name="T2" fmla="*/ 1 w 415"/>
                <a:gd name="T3" fmla="*/ 0 h 700"/>
                <a:gd name="T4" fmla="*/ 1 w 415"/>
                <a:gd name="T5" fmla="*/ 0 h 700"/>
                <a:gd name="T6" fmla="*/ 1 w 415"/>
                <a:gd name="T7" fmla="*/ 0 h 700"/>
                <a:gd name="T8" fmla="*/ 1 w 415"/>
                <a:gd name="T9" fmla="*/ 0 h 700"/>
                <a:gd name="T10" fmla="*/ 1 w 415"/>
                <a:gd name="T11" fmla="*/ 0 h 700"/>
                <a:gd name="T12" fmla="*/ 1 w 415"/>
                <a:gd name="T13" fmla="*/ 0 h 700"/>
                <a:gd name="T14" fmla="*/ 1 w 415"/>
                <a:gd name="T15" fmla="*/ 0 h 700"/>
                <a:gd name="T16" fmla="*/ 1 w 415"/>
                <a:gd name="T17" fmla="*/ 0 h 700"/>
                <a:gd name="T18" fmla="*/ 1 w 415"/>
                <a:gd name="T19" fmla="*/ 0 h 700"/>
                <a:gd name="T20" fmla="*/ 1 w 415"/>
                <a:gd name="T21" fmla="*/ 0 h 700"/>
                <a:gd name="T22" fmla="*/ 1 w 415"/>
                <a:gd name="T23" fmla="*/ 0 h 700"/>
                <a:gd name="T24" fmla="*/ 1 w 415"/>
                <a:gd name="T25" fmla="*/ 0 h 700"/>
                <a:gd name="T26" fmla="*/ 1 w 415"/>
                <a:gd name="T27" fmla="*/ 0 h 700"/>
                <a:gd name="T28" fmla="*/ 1 w 415"/>
                <a:gd name="T29" fmla="*/ 0 h 700"/>
                <a:gd name="T30" fmla="*/ 1 w 415"/>
                <a:gd name="T31" fmla="*/ 0 h 700"/>
                <a:gd name="T32" fmla="*/ 1 w 415"/>
                <a:gd name="T33" fmla="*/ 0 h 700"/>
                <a:gd name="T34" fmla="*/ 1 w 415"/>
                <a:gd name="T35" fmla="*/ 0 h 700"/>
                <a:gd name="T36" fmla="*/ 1 w 415"/>
                <a:gd name="T37" fmla="*/ 0 h 700"/>
                <a:gd name="T38" fmla="*/ 1 w 415"/>
                <a:gd name="T39" fmla="*/ 0 h 700"/>
                <a:gd name="T40" fmla="*/ 1 w 415"/>
                <a:gd name="T41" fmla="*/ 0 h 700"/>
                <a:gd name="T42" fmla="*/ 1 w 415"/>
                <a:gd name="T43" fmla="*/ 0 h 700"/>
                <a:gd name="T44" fmla="*/ 1 w 415"/>
                <a:gd name="T45" fmla="*/ 0 h 700"/>
                <a:gd name="T46" fmla="*/ 1 w 415"/>
                <a:gd name="T47" fmla="*/ 0 h 700"/>
                <a:gd name="T48" fmla="*/ 1 w 415"/>
                <a:gd name="T49" fmla="*/ 0 h 700"/>
                <a:gd name="T50" fmla="*/ 1 w 415"/>
                <a:gd name="T51" fmla="*/ 0 h 700"/>
                <a:gd name="T52" fmla="*/ 1 w 415"/>
                <a:gd name="T53" fmla="*/ 0 h 700"/>
                <a:gd name="T54" fmla="*/ 1 w 415"/>
                <a:gd name="T55" fmla="*/ 0 h 700"/>
                <a:gd name="T56" fmla="*/ 1 w 415"/>
                <a:gd name="T57" fmla="*/ 0 h 700"/>
                <a:gd name="T58" fmla="*/ 1 w 415"/>
                <a:gd name="T59" fmla="*/ 0 h 700"/>
                <a:gd name="T60" fmla="*/ 1 w 415"/>
                <a:gd name="T61" fmla="*/ 0 h 700"/>
                <a:gd name="T62" fmla="*/ 1 w 415"/>
                <a:gd name="T63" fmla="*/ 0 h 700"/>
                <a:gd name="T64" fmla="*/ 1 w 415"/>
                <a:gd name="T65" fmla="*/ 0 h 700"/>
                <a:gd name="T66" fmla="*/ 1 w 415"/>
                <a:gd name="T67" fmla="*/ 0 h 700"/>
                <a:gd name="T68" fmla="*/ 1 w 415"/>
                <a:gd name="T69" fmla="*/ 0 h 700"/>
                <a:gd name="T70" fmla="*/ 1 w 415"/>
                <a:gd name="T71" fmla="*/ 0 h 700"/>
                <a:gd name="T72" fmla="*/ 1 w 415"/>
                <a:gd name="T73" fmla="*/ 0 h 700"/>
                <a:gd name="T74" fmla="*/ 0 w 415"/>
                <a:gd name="T75" fmla="*/ 0 h 700"/>
                <a:gd name="T76" fmla="*/ 1 w 415"/>
                <a:gd name="T77" fmla="*/ 0 h 700"/>
                <a:gd name="T78" fmla="*/ 1 w 415"/>
                <a:gd name="T79" fmla="*/ 0 h 700"/>
                <a:gd name="T80" fmla="*/ 1 w 415"/>
                <a:gd name="T81" fmla="*/ 0 h 7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5"/>
                <a:gd name="T124" fmla="*/ 0 h 700"/>
                <a:gd name="T125" fmla="*/ 415 w 415"/>
                <a:gd name="T126" fmla="*/ 700 h 7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5" h="700">
                  <a:moveTo>
                    <a:pt x="44" y="151"/>
                  </a:moveTo>
                  <a:lnTo>
                    <a:pt x="92" y="324"/>
                  </a:lnTo>
                  <a:lnTo>
                    <a:pt x="115" y="324"/>
                  </a:lnTo>
                  <a:lnTo>
                    <a:pt x="125" y="330"/>
                  </a:lnTo>
                  <a:lnTo>
                    <a:pt x="160" y="449"/>
                  </a:lnTo>
                  <a:lnTo>
                    <a:pt x="156" y="458"/>
                  </a:lnTo>
                  <a:lnTo>
                    <a:pt x="133" y="458"/>
                  </a:lnTo>
                  <a:lnTo>
                    <a:pt x="121" y="476"/>
                  </a:lnTo>
                  <a:lnTo>
                    <a:pt x="125" y="495"/>
                  </a:lnTo>
                  <a:lnTo>
                    <a:pt x="131" y="504"/>
                  </a:lnTo>
                  <a:lnTo>
                    <a:pt x="165" y="518"/>
                  </a:lnTo>
                  <a:lnTo>
                    <a:pt x="173" y="526"/>
                  </a:lnTo>
                  <a:lnTo>
                    <a:pt x="173" y="533"/>
                  </a:lnTo>
                  <a:lnTo>
                    <a:pt x="163" y="577"/>
                  </a:lnTo>
                  <a:lnTo>
                    <a:pt x="163" y="587"/>
                  </a:lnTo>
                  <a:lnTo>
                    <a:pt x="167" y="597"/>
                  </a:lnTo>
                  <a:lnTo>
                    <a:pt x="183" y="597"/>
                  </a:lnTo>
                  <a:lnTo>
                    <a:pt x="186" y="593"/>
                  </a:lnTo>
                  <a:lnTo>
                    <a:pt x="198" y="593"/>
                  </a:lnTo>
                  <a:lnTo>
                    <a:pt x="194" y="621"/>
                  </a:lnTo>
                  <a:lnTo>
                    <a:pt x="300" y="700"/>
                  </a:lnTo>
                  <a:lnTo>
                    <a:pt x="326" y="633"/>
                  </a:lnTo>
                  <a:lnTo>
                    <a:pt x="394" y="616"/>
                  </a:lnTo>
                  <a:lnTo>
                    <a:pt x="371" y="510"/>
                  </a:lnTo>
                  <a:lnTo>
                    <a:pt x="394" y="495"/>
                  </a:lnTo>
                  <a:lnTo>
                    <a:pt x="376" y="458"/>
                  </a:lnTo>
                  <a:lnTo>
                    <a:pt x="415" y="410"/>
                  </a:lnTo>
                  <a:lnTo>
                    <a:pt x="309" y="245"/>
                  </a:lnTo>
                  <a:lnTo>
                    <a:pt x="232" y="165"/>
                  </a:lnTo>
                  <a:lnTo>
                    <a:pt x="175" y="96"/>
                  </a:lnTo>
                  <a:lnTo>
                    <a:pt x="158" y="94"/>
                  </a:lnTo>
                  <a:lnTo>
                    <a:pt x="140" y="98"/>
                  </a:lnTo>
                  <a:lnTo>
                    <a:pt x="117" y="96"/>
                  </a:lnTo>
                  <a:lnTo>
                    <a:pt x="77" y="50"/>
                  </a:lnTo>
                  <a:lnTo>
                    <a:pt x="35" y="7"/>
                  </a:lnTo>
                  <a:lnTo>
                    <a:pt x="19" y="0"/>
                  </a:lnTo>
                  <a:lnTo>
                    <a:pt x="6" y="7"/>
                  </a:lnTo>
                  <a:lnTo>
                    <a:pt x="0" y="15"/>
                  </a:lnTo>
                  <a:lnTo>
                    <a:pt x="10" y="44"/>
                  </a:lnTo>
                  <a:lnTo>
                    <a:pt x="25" y="84"/>
                  </a:lnTo>
                  <a:lnTo>
                    <a:pt x="44" y="15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8" name="Freeform 419"/>
            <p:cNvSpPr>
              <a:spLocks/>
            </p:cNvSpPr>
            <p:nvPr/>
          </p:nvSpPr>
          <p:spPr bwMode="auto">
            <a:xfrm>
              <a:off x="5499564" y="5522097"/>
              <a:ext cx="350784" cy="425462"/>
            </a:xfrm>
            <a:custGeom>
              <a:avLst/>
              <a:gdLst>
                <a:gd name="T0" fmla="*/ 1 w 415"/>
                <a:gd name="T1" fmla="*/ 0 h 700"/>
                <a:gd name="T2" fmla="*/ 1 w 415"/>
                <a:gd name="T3" fmla="*/ 0 h 700"/>
                <a:gd name="T4" fmla="*/ 1 w 415"/>
                <a:gd name="T5" fmla="*/ 0 h 700"/>
                <a:gd name="T6" fmla="*/ 1 w 415"/>
                <a:gd name="T7" fmla="*/ 0 h 700"/>
                <a:gd name="T8" fmla="*/ 1 w 415"/>
                <a:gd name="T9" fmla="*/ 0 h 700"/>
                <a:gd name="T10" fmla="*/ 1 w 415"/>
                <a:gd name="T11" fmla="*/ 0 h 700"/>
                <a:gd name="T12" fmla="*/ 1 w 415"/>
                <a:gd name="T13" fmla="*/ 0 h 700"/>
                <a:gd name="T14" fmla="*/ 1 w 415"/>
                <a:gd name="T15" fmla="*/ 0 h 700"/>
                <a:gd name="T16" fmla="*/ 1 w 415"/>
                <a:gd name="T17" fmla="*/ 0 h 700"/>
                <a:gd name="T18" fmla="*/ 1 w 415"/>
                <a:gd name="T19" fmla="*/ 0 h 700"/>
                <a:gd name="T20" fmla="*/ 1 w 415"/>
                <a:gd name="T21" fmla="*/ 0 h 700"/>
                <a:gd name="T22" fmla="*/ 1 w 415"/>
                <a:gd name="T23" fmla="*/ 0 h 700"/>
                <a:gd name="T24" fmla="*/ 1 w 415"/>
                <a:gd name="T25" fmla="*/ 0 h 700"/>
                <a:gd name="T26" fmla="*/ 1 w 415"/>
                <a:gd name="T27" fmla="*/ 0 h 700"/>
                <a:gd name="T28" fmla="*/ 1 w 415"/>
                <a:gd name="T29" fmla="*/ 0 h 700"/>
                <a:gd name="T30" fmla="*/ 1 w 415"/>
                <a:gd name="T31" fmla="*/ 0 h 700"/>
                <a:gd name="T32" fmla="*/ 1 w 415"/>
                <a:gd name="T33" fmla="*/ 0 h 700"/>
                <a:gd name="T34" fmla="*/ 1 w 415"/>
                <a:gd name="T35" fmla="*/ 0 h 700"/>
                <a:gd name="T36" fmla="*/ 1 w 415"/>
                <a:gd name="T37" fmla="*/ 0 h 700"/>
                <a:gd name="T38" fmla="*/ 1 w 415"/>
                <a:gd name="T39" fmla="*/ 0 h 700"/>
                <a:gd name="T40" fmla="*/ 1 w 415"/>
                <a:gd name="T41" fmla="*/ 0 h 700"/>
                <a:gd name="T42" fmla="*/ 1 w 415"/>
                <a:gd name="T43" fmla="*/ 0 h 700"/>
                <a:gd name="T44" fmla="*/ 1 w 415"/>
                <a:gd name="T45" fmla="*/ 0 h 700"/>
                <a:gd name="T46" fmla="*/ 1 w 415"/>
                <a:gd name="T47" fmla="*/ 0 h 700"/>
                <a:gd name="T48" fmla="*/ 1 w 415"/>
                <a:gd name="T49" fmla="*/ 0 h 700"/>
                <a:gd name="T50" fmla="*/ 1 w 415"/>
                <a:gd name="T51" fmla="*/ 0 h 700"/>
                <a:gd name="T52" fmla="*/ 1 w 415"/>
                <a:gd name="T53" fmla="*/ 0 h 700"/>
                <a:gd name="T54" fmla="*/ 1 w 415"/>
                <a:gd name="T55" fmla="*/ 0 h 700"/>
                <a:gd name="T56" fmla="*/ 1 w 415"/>
                <a:gd name="T57" fmla="*/ 0 h 700"/>
                <a:gd name="T58" fmla="*/ 1 w 415"/>
                <a:gd name="T59" fmla="*/ 0 h 700"/>
                <a:gd name="T60" fmla="*/ 1 w 415"/>
                <a:gd name="T61" fmla="*/ 0 h 700"/>
                <a:gd name="T62" fmla="*/ 1 w 415"/>
                <a:gd name="T63" fmla="*/ 0 h 700"/>
                <a:gd name="T64" fmla="*/ 1 w 415"/>
                <a:gd name="T65" fmla="*/ 0 h 700"/>
                <a:gd name="T66" fmla="*/ 1 w 415"/>
                <a:gd name="T67" fmla="*/ 0 h 700"/>
                <a:gd name="T68" fmla="*/ 1 w 415"/>
                <a:gd name="T69" fmla="*/ 0 h 700"/>
                <a:gd name="T70" fmla="*/ 1 w 415"/>
                <a:gd name="T71" fmla="*/ 0 h 700"/>
                <a:gd name="T72" fmla="*/ 1 w 415"/>
                <a:gd name="T73" fmla="*/ 0 h 700"/>
                <a:gd name="T74" fmla="*/ 0 w 415"/>
                <a:gd name="T75" fmla="*/ 0 h 700"/>
                <a:gd name="T76" fmla="*/ 1 w 415"/>
                <a:gd name="T77" fmla="*/ 0 h 700"/>
                <a:gd name="T78" fmla="*/ 1 w 415"/>
                <a:gd name="T79" fmla="*/ 0 h 700"/>
                <a:gd name="T80" fmla="*/ 1 w 415"/>
                <a:gd name="T81" fmla="*/ 0 h 7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15"/>
                <a:gd name="T124" fmla="*/ 0 h 700"/>
                <a:gd name="T125" fmla="*/ 415 w 415"/>
                <a:gd name="T126" fmla="*/ 700 h 70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15" h="700">
                  <a:moveTo>
                    <a:pt x="44" y="151"/>
                  </a:moveTo>
                  <a:lnTo>
                    <a:pt x="92" y="324"/>
                  </a:lnTo>
                  <a:lnTo>
                    <a:pt x="115" y="324"/>
                  </a:lnTo>
                  <a:lnTo>
                    <a:pt x="125" y="330"/>
                  </a:lnTo>
                  <a:lnTo>
                    <a:pt x="160" y="449"/>
                  </a:lnTo>
                  <a:lnTo>
                    <a:pt x="156" y="458"/>
                  </a:lnTo>
                  <a:lnTo>
                    <a:pt x="133" y="458"/>
                  </a:lnTo>
                  <a:lnTo>
                    <a:pt x="121" y="476"/>
                  </a:lnTo>
                  <a:lnTo>
                    <a:pt x="125" y="495"/>
                  </a:lnTo>
                  <a:lnTo>
                    <a:pt x="131" y="504"/>
                  </a:lnTo>
                  <a:lnTo>
                    <a:pt x="165" y="518"/>
                  </a:lnTo>
                  <a:lnTo>
                    <a:pt x="173" y="526"/>
                  </a:lnTo>
                  <a:lnTo>
                    <a:pt x="173" y="533"/>
                  </a:lnTo>
                  <a:lnTo>
                    <a:pt x="163" y="577"/>
                  </a:lnTo>
                  <a:lnTo>
                    <a:pt x="163" y="587"/>
                  </a:lnTo>
                  <a:lnTo>
                    <a:pt x="167" y="597"/>
                  </a:lnTo>
                  <a:lnTo>
                    <a:pt x="183" y="597"/>
                  </a:lnTo>
                  <a:lnTo>
                    <a:pt x="186" y="593"/>
                  </a:lnTo>
                  <a:lnTo>
                    <a:pt x="198" y="593"/>
                  </a:lnTo>
                  <a:lnTo>
                    <a:pt x="194" y="621"/>
                  </a:lnTo>
                  <a:lnTo>
                    <a:pt x="300" y="700"/>
                  </a:lnTo>
                  <a:lnTo>
                    <a:pt x="326" y="633"/>
                  </a:lnTo>
                  <a:lnTo>
                    <a:pt x="394" y="616"/>
                  </a:lnTo>
                  <a:lnTo>
                    <a:pt x="371" y="510"/>
                  </a:lnTo>
                  <a:lnTo>
                    <a:pt x="394" y="495"/>
                  </a:lnTo>
                  <a:lnTo>
                    <a:pt x="376" y="458"/>
                  </a:lnTo>
                  <a:lnTo>
                    <a:pt x="415" y="410"/>
                  </a:lnTo>
                  <a:lnTo>
                    <a:pt x="309" y="245"/>
                  </a:lnTo>
                  <a:lnTo>
                    <a:pt x="232" y="165"/>
                  </a:lnTo>
                  <a:lnTo>
                    <a:pt x="175" y="96"/>
                  </a:lnTo>
                  <a:lnTo>
                    <a:pt x="158" y="94"/>
                  </a:lnTo>
                  <a:lnTo>
                    <a:pt x="140" y="98"/>
                  </a:lnTo>
                  <a:lnTo>
                    <a:pt x="117" y="96"/>
                  </a:lnTo>
                  <a:lnTo>
                    <a:pt x="77" y="50"/>
                  </a:lnTo>
                  <a:lnTo>
                    <a:pt x="35" y="7"/>
                  </a:lnTo>
                  <a:lnTo>
                    <a:pt x="19" y="0"/>
                  </a:lnTo>
                  <a:lnTo>
                    <a:pt x="6" y="7"/>
                  </a:lnTo>
                  <a:lnTo>
                    <a:pt x="0" y="15"/>
                  </a:lnTo>
                  <a:lnTo>
                    <a:pt x="10" y="44"/>
                  </a:lnTo>
                  <a:lnTo>
                    <a:pt x="25" y="84"/>
                  </a:lnTo>
                  <a:lnTo>
                    <a:pt x="44" y="151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19" name="Freeform 420"/>
            <p:cNvSpPr>
              <a:spLocks/>
            </p:cNvSpPr>
            <p:nvPr/>
          </p:nvSpPr>
          <p:spPr bwMode="auto">
            <a:xfrm>
              <a:off x="5554951" y="5900139"/>
              <a:ext cx="327706" cy="470247"/>
            </a:xfrm>
            <a:custGeom>
              <a:avLst/>
              <a:gdLst>
                <a:gd name="T0" fmla="*/ 1 w 384"/>
                <a:gd name="T1" fmla="*/ 0 h 774"/>
                <a:gd name="T2" fmla="*/ 1 w 384"/>
                <a:gd name="T3" fmla="*/ 0 h 774"/>
                <a:gd name="T4" fmla="*/ 1 w 384"/>
                <a:gd name="T5" fmla="*/ 0 h 774"/>
                <a:gd name="T6" fmla="*/ 1 w 384"/>
                <a:gd name="T7" fmla="*/ 0 h 774"/>
                <a:gd name="T8" fmla="*/ 1 w 384"/>
                <a:gd name="T9" fmla="*/ 0 h 774"/>
                <a:gd name="T10" fmla="*/ 1 w 384"/>
                <a:gd name="T11" fmla="*/ 0 h 774"/>
                <a:gd name="T12" fmla="*/ 1 w 384"/>
                <a:gd name="T13" fmla="*/ 0 h 774"/>
                <a:gd name="T14" fmla="*/ 1 w 384"/>
                <a:gd name="T15" fmla="*/ 0 h 774"/>
                <a:gd name="T16" fmla="*/ 1 w 384"/>
                <a:gd name="T17" fmla="*/ 0 h 774"/>
                <a:gd name="T18" fmla="*/ 1 w 384"/>
                <a:gd name="T19" fmla="*/ 0 h 774"/>
                <a:gd name="T20" fmla="*/ 1 w 384"/>
                <a:gd name="T21" fmla="*/ 0 h 774"/>
                <a:gd name="T22" fmla="*/ 1 w 384"/>
                <a:gd name="T23" fmla="*/ 0 h 774"/>
                <a:gd name="T24" fmla="*/ 1 w 384"/>
                <a:gd name="T25" fmla="*/ 0 h 774"/>
                <a:gd name="T26" fmla="*/ 1 w 384"/>
                <a:gd name="T27" fmla="*/ 0 h 774"/>
                <a:gd name="T28" fmla="*/ 1 w 384"/>
                <a:gd name="T29" fmla="*/ 0 h 774"/>
                <a:gd name="T30" fmla="*/ 1 w 384"/>
                <a:gd name="T31" fmla="*/ 0 h 774"/>
                <a:gd name="T32" fmla="*/ 1 w 384"/>
                <a:gd name="T33" fmla="*/ 0 h 774"/>
                <a:gd name="T34" fmla="*/ 1 w 384"/>
                <a:gd name="T35" fmla="*/ 0 h 774"/>
                <a:gd name="T36" fmla="*/ 1 w 384"/>
                <a:gd name="T37" fmla="*/ 0 h 774"/>
                <a:gd name="T38" fmla="*/ 1 w 384"/>
                <a:gd name="T39" fmla="*/ 0 h 774"/>
                <a:gd name="T40" fmla="*/ 1 w 384"/>
                <a:gd name="T41" fmla="*/ 0 h 774"/>
                <a:gd name="T42" fmla="*/ 1 w 384"/>
                <a:gd name="T43" fmla="*/ 0 h 774"/>
                <a:gd name="T44" fmla="*/ 1 w 384"/>
                <a:gd name="T45" fmla="*/ 0 h 774"/>
                <a:gd name="T46" fmla="*/ 1 w 384"/>
                <a:gd name="T47" fmla="*/ 0 h 774"/>
                <a:gd name="T48" fmla="*/ 1 w 384"/>
                <a:gd name="T49" fmla="*/ 0 h 774"/>
                <a:gd name="T50" fmla="*/ 1 w 384"/>
                <a:gd name="T51" fmla="*/ 0 h 774"/>
                <a:gd name="T52" fmla="*/ 1 w 384"/>
                <a:gd name="T53" fmla="*/ 0 h 774"/>
                <a:gd name="T54" fmla="*/ 1 w 384"/>
                <a:gd name="T55" fmla="*/ 0 h 774"/>
                <a:gd name="T56" fmla="*/ 1 w 384"/>
                <a:gd name="T57" fmla="*/ 0 h 774"/>
                <a:gd name="T58" fmla="*/ 1 w 384"/>
                <a:gd name="T59" fmla="*/ 0 h 774"/>
                <a:gd name="T60" fmla="*/ 1 w 384"/>
                <a:gd name="T61" fmla="*/ 0 h 774"/>
                <a:gd name="T62" fmla="*/ 1 w 384"/>
                <a:gd name="T63" fmla="*/ 0 h 774"/>
                <a:gd name="T64" fmla="*/ 1 w 384"/>
                <a:gd name="T65" fmla="*/ 0 h 774"/>
                <a:gd name="T66" fmla="*/ 1 w 384"/>
                <a:gd name="T67" fmla="*/ 0 h 774"/>
                <a:gd name="T68" fmla="*/ 1 w 384"/>
                <a:gd name="T69" fmla="*/ 0 h 774"/>
                <a:gd name="T70" fmla="*/ 1 w 384"/>
                <a:gd name="T71" fmla="*/ 0 h 774"/>
                <a:gd name="T72" fmla="*/ 1 w 384"/>
                <a:gd name="T73" fmla="*/ 0 h 774"/>
                <a:gd name="T74" fmla="*/ 1 w 384"/>
                <a:gd name="T75" fmla="*/ 0 h 774"/>
                <a:gd name="T76" fmla="*/ 1 w 384"/>
                <a:gd name="T77" fmla="*/ 0 h 774"/>
                <a:gd name="T78" fmla="*/ 1 w 384"/>
                <a:gd name="T79" fmla="*/ 0 h 774"/>
                <a:gd name="T80" fmla="*/ 1 w 384"/>
                <a:gd name="T81" fmla="*/ 0 h 774"/>
                <a:gd name="T82" fmla="*/ 1 w 384"/>
                <a:gd name="T83" fmla="*/ 0 h 774"/>
                <a:gd name="T84" fmla="*/ 0 w 384"/>
                <a:gd name="T85" fmla="*/ 0 h 774"/>
                <a:gd name="T86" fmla="*/ 1 w 384"/>
                <a:gd name="T87" fmla="*/ 0 h 7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84"/>
                <a:gd name="T133" fmla="*/ 0 h 774"/>
                <a:gd name="T134" fmla="*/ 384 w 384"/>
                <a:gd name="T135" fmla="*/ 774 h 77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84" h="774">
                  <a:moveTo>
                    <a:pt x="8" y="588"/>
                  </a:moveTo>
                  <a:lnTo>
                    <a:pt x="10" y="593"/>
                  </a:lnTo>
                  <a:lnTo>
                    <a:pt x="10" y="607"/>
                  </a:lnTo>
                  <a:lnTo>
                    <a:pt x="4" y="615"/>
                  </a:lnTo>
                  <a:lnTo>
                    <a:pt x="6" y="628"/>
                  </a:lnTo>
                  <a:lnTo>
                    <a:pt x="10" y="645"/>
                  </a:lnTo>
                  <a:lnTo>
                    <a:pt x="10" y="655"/>
                  </a:lnTo>
                  <a:lnTo>
                    <a:pt x="22" y="663"/>
                  </a:lnTo>
                  <a:lnTo>
                    <a:pt x="37" y="661"/>
                  </a:lnTo>
                  <a:lnTo>
                    <a:pt x="45" y="649"/>
                  </a:lnTo>
                  <a:lnTo>
                    <a:pt x="70" y="651"/>
                  </a:lnTo>
                  <a:lnTo>
                    <a:pt x="79" y="663"/>
                  </a:lnTo>
                  <a:lnTo>
                    <a:pt x="95" y="663"/>
                  </a:lnTo>
                  <a:lnTo>
                    <a:pt x="116" y="674"/>
                  </a:lnTo>
                  <a:lnTo>
                    <a:pt x="137" y="676"/>
                  </a:lnTo>
                  <a:lnTo>
                    <a:pt x="143" y="672"/>
                  </a:lnTo>
                  <a:lnTo>
                    <a:pt x="156" y="674"/>
                  </a:lnTo>
                  <a:lnTo>
                    <a:pt x="164" y="682"/>
                  </a:lnTo>
                  <a:lnTo>
                    <a:pt x="187" y="686"/>
                  </a:lnTo>
                  <a:lnTo>
                    <a:pt x="208" y="686"/>
                  </a:lnTo>
                  <a:lnTo>
                    <a:pt x="219" y="678"/>
                  </a:lnTo>
                  <a:lnTo>
                    <a:pt x="223" y="670"/>
                  </a:lnTo>
                  <a:lnTo>
                    <a:pt x="242" y="670"/>
                  </a:lnTo>
                  <a:lnTo>
                    <a:pt x="248" y="672"/>
                  </a:lnTo>
                  <a:lnTo>
                    <a:pt x="260" y="682"/>
                  </a:lnTo>
                  <a:lnTo>
                    <a:pt x="269" y="718"/>
                  </a:lnTo>
                  <a:lnTo>
                    <a:pt x="283" y="755"/>
                  </a:lnTo>
                  <a:lnTo>
                    <a:pt x="300" y="774"/>
                  </a:lnTo>
                  <a:lnTo>
                    <a:pt x="308" y="770"/>
                  </a:lnTo>
                  <a:lnTo>
                    <a:pt x="331" y="751"/>
                  </a:lnTo>
                  <a:lnTo>
                    <a:pt x="336" y="760"/>
                  </a:lnTo>
                  <a:lnTo>
                    <a:pt x="342" y="749"/>
                  </a:lnTo>
                  <a:lnTo>
                    <a:pt x="352" y="732"/>
                  </a:lnTo>
                  <a:lnTo>
                    <a:pt x="359" y="712"/>
                  </a:lnTo>
                  <a:lnTo>
                    <a:pt x="380" y="707"/>
                  </a:lnTo>
                  <a:lnTo>
                    <a:pt x="384" y="697"/>
                  </a:lnTo>
                  <a:lnTo>
                    <a:pt x="382" y="686"/>
                  </a:lnTo>
                  <a:lnTo>
                    <a:pt x="361" y="668"/>
                  </a:lnTo>
                  <a:lnTo>
                    <a:pt x="373" y="580"/>
                  </a:lnTo>
                  <a:lnTo>
                    <a:pt x="373" y="565"/>
                  </a:lnTo>
                  <a:lnTo>
                    <a:pt x="377" y="553"/>
                  </a:lnTo>
                  <a:lnTo>
                    <a:pt x="380" y="547"/>
                  </a:lnTo>
                  <a:lnTo>
                    <a:pt x="380" y="540"/>
                  </a:lnTo>
                  <a:lnTo>
                    <a:pt x="373" y="532"/>
                  </a:lnTo>
                  <a:lnTo>
                    <a:pt x="369" y="536"/>
                  </a:lnTo>
                  <a:lnTo>
                    <a:pt x="359" y="532"/>
                  </a:lnTo>
                  <a:lnTo>
                    <a:pt x="352" y="522"/>
                  </a:lnTo>
                  <a:lnTo>
                    <a:pt x="338" y="513"/>
                  </a:lnTo>
                  <a:lnTo>
                    <a:pt x="333" y="499"/>
                  </a:lnTo>
                  <a:lnTo>
                    <a:pt x="325" y="494"/>
                  </a:lnTo>
                  <a:lnTo>
                    <a:pt x="313" y="490"/>
                  </a:lnTo>
                  <a:lnTo>
                    <a:pt x="309" y="478"/>
                  </a:lnTo>
                  <a:lnTo>
                    <a:pt x="308" y="465"/>
                  </a:lnTo>
                  <a:lnTo>
                    <a:pt x="302" y="453"/>
                  </a:lnTo>
                  <a:lnTo>
                    <a:pt x="300" y="442"/>
                  </a:lnTo>
                  <a:lnTo>
                    <a:pt x="300" y="430"/>
                  </a:lnTo>
                  <a:lnTo>
                    <a:pt x="306" y="425"/>
                  </a:lnTo>
                  <a:lnTo>
                    <a:pt x="302" y="419"/>
                  </a:lnTo>
                  <a:lnTo>
                    <a:pt x="294" y="413"/>
                  </a:lnTo>
                  <a:lnTo>
                    <a:pt x="294" y="388"/>
                  </a:lnTo>
                  <a:lnTo>
                    <a:pt x="294" y="367"/>
                  </a:lnTo>
                  <a:lnTo>
                    <a:pt x="300" y="359"/>
                  </a:lnTo>
                  <a:lnTo>
                    <a:pt x="302" y="350"/>
                  </a:lnTo>
                  <a:lnTo>
                    <a:pt x="298" y="336"/>
                  </a:lnTo>
                  <a:lnTo>
                    <a:pt x="288" y="331"/>
                  </a:lnTo>
                  <a:lnTo>
                    <a:pt x="281" y="323"/>
                  </a:lnTo>
                  <a:lnTo>
                    <a:pt x="269" y="315"/>
                  </a:lnTo>
                  <a:lnTo>
                    <a:pt x="265" y="311"/>
                  </a:lnTo>
                  <a:lnTo>
                    <a:pt x="308" y="290"/>
                  </a:lnTo>
                  <a:lnTo>
                    <a:pt x="256" y="150"/>
                  </a:lnTo>
                  <a:lnTo>
                    <a:pt x="242" y="144"/>
                  </a:lnTo>
                  <a:lnTo>
                    <a:pt x="237" y="129"/>
                  </a:lnTo>
                  <a:lnTo>
                    <a:pt x="196" y="152"/>
                  </a:lnTo>
                  <a:lnTo>
                    <a:pt x="192" y="137"/>
                  </a:lnTo>
                  <a:lnTo>
                    <a:pt x="237" y="77"/>
                  </a:lnTo>
                  <a:lnTo>
                    <a:pt x="129" y="0"/>
                  </a:lnTo>
                  <a:lnTo>
                    <a:pt x="35" y="27"/>
                  </a:lnTo>
                  <a:lnTo>
                    <a:pt x="33" y="142"/>
                  </a:lnTo>
                  <a:lnTo>
                    <a:pt x="68" y="258"/>
                  </a:lnTo>
                  <a:lnTo>
                    <a:pt x="87" y="258"/>
                  </a:lnTo>
                  <a:lnTo>
                    <a:pt x="96" y="319"/>
                  </a:lnTo>
                  <a:lnTo>
                    <a:pt x="85" y="373"/>
                  </a:lnTo>
                  <a:lnTo>
                    <a:pt x="96" y="407"/>
                  </a:lnTo>
                  <a:lnTo>
                    <a:pt x="50" y="498"/>
                  </a:lnTo>
                  <a:lnTo>
                    <a:pt x="27" y="498"/>
                  </a:lnTo>
                  <a:lnTo>
                    <a:pt x="0" y="563"/>
                  </a:lnTo>
                  <a:lnTo>
                    <a:pt x="6" y="580"/>
                  </a:lnTo>
                  <a:lnTo>
                    <a:pt x="8" y="58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0" name="Freeform 421"/>
            <p:cNvSpPr>
              <a:spLocks/>
            </p:cNvSpPr>
            <p:nvPr/>
          </p:nvSpPr>
          <p:spPr bwMode="auto">
            <a:xfrm>
              <a:off x="5554951" y="5900139"/>
              <a:ext cx="327706" cy="470247"/>
            </a:xfrm>
            <a:custGeom>
              <a:avLst/>
              <a:gdLst>
                <a:gd name="T0" fmla="*/ 1 w 384"/>
                <a:gd name="T1" fmla="*/ 0 h 774"/>
                <a:gd name="T2" fmla="*/ 1 w 384"/>
                <a:gd name="T3" fmla="*/ 0 h 774"/>
                <a:gd name="T4" fmla="*/ 1 w 384"/>
                <a:gd name="T5" fmla="*/ 0 h 774"/>
                <a:gd name="T6" fmla="*/ 1 w 384"/>
                <a:gd name="T7" fmla="*/ 0 h 774"/>
                <a:gd name="T8" fmla="*/ 1 w 384"/>
                <a:gd name="T9" fmla="*/ 0 h 774"/>
                <a:gd name="T10" fmla="*/ 1 w 384"/>
                <a:gd name="T11" fmla="*/ 0 h 774"/>
                <a:gd name="T12" fmla="*/ 1 w 384"/>
                <a:gd name="T13" fmla="*/ 0 h 774"/>
                <a:gd name="T14" fmla="*/ 1 w 384"/>
                <a:gd name="T15" fmla="*/ 0 h 774"/>
                <a:gd name="T16" fmla="*/ 1 w 384"/>
                <a:gd name="T17" fmla="*/ 0 h 774"/>
                <a:gd name="T18" fmla="*/ 1 w 384"/>
                <a:gd name="T19" fmla="*/ 0 h 774"/>
                <a:gd name="T20" fmla="*/ 1 w 384"/>
                <a:gd name="T21" fmla="*/ 0 h 774"/>
                <a:gd name="T22" fmla="*/ 1 w 384"/>
                <a:gd name="T23" fmla="*/ 0 h 774"/>
                <a:gd name="T24" fmla="*/ 1 w 384"/>
                <a:gd name="T25" fmla="*/ 0 h 774"/>
                <a:gd name="T26" fmla="*/ 1 w 384"/>
                <a:gd name="T27" fmla="*/ 0 h 774"/>
                <a:gd name="T28" fmla="*/ 1 w 384"/>
                <a:gd name="T29" fmla="*/ 0 h 774"/>
                <a:gd name="T30" fmla="*/ 1 w 384"/>
                <a:gd name="T31" fmla="*/ 0 h 774"/>
                <a:gd name="T32" fmla="*/ 1 w 384"/>
                <a:gd name="T33" fmla="*/ 0 h 774"/>
                <a:gd name="T34" fmla="*/ 1 w 384"/>
                <a:gd name="T35" fmla="*/ 0 h 774"/>
                <a:gd name="T36" fmla="*/ 1 w 384"/>
                <a:gd name="T37" fmla="*/ 0 h 774"/>
                <a:gd name="T38" fmla="*/ 1 w 384"/>
                <a:gd name="T39" fmla="*/ 0 h 774"/>
                <a:gd name="T40" fmla="*/ 1 w 384"/>
                <a:gd name="T41" fmla="*/ 0 h 774"/>
                <a:gd name="T42" fmla="*/ 1 w 384"/>
                <a:gd name="T43" fmla="*/ 0 h 774"/>
                <a:gd name="T44" fmla="*/ 1 w 384"/>
                <a:gd name="T45" fmla="*/ 0 h 774"/>
                <a:gd name="T46" fmla="*/ 1 w 384"/>
                <a:gd name="T47" fmla="*/ 0 h 774"/>
                <a:gd name="T48" fmla="*/ 1 w 384"/>
                <a:gd name="T49" fmla="*/ 0 h 774"/>
                <a:gd name="T50" fmla="*/ 1 w 384"/>
                <a:gd name="T51" fmla="*/ 0 h 774"/>
                <a:gd name="T52" fmla="*/ 1 w 384"/>
                <a:gd name="T53" fmla="*/ 0 h 774"/>
                <a:gd name="T54" fmla="*/ 1 w 384"/>
                <a:gd name="T55" fmla="*/ 0 h 774"/>
                <a:gd name="T56" fmla="*/ 1 w 384"/>
                <a:gd name="T57" fmla="*/ 0 h 774"/>
                <a:gd name="T58" fmla="*/ 1 w 384"/>
                <a:gd name="T59" fmla="*/ 0 h 774"/>
                <a:gd name="T60" fmla="*/ 1 w 384"/>
                <a:gd name="T61" fmla="*/ 0 h 774"/>
                <a:gd name="T62" fmla="*/ 1 w 384"/>
                <a:gd name="T63" fmla="*/ 0 h 774"/>
                <a:gd name="T64" fmla="*/ 1 w 384"/>
                <a:gd name="T65" fmla="*/ 0 h 774"/>
                <a:gd name="T66" fmla="*/ 1 w 384"/>
                <a:gd name="T67" fmla="*/ 0 h 774"/>
                <a:gd name="T68" fmla="*/ 1 w 384"/>
                <a:gd name="T69" fmla="*/ 0 h 774"/>
                <a:gd name="T70" fmla="*/ 1 w 384"/>
                <a:gd name="T71" fmla="*/ 0 h 774"/>
                <a:gd name="T72" fmla="*/ 1 w 384"/>
                <a:gd name="T73" fmla="*/ 0 h 774"/>
                <a:gd name="T74" fmla="*/ 1 w 384"/>
                <a:gd name="T75" fmla="*/ 0 h 774"/>
                <a:gd name="T76" fmla="*/ 1 w 384"/>
                <a:gd name="T77" fmla="*/ 0 h 774"/>
                <a:gd name="T78" fmla="*/ 1 w 384"/>
                <a:gd name="T79" fmla="*/ 0 h 774"/>
                <a:gd name="T80" fmla="*/ 1 w 384"/>
                <a:gd name="T81" fmla="*/ 0 h 774"/>
                <a:gd name="T82" fmla="*/ 1 w 384"/>
                <a:gd name="T83" fmla="*/ 0 h 774"/>
                <a:gd name="T84" fmla="*/ 0 w 384"/>
                <a:gd name="T85" fmla="*/ 0 h 774"/>
                <a:gd name="T86" fmla="*/ 1 w 384"/>
                <a:gd name="T87" fmla="*/ 0 h 7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84"/>
                <a:gd name="T133" fmla="*/ 0 h 774"/>
                <a:gd name="T134" fmla="*/ 384 w 384"/>
                <a:gd name="T135" fmla="*/ 774 h 77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84" h="774">
                  <a:moveTo>
                    <a:pt x="8" y="588"/>
                  </a:moveTo>
                  <a:lnTo>
                    <a:pt x="10" y="593"/>
                  </a:lnTo>
                  <a:lnTo>
                    <a:pt x="10" y="607"/>
                  </a:lnTo>
                  <a:lnTo>
                    <a:pt x="4" y="615"/>
                  </a:lnTo>
                  <a:lnTo>
                    <a:pt x="6" y="628"/>
                  </a:lnTo>
                  <a:lnTo>
                    <a:pt x="10" y="645"/>
                  </a:lnTo>
                  <a:lnTo>
                    <a:pt x="10" y="655"/>
                  </a:lnTo>
                  <a:lnTo>
                    <a:pt x="22" y="663"/>
                  </a:lnTo>
                  <a:lnTo>
                    <a:pt x="37" y="661"/>
                  </a:lnTo>
                  <a:lnTo>
                    <a:pt x="45" y="649"/>
                  </a:lnTo>
                  <a:lnTo>
                    <a:pt x="70" y="651"/>
                  </a:lnTo>
                  <a:lnTo>
                    <a:pt x="79" y="663"/>
                  </a:lnTo>
                  <a:lnTo>
                    <a:pt x="95" y="663"/>
                  </a:lnTo>
                  <a:lnTo>
                    <a:pt x="116" y="674"/>
                  </a:lnTo>
                  <a:lnTo>
                    <a:pt x="137" y="676"/>
                  </a:lnTo>
                  <a:lnTo>
                    <a:pt x="143" y="672"/>
                  </a:lnTo>
                  <a:lnTo>
                    <a:pt x="156" y="674"/>
                  </a:lnTo>
                  <a:lnTo>
                    <a:pt x="164" y="682"/>
                  </a:lnTo>
                  <a:lnTo>
                    <a:pt x="187" y="686"/>
                  </a:lnTo>
                  <a:lnTo>
                    <a:pt x="208" y="686"/>
                  </a:lnTo>
                  <a:lnTo>
                    <a:pt x="219" y="678"/>
                  </a:lnTo>
                  <a:lnTo>
                    <a:pt x="223" y="670"/>
                  </a:lnTo>
                  <a:lnTo>
                    <a:pt x="242" y="670"/>
                  </a:lnTo>
                  <a:lnTo>
                    <a:pt x="248" y="672"/>
                  </a:lnTo>
                  <a:lnTo>
                    <a:pt x="260" y="682"/>
                  </a:lnTo>
                  <a:lnTo>
                    <a:pt x="269" y="718"/>
                  </a:lnTo>
                  <a:lnTo>
                    <a:pt x="283" y="755"/>
                  </a:lnTo>
                  <a:lnTo>
                    <a:pt x="300" y="774"/>
                  </a:lnTo>
                  <a:lnTo>
                    <a:pt x="308" y="770"/>
                  </a:lnTo>
                  <a:lnTo>
                    <a:pt x="331" y="751"/>
                  </a:lnTo>
                  <a:lnTo>
                    <a:pt x="336" y="760"/>
                  </a:lnTo>
                  <a:lnTo>
                    <a:pt x="342" y="749"/>
                  </a:lnTo>
                  <a:lnTo>
                    <a:pt x="352" y="732"/>
                  </a:lnTo>
                  <a:lnTo>
                    <a:pt x="359" y="712"/>
                  </a:lnTo>
                  <a:lnTo>
                    <a:pt x="380" y="707"/>
                  </a:lnTo>
                  <a:lnTo>
                    <a:pt x="384" y="697"/>
                  </a:lnTo>
                  <a:lnTo>
                    <a:pt x="382" y="686"/>
                  </a:lnTo>
                  <a:lnTo>
                    <a:pt x="361" y="668"/>
                  </a:lnTo>
                  <a:lnTo>
                    <a:pt x="373" y="580"/>
                  </a:lnTo>
                  <a:lnTo>
                    <a:pt x="373" y="565"/>
                  </a:lnTo>
                  <a:lnTo>
                    <a:pt x="377" y="553"/>
                  </a:lnTo>
                  <a:lnTo>
                    <a:pt x="380" y="547"/>
                  </a:lnTo>
                  <a:lnTo>
                    <a:pt x="380" y="540"/>
                  </a:lnTo>
                  <a:lnTo>
                    <a:pt x="373" y="532"/>
                  </a:lnTo>
                  <a:lnTo>
                    <a:pt x="369" y="536"/>
                  </a:lnTo>
                  <a:lnTo>
                    <a:pt x="359" y="532"/>
                  </a:lnTo>
                  <a:lnTo>
                    <a:pt x="352" y="522"/>
                  </a:lnTo>
                  <a:lnTo>
                    <a:pt x="338" y="513"/>
                  </a:lnTo>
                  <a:lnTo>
                    <a:pt x="333" y="499"/>
                  </a:lnTo>
                  <a:lnTo>
                    <a:pt x="325" y="494"/>
                  </a:lnTo>
                  <a:lnTo>
                    <a:pt x="313" y="490"/>
                  </a:lnTo>
                  <a:lnTo>
                    <a:pt x="309" y="478"/>
                  </a:lnTo>
                  <a:lnTo>
                    <a:pt x="308" y="465"/>
                  </a:lnTo>
                  <a:lnTo>
                    <a:pt x="302" y="453"/>
                  </a:lnTo>
                  <a:lnTo>
                    <a:pt x="300" y="442"/>
                  </a:lnTo>
                  <a:lnTo>
                    <a:pt x="300" y="430"/>
                  </a:lnTo>
                  <a:lnTo>
                    <a:pt x="306" y="425"/>
                  </a:lnTo>
                  <a:lnTo>
                    <a:pt x="302" y="419"/>
                  </a:lnTo>
                  <a:lnTo>
                    <a:pt x="294" y="413"/>
                  </a:lnTo>
                  <a:lnTo>
                    <a:pt x="294" y="388"/>
                  </a:lnTo>
                  <a:lnTo>
                    <a:pt x="294" y="367"/>
                  </a:lnTo>
                  <a:lnTo>
                    <a:pt x="300" y="359"/>
                  </a:lnTo>
                  <a:lnTo>
                    <a:pt x="302" y="350"/>
                  </a:lnTo>
                  <a:lnTo>
                    <a:pt x="298" y="336"/>
                  </a:lnTo>
                  <a:lnTo>
                    <a:pt x="288" y="331"/>
                  </a:lnTo>
                  <a:lnTo>
                    <a:pt x="281" y="323"/>
                  </a:lnTo>
                  <a:lnTo>
                    <a:pt x="269" y="315"/>
                  </a:lnTo>
                  <a:lnTo>
                    <a:pt x="265" y="311"/>
                  </a:lnTo>
                  <a:lnTo>
                    <a:pt x="308" y="290"/>
                  </a:lnTo>
                  <a:lnTo>
                    <a:pt x="256" y="150"/>
                  </a:lnTo>
                  <a:lnTo>
                    <a:pt x="242" y="144"/>
                  </a:lnTo>
                  <a:lnTo>
                    <a:pt x="237" y="129"/>
                  </a:lnTo>
                  <a:lnTo>
                    <a:pt x="196" y="152"/>
                  </a:lnTo>
                  <a:lnTo>
                    <a:pt x="192" y="137"/>
                  </a:lnTo>
                  <a:lnTo>
                    <a:pt x="237" y="77"/>
                  </a:lnTo>
                  <a:lnTo>
                    <a:pt x="129" y="0"/>
                  </a:lnTo>
                  <a:lnTo>
                    <a:pt x="35" y="27"/>
                  </a:lnTo>
                  <a:lnTo>
                    <a:pt x="33" y="142"/>
                  </a:lnTo>
                  <a:lnTo>
                    <a:pt x="68" y="258"/>
                  </a:lnTo>
                  <a:lnTo>
                    <a:pt x="87" y="258"/>
                  </a:lnTo>
                  <a:lnTo>
                    <a:pt x="96" y="319"/>
                  </a:lnTo>
                  <a:lnTo>
                    <a:pt x="85" y="373"/>
                  </a:lnTo>
                  <a:lnTo>
                    <a:pt x="96" y="407"/>
                  </a:lnTo>
                  <a:lnTo>
                    <a:pt x="50" y="498"/>
                  </a:lnTo>
                  <a:lnTo>
                    <a:pt x="27" y="498"/>
                  </a:lnTo>
                  <a:lnTo>
                    <a:pt x="0" y="563"/>
                  </a:lnTo>
                  <a:lnTo>
                    <a:pt x="6" y="580"/>
                  </a:lnTo>
                  <a:lnTo>
                    <a:pt x="8" y="58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1" name="Freeform 422"/>
            <p:cNvSpPr>
              <a:spLocks/>
            </p:cNvSpPr>
            <p:nvPr/>
          </p:nvSpPr>
          <p:spPr bwMode="auto">
            <a:xfrm>
              <a:off x="5502641" y="6291353"/>
              <a:ext cx="304628" cy="222610"/>
            </a:xfrm>
            <a:custGeom>
              <a:avLst/>
              <a:gdLst>
                <a:gd name="T0" fmla="*/ 0 w 361"/>
                <a:gd name="T1" fmla="*/ 0 h 367"/>
                <a:gd name="T2" fmla="*/ 1 w 361"/>
                <a:gd name="T3" fmla="*/ 0 h 367"/>
                <a:gd name="T4" fmla="*/ 1 w 361"/>
                <a:gd name="T5" fmla="*/ 0 h 367"/>
                <a:gd name="T6" fmla="*/ 1 w 361"/>
                <a:gd name="T7" fmla="*/ 0 h 367"/>
                <a:gd name="T8" fmla="*/ 1 w 361"/>
                <a:gd name="T9" fmla="*/ 0 h 367"/>
                <a:gd name="T10" fmla="*/ 1 w 361"/>
                <a:gd name="T11" fmla="*/ 0 h 367"/>
                <a:gd name="T12" fmla="*/ 1 w 361"/>
                <a:gd name="T13" fmla="*/ 0 h 367"/>
                <a:gd name="T14" fmla="*/ 1 w 361"/>
                <a:gd name="T15" fmla="*/ 0 h 367"/>
                <a:gd name="T16" fmla="*/ 1 w 361"/>
                <a:gd name="T17" fmla="*/ 0 h 367"/>
                <a:gd name="T18" fmla="*/ 1 w 361"/>
                <a:gd name="T19" fmla="*/ 0 h 367"/>
                <a:gd name="T20" fmla="*/ 1 w 361"/>
                <a:gd name="T21" fmla="*/ 0 h 367"/>
                <a:gd name="T22" fmla="*/ 1 w 361"/>
                <a:gd name="T23" fmla="*/ 0 h 367"/>
                <a:gd name="T24" fmla="*/ 1 w 361"/>
                <a:gd name="T25" fmla="*/ 0 h 367"/>
                <a:gd name="T26" fmla="*/ 1 w 361"/>
                <a:gd name="T27" fmla="*/ 0 h 367"/>
                <a:gd name="T28" fmla="*/ 1 w 361"/>
                <a:gd name="T29" fmla="*/ 0 h 367"/>
                <a:gd name="T30" fmla="*/ 1 w 361"/>
                <a:gd name="T31" fmla="*/ 0 h 367"/>
                <a:gd name="T32" fmla="*/ 1 w 361"/>
                <a:gd name="T33" fmla="*/ 0 h 367"/>
                <a:gd name="T34" fmla="*/ 1 w 361"/>
                <a:gd name="T35" fmla="*/ 0 h 367"/>
                <a:gd name="T36" fmla="*/ 1 w 361"/>
                <a:gd name="T37" fmla="*/ 0 h 367"/>
                <a:gd name="T38" fmla="*/ 1 w 361"/>
                <a:gd name="T39" fmla="*/ 0 h 367"/>
                <a:gd name="T40" fmla="*/ 1 w 361"/>
                <a:gd name="T41" fmla="*/ 0 h 367"/>
                <a:gd name="T42" fmla="*/ 1 w 361"/>
                <a:gd name="T43" fmla="*/ 0 h 367"/>
                <a:gd name="T44" fmla="*/ 1 w 361"/>
                <a:gd name="T45" fmla="*/ 0 h 367"/>
                <a:gd name="T46" fmla="*/ 1 w 361"/>
                <a:gd name="T47" fmla="*/ 0 h 367"/>
                <a:gd name="T48" fmla="*/ 1 w 361"/>
                <a:gd name="T49" fmla="*/ 0 h 367"/>
                <a:gd name="T50" fmla="*/ 1 w 361"/>
                <a:gd name="T51" fmla="*/ 0 h 367"/>
                <a:gd name="T52" fmla="*/ 1 w 361"/>
                <a:gd name="T53" fmla="*/ 0 h 367"/>
                <a:gd name="T54" fmla="*/ 1 w 361"/>
                <a:gd name="T55" fmla="*/ 0 h 367"/>
                <a:gd name="T56" fmla="*/ 1 w 361"/>
                <a:gd name="T57" fmla="*/ 0 h 367"/>
                <a:gd name="T58" fmla="*/ 1 w 361"/>
                <a:gd name="T59" fmla="*/ 0 h 367"/>
                <a:gd name="T60" fmla="*/ 1 w 361"/>
                <a:gd name="T61" fmla="*/ 0 h 367"/>
                <a:gd name="T62" fmla="*/ 1 w 361"/>
                <a:gd name="T63" fmla="*/ 0 h 367"/>
                <a:gd name="T64" fmla="*/ 1 w 361"/>
                <a:gd name="T65" fmla="*/ 0 h 367"/>
                <a:gd name="T66" fmla="*/ 1 w 361"/>
                <a:gd name="T67" fmla="*/ 0 h 367"/>
                <a:gd name="T68" fmla="*/ 1 w 361"/>
                <a:gd name="T69" fmla="*/ 0 h 367"/>
                <a:gd name="T70" fmla="*/ 1 w 361"/>
                <a:gd name="T71" fmla="*/ 0 h 367"/>
                <a:gd name="T72" fmla="*/ 1 w 361"/>
                <a:gd name="T73" fmla="*/ 0 h 367"/>
                <a:gd name="T74" fmla="*/ 1 w 361"/>
                <a:gd name="T75" fmla="*/ 0 h 367"/>
                <a:gd name="T76" fmla="*/ 1 w 361"/>
                <a:gd name="T77" fmla="*/ 0 h 367"/>
                <a:gd name="T78" fmla="*/ 1 w 361"/>
                <a:gd name="T79" fmla="*/ 0 h 367"/>
                <a:gd name="T80" fmla="*/ 1 w 361"/>
                <a:gd name="T81" fmla="*/ 0 h 367"/>
                <a:gd name="T82" fmla="*/ 1 w 361"/>
                <a:gd name="T83" fmla="*/ 0 h 367"/>
                <a:gd name="T84" fmla="*/ 1 w 361"/>
                <a:gd name="T85" fmla="*/ 0 h 367"/>
                <a:gd name="T86" fmla="*/ 1 w 361"/>
                <a:gd name="T87" fmla="*/ 0 h 367"/>
                <a:gd name="T88" fmla="*/ 1 w 361"/>
                <a:gd name="T89" fmla="*/ 0 h 367"/>
                <a:gd name="T90" fmla="*/ 1 w 361"/>
                <a:gd name="T91" fmla="*/ 0 h 367"/>
                <a:gd name="T92" fmla="*/ 1 w 361"/>
                <a:gd name="T93" fmla="*/ 0 h 367"/>
                <a:gd name="T94" fmla="*/ 1 w 361"/>
                <a:gd name="T95" fmla="*/ 0 h 367"/>
                <a:gd name="T96" fmla="*/ 1 w 361"/>
                <a:gd name="T97" fmla="*/ 0 h 367"/>
                <a:gd name="T98" fmla="*/ 1 w 361"/>
                <a:gd name="T99" fmla="*/ 0 h 367"/>
                <a:gd name="T100" fmla="*/ 1 w 361"/>
                <a:gd name="T101" fmla="*/ 0 h 367"/>
                <a:gd name="T102" fmla="*/ 1 w 361"/>
                <a:gd name="T103" fmla="*/ 0 h 367"/>
                <a:gd name="T104" fmla="*/ 1 w 361"/>
                <a:gd name="T105" fmla="*/ 0 h 367"/>
                <a:gd name="T106" fmla="*/ 1 w 361"/>
                <a:gd name="T107" fmla="*/ 0 h 367"/>
                <a:gd name="T108" fmla="*/ 1 w 361"/>
                <a:gd name="T109" fmla="*/ 0 h 367"/>
                <a:gd name="T110" fmla="*/ 1 w 361"/>
                <a:gd name="T111" fmla="*/ 0 h 367"/>
                <a:gd name="T112" fmla="*/ 1 w 361"/>
                <a:gd name="T113" fmla="*/ 0 h 367"/>
                <a:gd name="T114" fmla="*/ 1 w 361"/>
                <a:gd name="T115" fmla="*/ 0 h 367"/>
                <a:gd name="T116" fmla="*/ 0 w 361"/>
                <a:gd name="T117" fmla="*/ 0 h 3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61"/>
                <a:gd name="T178" fmla="*/ 0 h 367"/>
                <a:gd name="T179" fmla="*/ 361 w 361"/>
                <a:gd name="T180" fmla="*/ 367 h 3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61" h="367">
                  <a:moveTo>
                    <a:pt x="0" y="367"/>
                  </a:moveTo>
                  <a:lnTo>
                    <a:pt x="104" y="192"/>
                  </a:lnTo>
                  <a:lnTo>
                    <a:pt x="48" y="6"/>
                  </a:lnTo>
                  <a:lnTo>
                    <a:pt x="71" y="0"/>
                  </a:lnTo>
                  <a:lnTo>
                    <a:pt x="71" y="10"/>
                  </a:lnTo>
                  <a:lnTo>
                    <a:pt x="83" y="18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31" y="6"/>
                  </a:lnTo>
                  <a:lnTo>
                    <a:pt x="140" y="18"/>
                  </a:lnTo>
                  <a:lnTo>
                    <a:pt x="156" y="18"/>
                  </a:lnTo>
                  <a:lnTo>
                    <a:pt x="177" y="29"/>
                  </a:lnTo>
                  <a:lnTo>
                    <a:pt x="198" y="31"/>
                  </a:lnTo>
                  <a:lnTo>
                    <a:pt x="204" y="27"/>
                  </a:lnTo>
                  <a:lnTo>
                    <a:pt x="217" y="29"/>
                  </a:lnTo>
                  <a:lnTo>
                    <a:pt x="225" y="37"/>
                  </a:lnTo>
                  <a:lnTo>
                    <a:pt x="248" y="41"/>
                  </a:lnTo>
                  <a:lnTo>
                    <a:pt x="269" y="41"/>
                  </a:lnTo>
                  <a:lnTo>
                    <a:pt x="280" y="33"/>
                  </a:lnTo>
                  <a:lnTo>
                    <a:pt x="284" y="25"/>
                  </a:lnTo>
                  <a:lnTo>
                    <a:pt x="303" y="25"/>
                  </a:lnTo>
                  <a:lnTo>
                    <a:pt x="309" y="27"/>
                  </a:lnTo>
                  <a:lnTo>
                    <a:pt x="321" y="37"/>
                  </a:lnTo>
                  <a:lnTo>
                    <a:pt x="330" y="73"/>
                  </a:lnTo>
                  <a:lnTo>
                    <a:pt x="344" y="110"/>
                  </a:lnTo>
                  <a:lnTo>
                    <a:pt x="361" y="129"/>
                  </a:lnTo>
                  <a:lnTo>
                    <a:pt x="342" y="131"/>
                  </a:lnTo>
                  <a:lnTo>
                    <a:pt x="336" y="150"/>
                  </a:lnTo>
                  <a:lnTo>
                    <a:pt x="336" y="173"/>
                  </a:lnTo>
                  <a:lnTo>
                    <a:pt x="340" y="185"/>
                  </a:lnTo>
                  <a:lnTo>
                    <a:pt x="332" y="192"/>
                  </a:lnTo>
                  <a:lnTo>
                    <a:pt x="326" y="204"/>
                  </a:lnTo>
                  <a:lnTo>
                    <a:pt x="315" y="215"/>
                  </a:lnTo>
                  <a:lnTo>
                    <a:pt x="299" y="225"/>
                  </a:lnTo>
                  <a:lnTo>
                    <a:pt x="288" y="221"/>
                  </a:lnTo>
                  <a:lnTo>
                    <a:pt x="261" y="202"/>
                  </a:lnTo>
                  <a:lnTo>
                    <a:pt x="240" y="198"/>
                  </a:lnTo>
                  <a:lnTo>
                    <a:pt x="228" y="213"/>
                  </a:lnTo>
                  <a:lnTo>
                    <a:pt x="221" y="231"/>
                  </a:lnTo>
                  <a:lnTo>
                    <a:pt x="230" y="242"/>
                  </a:lnTo>
                  <a:lnTo>
                    <a:pt x="234" y="259"/>
                  </a:lnTo>
                  <a:lnTo>
                    <a:pt x="215" y="273"/>
                  </a:lnTo>
                  <a:lnTo>
                    <a:pt x="219" y="296"/>
                  </a:lnTo>
                  <a:lnTo>
                    <a:pt x="211" y="319"/>
                  </a:lnTo>
                  <a:lnTo>
                    <a:pt x="200" y="342"/>
                  </a:lnTo>
                  <a:lnTo>
                    <a:pt x="192" y="351"/>
                  </a:lnTo>
                  <a:lnTo>
                    <a:pt x="182" y="348"/>
                  </a:lnTo>
                  <a:lnTo>
                    <a:pt x="167" y="332"/>
                  </a:lnTo>
                  <a:lnTo>
                    <a:pt x="156" y="332"/>
                  </a:lnTo>
                  <a:lnTo>
                    <a:pt x="136" y="336"/>
                  </a:lnTo>
                  <a:lnTo>
                    <a:pt x="121" y="338"/>
                  </a:lnTo>
                  <a:lnTo>
                    <a:pt x="109" y="346"/>
                  </a:lnTo>
                  <a:lnTo>
                    <a:pt x="106" y="353"/>
                  </a:lnTo>
                  <a:lnTo>
                    <a:pt x="96" y="365"/>
                  </a:lnTo>
                  <a:lnTo>
                    <a:pt x="83" y="365"/>
                  </a:lnTo>
                  <a:lnTo>
                    <a:pt x="60" y="359"/>
                  </a:lnTo>
                  <a:lnTo>
                    <a:pt x="44" y="355"/>
                  </a:lnTo>
                  <a:lnTo>
                    <a:pt x="21" y="355"/>
                  </a:lnTo>
                  <a:lnTo>
                    <a:pt x="0" y="3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2" name="Freeform 423"/>
            <p:cNvSpPr>
              <a:spLocks/>
            </p:cNvSpPr>
            <p:nvPr/>
          </p:nvSpPr>
          <p:spPr bwMode="auto">
            <a:xfrm>
              <a:off x="5502641" y="6291353"/>
              <a:ext cx="304628" cy="222610"/>
            </a:xfrm>
            <a:custGeom>
              <a:avLst/>
              <a:gdLst>
                <a:gd name="T0" fmla="*/ 0 w 361"/>
                <a:gd name="T1" fmla="*/ 0 h 367"/>
                <a:gd name="T2" fmla="*/ 1 w 361"/>
                <a:gd name="T3" fmla="*/ 0 h 367"/>
                <a:gd name="T4" fmla="*/ 1 w 361"/>
                <a:gd name="T5" fmla="*/ 0 h 367"/>
                <a:gd name="T6" fmla="*/ 1 w 361"/>
                <a:gd name="T7" fmla="*/ 0 h 367"/>
                <a:gd name="T8" fmla="*/ 1 w 361"/>
                <a:gd name="T9" fmla="*/ 0 h 367"/>
                <a:gd name="T10" fmla="*/ 1 w 361"/>
                <a:gd name="T11" fmla="*/ 0 h 367"/>
                <a:gd name="T12" fmla="*/ 1 w 361"/>
                <a:gd name="T13" fmla="*/ 0 h 367"/>
                <a:gd name="T14" fmla="*/ 1 w 361"/>
                <a:gd name="T15" fmla="*/ 0 h 367"/>
                <a:gd name="T16" fmla="*/ 1 w 361"/>
                <a:gd name="T17" fmla="*/ 0 h 367"/>
                <a:gd name="T18" fmla="*/ 1 w 361"/>
                <a:gd name="T19" fmla="*/ 0 h 367"/>
                <a:gd name="T20" fmla="*/ 1 w 361"/>
                <a:gd name="T21" fmla="*/ 0 h 367"/>
                <a:gd name="T22" fmla="*/ 1 w 361"/>
                <a:gd name="T23" fmla="*/ 0 h 367"/>
                <a:gd name="T24" fmla="*/ 1 w 361"/>
                <a:gd name="T25" fmla="*/ 0 h 367"/>
                <a:gd name="T26" fmla="*/ 1 w 361"/>
                <a:gd name="T27" fmla="*/ 0 h 367"/>
                <a:gd name="T28" fmla="*/ 1 w 361"/>
                <a:gd name="T29" fmla="*/ 0 h 367"/>
                <a:gd name="T30" fmla="*/ 1 w 361"/>
                <a:gd name="T31" fmla="*/ 0 h 367"/>
                <a:gd name="T32" fmla="*/ 1 w 361"/>
                <a:gd name="T33" fmla="*/ 0 h 367"/>
                <a:gd name="T34" fmla="*/ 1 w 361"/>
                <a:gd name="T35" fmla="*/ 0 h 367"/>
                <a:gd name="T36" fmla="*/ 1 w 361"/>
                <a:gd name="T37" fmla="*/ 0 h 367"/>
                <a:gd name="T38" fmla="*/ 1 w 361"/>
                <a:gd name="T39" fmla="*/ 0 h 367"/>
                <a:gd name="T40" fmla="*/ 1 w 361"/>
                <a:gd name="T41" fmla="*/ 0 h 367"/>
                <a:gd name="T42" fmla="*/ 1 w 361"/>
                <a:gd name="T43" fmla="*/ 0 h 367"/>
                <a:gd name="T44" fmla="*/ 1 w 361"/>
                <a:gd name="T45" fmla="*/ 0 h 367"/>
                <a:gd name="T46" fmla="*/ 1 w 361"/>
                <a:gd name="T47" fmla="*/ 0 h 367"/>
                <a:gd name="T48" fmla="*/ 1 w 361"/>
                <a:gd name="T49" fmla="*/ 0 h 367"/>
                <a:gd name="T50" fmla="*/ 1 w 361"/>
                <a:gd name="T51" fmla="*/ 0 h 367"/>
                <a:gd name="T52" fmla="*/ 1 w 361"/>
                <a:gd name="T53" fmla="*/ 0 h 367"/>
                <a:gd name="T54" fmla="*/ 1 w 361"/>
                <a:gd name="T55" fmla="*/ 0 h 367"/>
                <a:gd name="T56" fmla="*/ 1 w 361"/>
                <a:gd name="T57" fmla="*/ 0 h 367"/>
                <a:gd name="T58" fmla="*/ 1 w 361"/>
                <a:gd name="T59" fmla="*/ 0 h 367"/>
                <a:gd name="T60" fmla="*/ 1 w 361"/>
                <a:gd name="T61" fmla="*/ 0 h 367"/>
                <a:gd name="T62" fmla="*/ 1 w 361"/>
                <a:gd name="T63" fmla="*/ 0 h 367"/>
                <a:gd name="T64" fmla="*/ 1 w 361"/>
                <a:gd name="T65" fmla="*/ 0 h 367"/>
                <a:gd name="T66" fmla="*/ 1 w 361"/>
                <a:gd name="T67" fmla="*/ 0 h 367"/>
                <a:gd name="T68" fmla="*/ 1 w 361"/>
                <a:gd name="T69" fmla="*/ 0 h 367"/>
                <a:gd name="T70" fmla="*/ 1 w 361"/>
                <a:gd name="T71" fmla="*/ 0 h 367"/>
                <a:gd name="T72" fmla="*/ 1 w 361"/>
                <a:gd name="T73" fmla="*/ 0 h 367"/>
                <a:gd name="T74" fmla="*/ 1 w 361"/>
                <a:gd name="T75" fmla="*/ 0 h 367"/>
                <a:gd name="T76" fmla="*/ 1 w 361"/>
                <a:gd name="T77" fmla="*/ 0 h 367"/>
                <a:gd name="T78" fmla="*/ 1 w 361"/>
                <a:gd name="T79" fmla="*/ 0 h 367"/>
                <a:gd name="T80" fmla="*/ 1 w 361"/>
                <a:gd name="T81" fmla="*/ 0 h 367"/>
                <a:gd name="T82" fmla="*/ 1 w 361"/>
                <a:gd name="T83" fmla="*/ 0 h 367"/>
                <a:gd name="T84" fmla="*/ 1 w 361"/>
                <a:gd name="T85" fmla="*/ 0 h 367"/>
                <a:gd name="T86" fmla="*/ 1 w 361"/>
                <a:gd name="T87" fmla="*/ 0 h 367"/>
                <a:gd name="T88" fmla="*/ 1 w 361"/>
                <a:gd name="T89" fmla="*/ 0 h 367"/>
                <a:gd name="T90" fmla="*/ 1 w 361"/>
                <a:gd name="T91" fmla="*/ 0 h 367"/>
                <a:gd name="T92" fmla="*/ 1 w 361"/>
                <a:gd name="T93" fmla="*/ 0 h 367"/>
                <a:gd name="T94" fmla="*/ 1 w 361"/>
                <a:gd name="T95" fmla="*/ 0 h 367"/>
                <a:gd name="T96" fmla="*/ 1 w 361"/>
                <a:gd name="T97" fmla="*/ 0 h 367"/>
                <a:gd name="T98" fmla="*/ 1 w 361"/>
                <a:gd name="T99" fmla="*/ 0 h 367"/>
                <a:gd name="T100" fmla="*/ 1 w 361"/>
                <a:gd name="T101" fmla="*/ 0 h 367"/>
                <a:gd name="T102" fmla="*/ 1 w 361"/>
                <a:gd name="T103" fmla="*/ 0 h 367"/>
                <a:gd name="T104" fmla="*/ 1 w 361"/>
                <a:gd name="T105" fmla="*/ 0 h 367"/>
                <a:gd name="T106" fmla="*/ 1 w 361"/>
                <a:gd name="T107" fmla="*/ 0 h 367"/>
                <a:gd name="T108" fmla="*/ 1 w 361"/>
                <a:gd name="T109" fmla="*/ 0 h 367"/>
                <a:gd name="T110" fmla="*/ 1 w 361"/>
                <a:gd name="T111" fmla="*/ 0 h 367"/>
                <a:gd name="T112" fmla="*/ 1 w 361"/>
                <a:gd name="T113" fmla="*/ 0 h 367"/>
                <a:gd name="T114" fmla="*/ 1 w 361"/>
                <a:gd name="T115" fmla="*/ 0 h 367"/>
                <a:gd name="T116" fmla="*/ 0 w 361"/>
                <a:gd name="T117" fmla="*/ 0 h 3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61"/>
                <a:gd name="T178" fmla="*/ 0 h 367"/>
                <a:gd name="T179" fmla="*/ 361 w 361"/>
                <a:gd name="T180" fmla="*/ 367 h 3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61" h="367">
                  <a:moveTo>
                    <a:pt x="0" y="367"/>
                  </a:moveTo>
                  <a:lnTo>
                    <a:pt x="104" y="192"/>
                  </a:lnTo>
                  <a:lnTo>
                    <a:pt x="48" y="6"/>
                  </a:lnTo>
                  <a:lnTo>
                    <a:pt x="71" y="0"/>
                  </a:lnTo>
                  <a:lnTo>
                    <a:pt x="71" y="10"/>
                  </a:lnTo>
                  <a:lnTo>
                    <a:pt x="83" y="18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31" y="6"/>
                  </a:lnTo>
                  <a:lnTo>
                    <a:pt x="140" y="18"/>
                  </a:lnTo>
                  <a:lnTo>
                    <a:pt x="156" y="18"/>
                  </a:lnTo>
                  <a:lnTo>
                    <a:pt x="177" y="29"/>
                  </a:lnTo>
                  <a:lnTo>
                    <a:pt x="198" y="31"/>
                  </a:lnTo>
                  <a:lnTo>
                    <a:pt x="204" y="27"/>
                  </a:lnTo>
                  <a:lnTo>
                    <a:pt x="217" y="29"/>
                  </a:lnTo>
                  <a:lnTo>
                    <a:pt x="225" y="37"/>
                  </a:lnTo>
                  <a:lnTo>
                    <a:pt x="248" y="41"/>
                  </a:lnTo>
                  <a:lnTo>
                    <a:pt x="269" y="41"/>
                  </a:lnTo>
                  <a:lnTo>
                    <a:pt x="280" y="33"/>
                  </a:lnTo>
                  <a:lnTo>
                    <a:pt x="284" y="25"/>
                  </a:lnTo>
                  <a:lnTo>
                    <a:pt x="303" y="25"/>
                  </a:lnTo>
                  <a:lnTo>
                    <a:pt x="309" y="27"/>
                  </a:lnTo>
                  <a:lnTo>
                    <a:pt x="321" y="37"/>
                  </a:lnTo>
                  <a:lnTo>
                    <a:pt x="330" y="73"/>
                  </a:lnTo>
                  <a:lnTo>
                    <a:pt x="344" y="110"/>
                  </a:lnTo>
                  <a:lnTo>
                    <a:pt x="361" y="129"/>
                  </a:lnTo>
                  <a:lnTo>
                    <a:pt x="342" y="131"/>
                  </a:lnTo>
                  <a:lnTo>
                    <a:pt x="336" y="150"/>
                  </a:lnTo>
                  <a:lnTo>
                    <a:pt x="336" y="173"/>
                  </a:lnTo>
                  <a:lnTo>
                    <a:pt x="340" y="185"/>
                  </a:lnTo>
                  <a:lnTo>
                    <a:pt x="332" y="192"/>
                  </a:lnTo>
                  <a:lnTo>
                    <a:pt x="326" y="204"/>
                  </a:lnTo>
                  <a:lnTo>
                    <a:pt x="315" y="215"/>
                  </a:lnTo>
                  <a:lnTo>
                    <a:pt x="299" y="225"/>
                  </a:lnTo>
                  <a:lnTo>
                    <a:pt x="288" y="221"/>
                  </a:lnTo>
                  <a:lnTo>
                    <a:pt x="261" y="202"/>
                  </a:lnTo>
                  <a:lnTo>
                    <a:pt x="240" y="198"/>
                  </a:lnTo>
                  <a:lnTo>
                    <a:pt x="228" y="213"/>
                  </a:lnTo>
                  <a:lnTo>
                    <a:pt x="221" y="231"/>
                  </a:lnTo>
                  <a:lnTo>
                    <a:pt x="230" y="242"/>
                  </a:lnTo>
                  <a:lnTo>
                    <a:pt x="234" y="259"/>
                  </a:lnTo>
                  <a:lnTo>
                    <a:pt x="215" y="273"/>
                  </a:lnTo>
                  <a:lnTo>
                    <a:pt x="219" y="296"/>
                  </a:lnTo>
                  <a:lnTo>
                    <a:pt x="211" y="319"/>
                  </a:lnTo>
                  <a:lnTo>
                    <a:pt x="200" y="342"/>
                  </a:lnTo>
                  <a:lnTo>
                    <a:pt x="192" y="351"/>
                  </a:lnTo>
                  <a:lnTo>
                    <a:pt x="182" y="348"/>
                  </a:lnTo>
                  <a:lnTo>
                    <a:pt x="167" y="332"/>
                  </a:lnTo>
                  <a:lnTo>
                    <a:pt x="156" y="332"/>
                  </a:lnTo>
                  <a:lnTo>
                    <a:pt x="136" y="336"/>
                  </a:lnTo>
                  <a:lnTo>
                    <a:pt x="121" y="338"/>
                  </a:lnTo>
                  <a:lnTo>
                    <a:pt x="109" y="346"/>
                  </a:lnTo>
                  <a:lnTo>
                    <a:pt x="106" y="353"/>
                  </a:lnTo>
                  <a:lnTo>
                    <a:pt x="96" y="365"/>
                  </a:lnTo>
                  <a:lnTo>
                    <a:pt x="83" y="365"/>
                  </a:lnTo>
                  <a:lnTo>
                    <a:pt x="60" y="359"/>
                  </a:lnTo>
                  <a:lnTo>
                    <a:pt x="44" y="355"/>
                  </a:lnTo>
                  <a:lnTo>
                    <a:pt x="21" y="355"/>
                  </a:lnTo>
                  <a:lnTo>
                    <a:pt x="0" y="36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3" name="Freeform 424"/>
            <p:cNvSpPr>
              <a:spLocks/>
            </p:cNvSpPr>
            <p:nvPr/>
          </p:nvSpPr>
          <p:spPr bwMode="auto">
            <a:xfrm>
              <a:off x="5296478" y="6253154"/>
              <a:ext cx="293859" cy="260809"/>
            </a:xfrm>
            <a:custGeom>
              <a:avLst/>
              <a:gdLst>
                <a:gd name="T0" fmla="*/ 1 w 350"/>
                <a:gd name="T1" fmla="*/ 0 h 428"/>
                <a:gd name="T2" fmla="*/ 1 w 350"/>
                <a:gd name="T3" fmla="*/ 0 h 428"/>
                <a:gd name="T4" fmla="*/ 1 w 350"/>
                <a:gd name="T5" fmla="*/ 0 h 428"/>
                <a:gd name="T6" fmla="*/ 1 w 350"/>
                <a:gd name="T7" fmla="*/ 0 h 428"/>
                <a:gd name="T8" fmla="*/ 1 w 350"/>
                <a:gd name="T9" fmla="*/ 0 h 428"/>
                <a:gd name="T10" fmla="*/ 1 w 350"/>
                <a:gd name="T11" fmla="*/ 0 h 428"/>
                <a:gd name="T12" fmla="*/ 0 w 350"/>
                <a:gd name="T13" fmla="*/ 0 h 428"/>
                <a:gd name="T14" fmla="*/ 1 w 350"/>
                <a:gd name="T15" fmla="*/ 0 h 428"/>
                <a:gd name="T16" fmla="*/ 1 w 350"/>
                <a:gd name="T17" fmla="*/ 0 h 428"/>
                <a:gd name="T18" fmla="*/ 1 w 350"/>
                <a:gd name="T19" fmla="*/ 0 h 428"/>
                <a:gd name="T20" fmla="*/ 1 w 350"/>
                <a:gd name="T21" fmla="*/ 0 h 428"/>
                <a:gd name="T22" fmla="*/ 1 w 350"/>
                <a:gd name="T23" fmla="*/ 0 h 428"/>
                <a:gd name="T24" fmla="*/ 1 w 350"/>
                <a:gd name="T25" fmla="*/ 0 h 428"/>
                <a:gd name="T26" fmla="*/ 1 w 350"/>
                <a:gd name="T27" fmla="*/ 0 h 428"/>
                <a:gd name="T28" fmla="*/ 1 w 350"/>
                <a:gd name="T29" fmla="*/ 0 h 428"/>
                <a:gd name="T30" fmla="*/ 1 w 350"/>
                <a:gd name="T31" fmla="*/ 0 h 428"/>
                <a:gd name="T32" fmla="*/ 1 w 350"/>
                <a:gd name="T33" fmla="*/ 0 h 428"/>
                <a:gd name="T34" fmla="*/ 1 w 350"/>
                <a:gd name="T35" fmla="*/ 0 h 428"/>
                <a:gd name="T36" fmla="*/ 1 w 350"/>
                <a:gd name="T37" fmla="*/ 0 h 428"/>
                <a:gd name="T38" fmla="*/ 1 w 350"/>
                <a:gd name="T39" fmla="*/ 0 h 428"/>
                <a:gd name="T40" fmla="*/ 1 w 350"/>
                <a:gd name="T41" fmla="*/ 0 h 428"/>
                <a:gd name="T42" fmla="*/ 1 w 350"/>
                <a:gd name="T43" fmla="*/ 0 h 428"/>
                <a:gd name="T44" fmla="*/ 1 w 350"/>
                <a:gd name="T45" fmla="*/ 0 h 428"/>
                <a:gd name="T46" fmla="*/ 1 w 350"/>
                <a:gd name="T47" fmla="*/ 0 h 428"/>
                <a:gd name="T48" fmla="*/ 1 w 350"/>
                <a:gd name="T49" fmla="*/ 0 h 428"/>
                <a:gd name="T50" fmla="*/ 1 w 350"/>
                <a:gd name="T51" fmla="*/ 0 h 428"/>
                <a:gd name="T52" fmla="*/ 1 w 350"/>
                <a:gd name="T53" fmla="*/ 0 h 428"/>
                <a:gd name="T54" fmla="*/ 1 w 350"/>
                <a:gd name="T55" fmla="*/ 0 h 428"/>
                <a:gd name="T56" fmla="*/ 1 w 350"/>
                <a:gd name="T57" fmla="*/ 0 h 428"/>
                <a:gd name="T58" fmla="*/ 1 w 350"/>
                <a:gd name="T59" fmla="*/ 0 h 428"/>
                <a:gd name="T60" fmla="*/ 1 w 350"/>
                <a:gd name="T61" fmla="*/ 0 h 428"/>
                <a:gd name="T62" fmla="*/ 1 w 350"/>
                <a:gd name="T63" fmla="*/ 0 h 428"/>
                <a:gd name="T64" fmla="*/ 1 w 350"/>
                <a:gd name="T65" fmla="*/ 0 h 428"/>
                <a:gd name="T66" fmla="*/ 1 w 350"/>
                <a:gd name="T67" fmla="*/ 0 h 428"/>
                <a:gd name="T68" fmla="*/ 1 w 350"/>
                <a:gd name="T69" fmla="*/ 0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0"/>
                <a:gd name="T106" fmla="*/ 0 h 428"/>
                <a:gd name="T107" fmla="*/ 350 w 350"/>
                <a:gd name="T108" fmla="*/ 428 h 4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0" h="428">
                  <a:moveTo>
                    <a:pt x="246" y="428"/>
                  </a:moveTo>
                  <a:lnTo>
                    <a:pt x="123" y="265"/>
                  </a:lnTo>
                  <a:lnTo>
                    <a:pt x="87" y="251"/>
                  </a:lnTo>
                  <a:lnTo>
                    <a:pt x="56" y="240"/>
                  </a:lnTo>
                  <a:lnTo>
                    <a:pt x="27" y="188"/>
                  </a:lnTo>
                  <a:lnTo>
                    <a:pt x="37" y="161"/>
                  </a:lnTo>
                  <a:lnTo>
                    <a:pt x="0" y="113"/>
                  </a:lnTo>
                  <a:lnTo>
                    <a:pt x="4" y="103"/>
                  </a:lnTo>
                  <a:lnTo>
                    <a:pt x="6" y="92"/>
                  </a:lnTo>
                  <a:lnTo>
                    <a:pt x="14" y="86"/>
                  </a:lnTo>
                  <a:lnTo>
                    <a:pt x="20" y="77"/>
                  </a:lnTo>
                  <a:lnTo>
                    <a:pt x="37" y="102"/>
                  </a:lnTo>
                  <a:lnTo>
                    <a:pt x="60" y="92"/>
                  </a:lnTo>
                  <a:lnTo>
                    <a:pt x="68" y="94"/>
                  </a:lnTo>
                  <a:lnTo>
                    <a:pt x="75" y="102"/>
                  </a:lnTo>
                  <a:lnTo>
                    <a:pt x="87" y="103"/>
                  </a:lnTo>
                  <a:lnTo>
                    <a:pt x="102" y="100"/>
                  </a:lnTo>
                  <a:lnTo>
                    <a:pt x="117" y="103"/>
                  </a:lnTo>
                  <a:lnTo>
                    <a:pt x="125" y="113"/>
                  </a:lnTo>
                  <a:lnTo>
                    <a:pt x="146" y="144"/>
                  </a:lnTo>
                  <a:lnTo>
                    <a:pt x="152" y="146"/>
                  </a:lnTo>
                  <a:lnTo>
                    <a:pt x="162" y="146"/>
                  </a:lnTo>
                  <a:lnTo>
                    <a:pt x="235" y="96"/>
                  </a:lnTo>
                  <a:lnTo>
                    <a:pt x="246" y="88"/>
                  </a:lnTo>
                  <a:lnTo>
                    <a:pt x="212" y="17"/>
                  </a:lnTo>
                  <a:lnTo>
                    <a:pt x="223" y="0"/>
                  </a:lnTo>
                  <a:lnTo>
                    <a:pt x="315" y="4"/>
                  </a:lnTo>
                  <a:lnTo>
                    <a:pt x="317" y="9"/>
                  </a:lnTo>
                  <a:lnTo>
                    <a:pt x="317" y="23"/>
                  </a:lnTo>
                  <a:lnTo>
                    <a:pt x="311" y="31"/>
                  </a:lnTo>
                  <a:lnTo>
                    <a:pt x="313" y="44"/>
                  </a:lnTo>
                  <a:lnTo>
                    <a:pt x="317" y="61"/>
                  </a:lnTo>
                  <a:lnTo>
                    <a:pt x="294" y="67"/>
                  </a:lnTo>
                  <a:lnTo>
                    <a:pt x="350" y="253"/>
                  </a:lnTo>
                  <a:lnTo>
                    <a:pt x="246" y="42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4" name="Freeform 425"/>
            <p:cNvSpPr>
              <a:spLocks/>
            </p:cNvSpPr>
            <p:nvPr/>
          </p:nvSpPr>
          <p:spPr bwMode="auto">
            <a:xfrm>
              <a:off x="5296478" y="6253154"/>
              <a:ext cx="293859" cy="260809"/>
            </a:xfrm>
            <a:custGeom>
              <a:avLst/>
              <a:gdLst>
                <a:gd name="T0" fmla="*/ 1 w 350"/>
                <a:gd name="T1" fmla="*/ 0 h 428"/>
                <a:gd name="T2" fmla="*/ 1 w 350"/>
                <a:gd name="T3" fmla="*/ 0 h 428"/>
                <a:gd name="T4" fmla="*/ 1 w 350"/>
                <a:gd name="T5" fmla="*/ 0 h 428"/>
                <a:gd name="T6" fmla="*/ 1 w 350"/>
                <a:gd name="T7" fmla="*/ 0 h 428"/>
                <a:gd name="T8" fmla="*/ 1 w 350"/>
                <a:gd name="T9" fmla="*/ 0 h 428"/>
                <a:gd name="T10" fmla="*/ 1 w 350"/>
                <a:gd name="T11" fmla="*/ 0 h 428"/>
                <a:gd name="T12" fmla="*/ 0 w 350"/>
                <a:gd name="T13" fmla="*/ 0 h 428"/>
                <a:gd name="T14" fmla="*/ 1 w 350"/>
                <a:gd name="T15" fmla="*/ 0 h 428"/>
                <a:gd name="T16" fmla="*/ 1 w 350"/>
                <a:gd name="T17" fmla="*/ 0 h 428"/>
                <a:gd name="T18" fmla="*/ 1 w 350"/>
                <a:gd name="T19" fmla="*/ 0 h 428"/>
                <a:gd name="T20" fmla="*/ 1 w 350"/>
                <a:gd name="T21" fmla="*/ 0 h 428"/>
                <a:gd name="T22" fmla="*/ 1 w 350"/>
                <a:gd name="T23" fmla="*/ 0 h 428"/>
                <a:gd name="T24" fmla="*/ 1 w 350"/>
                <a:gd name="T25" fmla="*/ 0 h 428"/>
                <a:gd name="T26" fmla="*/ 1 w 350"/>
                <a:gd name="T27" fmla="*/ 0 h 428"/>
                <a:gd name="T28" fmla="*/ 1 w 350"/>
                <a:gd name="T29" fmla="*/ 0 h 428"/>
                <a:gd name="T30" fmla="*/ 1 w 350"/>
                <a:gd name="T31" fmla="*/ 0 h 428"/>
                <a:gd name="T32" fmla="*/ 1 w 350"/>
                <a:gd name="T33" fmla="*/ 0 h 428"/>
                <a:gd name="T34" fmla="*/ 1 w 350"/>
                <a:gd name="T35" fmla="*/ 0 h 428"/>
                <a:gd name="T36" fmla="*/ 1 w 350"/>
                <a:gd name="T37" fmla="*/ 0 h 428"/>
                <a:gd name="T38" fmla="*/ 1 w 350"/>
                <a:gd name="T39" fmla="*/ 0 h 428"/>
                <a:gd name="T40" fmla="*/ 1 w 350"/>
                <a:gd name="T41" fmla="*/ 0 h 428"/>
                <a:gd name="T42" fmla="*/ 1 w 350"/>
                <a:gd name="T43" fmla="*/ 0 h 428"/>
                <a:gd name="T44" fmla="*/ 1 w 350"/>
                <a:gd name="T45" fmla="*/ 0 h 428"/>
                <a:gd name="T46" fmla="*/ 1 w 350"/>
                <a:gd name="T47" fmla="*/ 0 h 428"/>
                <a:gd name="T48" fmla="*/ 1 w 350"/>
                <a:gd name="T49" fmla="*/ 0 h 428"/>
                <a:gd name="T50" fmla="*/ 1 w 350"/>
                <a:gd name="T51" fmla="*/ 0 h 428"/>
                <a:gd name="T52" fmla="*/ 1 w 350"/>
                <a:gd name="T53" fmla="*/ 0 h 428"/>
                <a:gd name="T54" fmla="*/ 1 w 350"/>
                <a:gd name="T55" fmla="*/ 0 h 428"/>
                <a:gd name="T56" fmla="*/ 1 w 350"/>
                <a:gd name="T57" fmla="*/ 0 h 428"/>
                <a:gd name="T58" fmla="*/ 1 w 350"/>
                <a:gd name="T59" fmla="*/ 0 h 428"/>
                <a:gd name="T60" fmla="*/ 1 w 350"/>
                <a:gd name="T61" fmla="*/ 0 h 428"/>
                <a:gd name="T62" fmla="*/ 1 w 350"/>
                <a:gd name="T63" fmla="*/ 0 h 428"/>
                <a:gd name="T64" fmla="*/ 1 w 350"/>
                <a:gd name="T65" fmla="*/ 0 h 428"/>
                <a:gd name="T66" fmla="*/ 1 w 350"/>
                <a:gd name="T67" fmla="*/ 0 h 428"/>
                <a:gd name="T68" fmla="*/ 1 w 350"/>
                <a:gd name="T69" fmla="*/ 0 h 42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0"/>
                <a:gd name="T106" fmla="*/ 0 h 428"/>
                <a:gd name="T107" fmla="*/ 350 w 350"/>
                <a:gd name="T108" fmla="*/ 428 h 42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0" h="428">
                  <a:moveTo>
                    <a:pt x="246" y="428"/>
                  </a:moveTo>
                  <a:lnTo>
                    <a:pt x="123" y="265"/>
                  </a:lnTo>
                  <a:lnTo>
                    <a:pt x="87" y="251"/>
                  </a:lnTo>
                  <a:lnTo>
                    <a:pt x="56" y="240"/>
                  </a:lnTo>
                  <a:lnTo>
                    <a:pt x="27" y="188"/>
                  </a:lnTo>
                  <a:lnTo>
                    <a:pt x="37" y="161"/>
                  </a:lnTo>
                  <a:lnTo>
                    <a:pt x="0" y="113"/>
                  </a:lnTo>
                  <a:lnTo>
                    <a:pt x="4" y="103"/>
                  </a:lnTo>
                  <a:lnTo>
                    <a:pt x="6" y="92"/>
                  </a:lnTo>
                  <a:lnTo>
                    <a:pt x="14" y="86"/>
                  </a:lnTo>
                  <a:lnTo>
                    <a:pt x="20" y="77"/>
                  </a:lnTo>
                  <a:lnTo>
                    <a:pt x="37" y="102"/>
                  </a:lnTo>
                  <a:lnTo>
                    <a:pt x="60" y="92"/>
                  </a:lnTo>
                  <a:lnTo>
                    <a:pt x="68" y="94"/>
                  </a:lnTo>
                  <a:lnTo>
                    <a:pt x="75" y="102"/>
                  </a:lnTo>
                  <a:lnTo>
                    <a:pt x="87" y="103"/>
                  </a:lnTo>
                  <a:lnTo>
                    <a:pt x="102" y="100"/>
                  </a:lnTo>
                  <a:lnTo>
                    <a:pt x="117" y="103"/>
                  </a:lnTo>
                  <a:lnTo>
                    <a:pt x="125" y="113"/>
                  </a:lnTo>
                  <a:lnTo>
                    <a:pt x="146" y="144"/>
                  </a:lnTo>
                  <a:lnTo>
                    <a:pt x="152" y="146"/>
                  </a:lnTo>
                  <a:lnTo>
                    <a:pt x="162" y="146"/>
                  </a:lnTo>
                  <a:lnTo>
                    <a:pt x="235" y="96"/>
                  </a:lnTo>
                  <a:lnTo>
                    <a:pt x="246" y="88"/>
                  </a:lnTo>
                  <a:lnTo>
                    <a:pt x="212" y="17"/>
                  </a:lnTo>
                  <a:lnTo>
                    <a:pt x="223" y="0"/>
                  </a:lnTo>
                  <a:lnTo>
                    <a:pt x="315" y="4"/>
                  </a:lnTo>
                  <a:lnTo>
                    <a:pt x="317" y="9"/>
                  </a:lnTo>
                  <a:lnTo>
                    <a:pt x="317" y="23"/>
                  </a:lnTo>
                  <a:lnTo>
                    <a:pt x="311" y="31"/>
                  </a:lnTo>
                  <a:lnTo>
                    <a:pt x="313" y="44"/>
                  </a:lnTo>
                  <a:lnTo>
                    <a:pt x="317" y="61"/>
                  </a:lnTo>
                  <a:lnTo>
                    <a:pt x="294" y="67"/>
                  </a:lnTo>
                  <a:lnTo>
                    <a:pt x="350" y="253"/>
                  </a:lnTo>
                  <a:lnTo>
                    <a:pt x="246" y="4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5" name="Freeform 426"/>
            <p:cNvSpPr>
              <a:spLocks/>
            </p:cNvSpPr>
            <p:nvPr/>
          </p:nvSpPr>
          <p:spPr bwMode="auto">
            <a:xfrm>
              <a:off x="5007235" y="6322966"/>
              <a:ext cx="336938" cy="190997"/>
            </a:xfrm>
            <a:custGeom>
              <a:avLst/>
              <a:gdLst>
                <a:gd name="T0" fmla="*/ 1 w 397"/>
                <a:gd name="T1" fmla="*/ 0 h 315"/>
                <a:gd name="T2" fmla="*/ 1 w 397"/>
                <a:gd name="T3" fmla="*/ 0 h 315"/>
                <a:gd name="T4" fmla="*/ 1 w 397"/>
                <a:gd name="T5" fmla="*/ 0 h 315"/>
                <a:gd name="T6" fmla="*/ 1 w 397"/>
                <a:gd name="T7" fmla="*/ 0 h 315"/>
                <a:gd name="T8" fmla="*/ 1 w 397"/>
                <a:gd name="T9" fmla="*/ 0 h 315"/>
                <a:gd name="T10" fmla="*/ 1 w 397"/>
                <a:gd name="T11" fmla="*/ 0 h 315"/>
                <a:gd name="T12" fmla="*/ 1 w 397"/>
                <a:gd name="T13" fmla="*/ 0 h 315"/>
                <a:gd name="T14" fmla="*/ 1 w 397"/>
                <a:gd name="T15" fmla="*/ 0 h 315"/>
                <a:gd name="T16" fmla="*/ 1 w 397"/>
                <a:gd name="T17" fmla="*/ 0 h 315"/>
                <a:gd name="T18" fmla="*/ 1 w 397"/>
                <a:gd name="T19" fmla="*/ 0 h 315"/>
                <a:gd name="T20" fmla="*/ 0 w 397"/>
                <a:gd name="T21" fmla="*/ 0 h 315"/>
                <a:gd name="T22" fmla="*/ 1 w 397"/>
                <a:gd name="T23" fmla="*/ 0 h 315"/>
                <a:gd name="T24" fmla="*/ 1 w 397"/>
                <a:gd name="T25" fmla="*/ 0 h 315"/>
                <a:gd name="T26" fmla="*/ 1 w 397"/>
                <a:gd name="T27" fmla="*/ 0 h 315"/>
                <a:gd name="T28" fmla="*/ 1 w 397"/>
                <a:gd name="T29" fmla="*/ 0 h 315"/>
                <a:gd name="T30" fmla="*/ 1 w 397"/>
                <a:gd name="T31" fmla="*/ 0 h 315"/>
                <a:gd name="T32" fmla="*/ 1 w 397"/>
                <a:gd name="T33" fmla="*/ 0 h 315"/>
                <a:gd name="T34" fmla="*/ 1 w 397"/>
                <a:gd name="T35" fmla="*/ 0 h 315"/>
                <a:gd name="T36" fmla="*/ 1 w 397"/>
                <a:gd name="T37" fmla="*/ 0 h 315"/>
                <a:gd name="T38" fmla="*/ 1 w 397"/>
                <a:gd name="T39" fmla="*/ 0 h 3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7"/>
                <a:gd name="T61" fmla="*/ 0 h 315"/>
                <a:gd name="T62" fmla="*/ 397 w 397"/>
                <a:gd name="T63" fmla="*/ 315 h 31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7" h="315">
                  <a:moveTo>
                    <a:pt x="364" y="315"/>
                  </a:moveTo>
                  <a:lnTo>
                    <a:pt x="301" y="263"/>
                  </a:lnTo>
                  <a:lnTo>
                    <a:pt x="265" y="269"/>
                  </a:lnTo>
                  <a:lnTo>
                    <a:pt x="221" y="271"/>
                  </a:lnTo>
                  <a:lnTo>
                    <a:pt x="167" y="257"/>
                  </a:lnTo>
                  <a:lnTo>
                    <a:pt x="155" y="246"/>
                  </a:lnTo>
                  <a:lnTo>
                    <a:pt x="130" y="227"/>
                  </a:lnTo>
                  <a:lnTo>
                    <a:pt x="102" y="209"/>
                  </a:lnTo>
                  <a:lnTo>
                    <a:pt x="61" y="186"/>
                  </a:lnTo>
                  <a:lnTo>
                    <a:pt x="11" y="161"/>
                  </a:lnTo>
                  <a:lnTo>
                    <a:pt x="0" y="152"/>
                  </a:lnTo>
                  <a:lnTo>
                    <a:pt x="19" y="104"/>
                  </a:lnTo>
                  <a:lnTo>
                    <a:pt x="320" y="0"/>
                  </a:lnTo>
                  <a:lnTo>
                    <a:pt x="330" y="0"/>
                  </a:lnTo>
                  <a:lnTo>
                    <a:pt x="341" y="0"/>
                  </a:lnTo>
                  <a:lnTo>
                    <a:pt x="378" y="48"/>
                  </a:lnTo>
                  <a:lnTo>
                    <a:pt x="368" y="75"/>
                  </a:lnTo>
                  <a:lnTo>
                    <a:pt x="397" y="127"/>
                  </a:lnTo>
                  <a:lnTo>
                    <a:pt x="378" y="131"/>
                  </a:lnTo>
                  <a:lnTo>
                    <a:pt x="364" y="3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6" name="Freeform 427"/>
            <p:cNvSpPr>
              <a:spLocks/>
            </p:cNvSpPr>
            <p:nvPr/>
          </p:nvSpPr>
          <p:spPr bwMode="auto">
            <a:xfrm>
              <a:off x="5007235" y="6322966"/>
              <a:ext cx="336938" cy="190997"/>
            </a:xfrm>
            <a:custGeom>
              <a:avLst/>
              <a:gdLst>
                <a:gd name="T0" fmla="*/ 1 w 397"/>
                <a:gd name="T1" fmla="*/ 0 h 315"/>
                <a:gd name="T2" fmla="*/ 1 w 397"/>
                <a:gd name="T3" fmla="*/ 0 h 315"/>
                <a:gd name="T4" fmla="*/ 1 w 397"/>
                <a:gd name="T5" fmla="*/ 0 h 315"/>
                <a:gd name="T6" fmla="*/ 1 w 397"/>
                <a:gd name="T7" fmla="*/ 0 h 315"/>
                <a:gd name="T8" fmla="*/ 1 w 397"/>
                <a:gd name="T9" fmla="*/ 0 h 315"/>
                <a:gd name="T10" fmla="*/ 1 w 397"/>
                <a:gd name="T11" fmla="*/ 0 h 315"/>
                <a:gd name="T12" fmla="*/ 1 w 397"/>
                <a:gd name="T13" fmla="*/ 0 h 315"/>
                <a:gd name="T14" fmla="*/ 1 w 397"/>
                <a:gd name="T15" fmla="*/ 0 h 315"/>
                <a:gd name="T16" fmla="*/ 1 w 397"/>
                <a:gd name="T17" fmla="*/ 0 h 315"/>
                <a:gd name="T18" fmla="*/ 1 w 397"/>
                <a:gd name="T19" fmla="*/ 0 h 315"/>
                <a:gd name="T20" fmla="*/ 0 w 397"/>
                <a:gd name="T21" fmla="*/ 0 h 315"/>
                <a:gd name="T22" fmla="*/ 1 w 397"/>
                <a:gd name="T23" fmla="*/ 0 h 315"/>
                <a:gd name="T24" fmla="*/ 1 w 397"/>
                <a:gd name="T25" fmla="*/ 0 h 315"/>
                <a:gd name="T26" fmla="*/ 1 w 397"/>
                <a:gd name="T27" fmla="*/ 0 h 315"/>
                <a:gd name="T28" fmla="*/ 1 w 397"/>
                <a:gd name="T29" fmla="*/ 0 h 315"/>
                <a:gd name="T30" fmla="*/ 1 w 397"/>
                <a:gd name="T31" fmla="*/ 0 h 315"/>
                <a:gd name="T32" fmla="*/ 1 w 397"/>
                <a:gd name="T33" fmla="*/ 0 h 315"/>
                <a:gd name="T34" fmla="*/ 1 w 397"/>
                <a:gd name="T35" fmla="*/ 0 h 315"/>
                <a:gd name="T36" fmla="*/ 1 w 397"/>
                <a:gd name="T37" fmla="*/ 0 h 315"/>
                <a:gd name="T38" fmla="*/ 1 w 397"/>
                <a:gd name="T39" fmla="*/ 0 h 3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7"/>
                <a:gd name="T61" fmla="*/ 0 h 315"/>
                <a:gd name="T62" fmla="*/ 397 w 397"/>
                <a:gd name="T63" fmla="*/ 315 h 31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7" h="315">
                  <a:moveTo>
                    <a:pt x="364" y="315"/>
                  </a:moveTo>
                  <a:lnTo>
                    <a:pt x="301" y="263"/>
                  </a:lnTo>
                  <a:lnTo>
                    <a:pt x="265" y="269"/>
                  </a:lnTo>
                  <a:lnTo>
                    <a:pt x="221" y="271"/>
                  </a:lnTo>
                  <a:lnTo>
                    <a:pt x="167" y="257"/>
                  </a:lnTo>
                  <a:lnTo>
                    <a:pt x="155" y="246"/>
                  </a:lnTo>
                  <a:lnTo>
                    <a:pt x="130" y="227"/>
                  </a:lnTo>
                  <a:lnTo>
                    <a:pt x="102" y="209"/>
                  </a:lnTo>
                  <a:lnTo>
                    <a:pt x="61" y="186"/>
                  </a:lnTo>
                  <a:lnTo>
                    <a:pt x="11" y="161"/>
                  </a:lnTo>
                  <a:lnTo>
                    <a:pt x="0" y="152"/>
                  </a:lnTo>
                  <a:lnTo>
                    <a:pt x="19" y="104"/>
                  </a:lnTo>
                  <a:lnTo>
                    <a:pt x="320" y="0"/>
                  </a:lnTo>
                  <a:lnTo>
                    <a:pt x="330" y="0"/>
                  </a:lnTo>
                  <a:lnTo>
                    <a:pt x="341" y="0"/>
                  </a:lnTo>
                  <a:lnTo>
                    <a:pt x="378" y="48"/>
                  </a:lnTo>
                  <a:lnTo>
                    <a:pt x="368" y="75"/>
                  </a:lnTo>
                  <a:lnTo>
                    <a:pt x="397" y="127"/>
                  </a:lnTo>
                  <a:lnTo>
                    <a:pt x="378" y="131"/>
                  </a:lnTo>
                  <a:lnTo>
                    <a:pt x="364" y="31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7" name="Freeform 428"/>
            <p:cNvSpPr>
              <a:spLocks/>
            </p:cNvSpPr>
            <p:nvPr/>
          </p:nvSpPr>
          <p:spPr bwMode="auto">
            <a:xfrm>
              <a:off x="4707222" y="5839547"/>
              <a:ext cx="698492" cy="574308"/>
            </a:xfrm>
            <a:custGeom>
              <a:avLst/>
              <a:gdLst>
                <a:gd name="T0" fmla="*/ 1 w 825"/>
                <a:gd name="T1" fmla="*/ 0 h 950"/>
                <a:gd name="T2" fmla="*/ 1 w 825"/>
                <a:gd name="T3" fmla="*/ 0 h 950"/>
                <a:gd name="T4" fmla="*/ 1 w 825"/>
                <a:gd name="T5" fmla="*/ 0 h 950"/>
                <a:gd name="T6" fmla="*/ 1 w 825"/>
                <a:gd name="T7" fmla="*/ 0 h 950"/>
                <a:gd name="T8" fmla="*/ 1 w 825"/>
                <a:gd name="T9" fmla="*/ 0 h 950"/>
                <a:gd name="T10" fmla="*/ 1 w 825"/>
                <a:gd name="T11" fmla="*/ 0 h 950"/>
                <a:gd name="T12" fmla="*/ 1 w 825"/>
                <a:gd name="T13" fmla="*/ 0 h 950"/>
                <a:gd name="T14" fmla="*/ 1 w 825"/>
                <a:gd name="T15" fmla="*/ 0 h 950"/>
                <a:gd name="T16" fmla="*/ 1 w 825"/>
                <a:gd name="T17" fmla="*/ 0 h 950"/>
                <a:gd name="T18" fmla="*/ 1 w 825"/>
                <a:gd name="T19" fmla="*/ 0 h 950"/>
                <a:gd name="T20" fmla="*/ 1 w 825"/>
                <a:gd name="T21" fmla="*/ 0 h 950"/>
                <a:gd name="T22" fmla="*/ 0 w 825"/>
                <a:gd name="T23" fmla="*/ 0 h 950"/>
                <a:gd name="T24" fmla="*/ 1 w 825"/>
                <a:gd name="T25" fmla="*/ 0 h 950"/>
                <a:gd name="T26" fmla="*/ 1 w 825"/>
                <a:gd name="T27" fmla="*/ 0 h 950"/>
                <a:gd name="T28" fmla="*/ 1 w 825"/>
                <a:gd name="T29" fmla="*/ 0 h 950"/>
                <a:gd name="T30" fmla="*/ 1 w 825"/>
                <a:gd name="T31" fmla="*/ 0 h 950"/>
                <a:gd name="T32" fmla="*/ 1 w 825"/>
                <a:gd name="T33" fmla="*/ 0 h 950"/>
                <a:gd name="T34" fmla="*/ 1 w 825"/>
                <a:gd name="T35" fmla="*/ 0 h 950"/>
                <a:gd name="T36" fmla="*/ 1 w 825"/>
                <a:gd name="T37" fmla="*/ 0 h 950"/>
                <a:gd name="T38" fmla="*/ 1 w 825"/>
                <a:gd name="T39" fmla="*/ 0 h 950"/>
                <a:gd name="T40" fmla="*/ 1 w 825"/>
                <a:gd name="T41" fmla="*/ 0 h 950"/>
                <a:gd name="T42" fmla="*/ 1 w 825"/>
                <a:gd name="T43" fmla="*/ 0 h 950"/>
                <a:gd name="T44" fmla="*/ 1 w 825"/>
                <a:gd name="T45" fmla="*/ 0 h 950"/>
                <a:gd name="T46" fmla="*/ 1 w 825"/>
                <a:gd name="T47" fmla="*/ 0 h 950"/>
                <a:gd name="T48" fmla="*/ 1 w 825"/>
                <a:gd name="T49" fmla="*/ 0 h 950"/>
                <a:gd name="T50" fmla="*/ 1 w 825"/>
                <a:gd name="T51" fmla="*/ 0 h 950"/>
                <a:gd name="T52" fmla="*/ 1 w 825"/>
                <a:gd name="T53" fmla="*/ 0 h 950"/>
                <a:gd name="T54" fmla="*/ 1 w 825"/>
                <a:gd name="T55" fmla="*/ 0 h 950"/>
                <a:gd name="T56" fmla="*/ 1 w 825"/>
                <a:gd name="T57" fmla="*/ 0 h 950"/>
                <a:gd name="T58" fmla="*/ 1 w 825"/>
                <a:gd name="T59" fmla="*/ 0 h 950"/>
                <a:gd name="T60" fmla="*/ 1 w 825"/>
                <a:gd name="T61" fmla="*/ 0 h 950"/>
                <a:gd name="T62" fmla="*/ 1 w 825"/>
                <a:gd name="T63" fmla="*/ 0 h 950"/>
                <a:gd name="T64" fmla="*/ 1 w 825"/>
                <a:gd name="T65" fmla="*/ 0 h 950"/>
                <a:gd name="T66" fmla="*/ 1 w 825"/>
                <a:gd name="T67" fmla="*/ 0 h 9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5"/>
                <a:gd name="T103" fmla="*/ 0 h 950"/>
                <a:gd name="T104" fmla="*/ 825 w 825"/>
                <a:gd name="T105" fmla="*/ 950 h 9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5" h="950">
                  <a:moveTo>
                    <a:pt x="291" y="904"/>
                  </a:moveTo>
                  <a:lnTo>
                    <a:pt x="305" y="896"/>
                  </a:lnTo>
                  <a:lnTo>
                    <a:pt x="309" y="886"/>
                  </a:lnTo>
                  <a:lnTo>
                    <a:pt x="316" y="861"/>
                  </a:lnTo>
                  <a:lnTo>
                    <a:pt x="322" y="848"/>
                  </a:lnTo>
                  <a:lnTo>
                    <a:pt x="242" y="756"/>
                  </a:lnTo>
                  <a:lnTo>
                    <a:pt x="247" y="739"/>
                  </a:lnTo>
                  <a:lnTo>
                    <a:pt x="245" y="727"/>
                  </a:lnTo>
                  <a:lnTo>
                    <a:pt x="245" y="719"/>
                  </a:lnTo>
                  <a:lnTo>
                    <a:pt x="234" y="698"/>
                  </a:lnTo>
                  <a:lnTo>
                    <a:pt x="226" y="679"/>
                  </a:lnTo>
                  <a:lnTo>
                    <a:pt x="213" y="652"/>
                  </a:lnTo>
                  <a:lnTo>
                    <a:pt x="197" y="629"/>
                  </a:lnTo>
                  <a:lnTo>
                    <a:pt x="186" y="622"/>
                  </a:lnTo>
                  <a:lnTo>
                    <a:pt x="167" y="608"/>
                  </a:lnTo>
                  <a:lnTo>
                    <a:pt x="163" y="575"/>
                  </a:lnTo>
                  <a:lnTo>
                    <a:pt x="165" y="564"/>
                  </a:lnTo>
                  <a:lnTo>
                    <a:pt x="128" y="562"/>
                  </a:lnTo>
                  <a:lnTo>
                    <a:pt x="128" y="554"/>
                  </a:lnTo>
                  <a:lnTo>
                    <a:pt x="121" y="549"/>
                  </a:lnTo>
                  <a:lnTo>
                    <a:pt x="113" y="545"/>
                  </a:lnTo>
                  <a:lnTo>
                    <a:pt x="103" y="483"/>
                  </a:lnTo>
                  <a:lnTo>
                    <a:pt x="2" y="478"/>
                  </a:lnTo>
                  <a:lnTo>
                    <a:pt x="0" y="385"/>
                  </a:lnTo>
                  <a:lnTo>
                    <a:pt x="90" y="376"/>
                  </a:lnTo>
                  <a:lnTo>
                    <a:pt x="124" y="416"/>
                  </a:lnTo>
                  <a:lnTo>
                    <a:pt x="186" y="426"/>
                  </a:lnTo>
                  <a:lnTo>
                    <a:pt x="195" y="407"/>
                  </a:lnTo>
                  <a:lnTo>
                    <a:pt x="220" y="409"/>
                  </a:lnTo>
                  <a:lnTo>
                    <a:pt x="261" y="426"/>
                  </a:lnTo>
                  <a:lnTo>
                    <a:pt x="326" y="489"/>
                  </a:lnTo>
                  <a:lnTo>
                    <a:pt x="403" y="480"/>
                  </a:lnTo>
                  <a:lnTo>
                    <a:pt x="433" y="537"/>
                  </a:lnTo>
                  <a:lnTo>
                    <a:pt x="443" y="483"/>
                  </a:lnTo>
                  <a:lnTo>
                    <a:pt x="493" y="432"/>
                  </a:lnTo>
                  <a:lnTo>
                    <a:pt x="359" y="370"/>
                  </a:lnTo>
                  <a:lnTo>
                    <a:pt x="349" y="370"/>
                  </a:lnTo>
                  <a:lnTo>
                    <a:pt x="224" y="370"/>
                  </a:lnTo>
                  <a:lnTo>
                    <a:pt x="209" y="399"/>
                  </a:lnTo>
                  <a:lnTo>
                    <a:pt x="190" y="393"/>
                  </a:lnTo>
                  <a:lnTo>
                    <a:pt x="190" y="309"/>
                  </a:lnTo>
                  <a:lnTo>
                    <a:pt x="307" y="75"/>
                  </a:lnTo>
                  <a:lnTo>
                    <a:pt x="368" y="53"/>
                  </a:lnTo>
                  <a:lnTo>
                    <a:pt x="391" y="19"/>
                  </a:lnTo>
                  <a:lnTo>
                    <a:pt x="457" y="0"/>
                  </a:lnTo>
                  <a:lnTo>
                    <a:pt x="666" y="205"/>
                  </a:lnTo>
                  <a:lnTo>
                    <a:pt x="700" y="270"/>
                  </a:lnTo>
                  <a:lnTo>
                    <a:pt x="683" y="339"/>
                  </a:lnTo>
                  <a:lnTo>
                    <a:pt x="681" y="347"/>
                  </a:lnTo>
                  <a:lnTo>
                    <a:pt x="744" y="447"/>
                  </a:lnTo>
                  <a:lnTo>
                    <a:pt x="710" y="476"/>
                  </a:lnTo>
                  <a:lnTo>
                    <a:pt x="723" y="501"/>
                  </a:lnTo>
                  <a:lnTo>
                    <a:pt x="813" y="481"/>
                  </a:lnTo>
                  <a:lnTo>
                    <a:pt x="825" y="495"/>
                  </a:lnTo>
                  <a:lnTo>
                    <a:pt x="700" y="564"/>
                  </a:lnTo>
                  <a:lnTo>
                    <a:pt x="700" y="587"/>
                  </a:lnTo>
                  <a:lnTo>
                    <a:pt x="708" y="595"/>
                  </a:lnTo>
                  <a:lnTo>
                    <a:pt x="716" y="600"/>
                  </a:lnTo>
                  <a:lnTo>
                    <a:pt x="716" y="762"/>
                  </a:lnTo>
                  <a:lnTo>
                    <a:pt x="710" y="771"/>
                  </a:lnTo>
                  <a:lnTo>
                    <a:pt x="702" y="777"/>
                  </a:lnTo>
                  <a:lnTo>
                    <a:pt x="700" y="788"/>
                  </a:lnTo>
                  <a:lnTo>
                    <a:pt x="696" y="798"/>
                  </a:lnTo>
                  <a:lnTo>
                    <a:pt x="687" y="796"/>
                  </a:lnTo>
                  <a:lnTo>
                    <a:pt x="675" y="796"/>
                  </a:lnTo>
                  <a:lnTo>
                    <a:pt x="374" y="902"/>
                  </a:lnTo>
                  <a:lnTo>
                    <a:pt x="355" y="950"/>
                  </a:lnTo>
                  <a:lnTo>
                    <a:pt x="297" y="915"/>
                  </a:lnTo>
                  <a:lnTo>
                    <a:pt x="291" y="90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8" name="Freeform 429"/>
            <p:cNvSpPr>
              <a:spLocks/>
            </p:cNvSpPr>
            <p:nvPr/>
          </p:nvSpPr>
          <p:spPr bwMode="auto">
            <a:xfrm>
              <a:off x="4707222" y="5839547"/>
              <a:ext cx="698492" cy="574308"/>
            </a:xfrm>
            <a:custGeom>
              <a:avLst/>
              <a:gdLst>
                <a:gd name="T0" fmla="*/ 1 w 825"/>
                <a:gd name="T1" fmla="*/ 0 h 950"/>
                <a:gd name="T2" fmla="*/ 1 w 825"/>
                <a:gd name="T3" fmla="*/ 0 h 950"/>
                <a:gd name="T4" fmla="*/ 1 w 825"/>
                <a:gd name="T5" fmla="*/ 0 h 950"/>
                <a:gd name="T6" fmla="*/ 1 w 825"/>
                <a:gd name="T7" fmla="*/ 0 h 950"/>
                <a:gd name="T8" fmla="*/ 1 w 825"/>
                <a:gd name="T9" fmla="*/ 0 h 950"/>
                <a:gd name="T10" fmla="*/ 1 w 825"/>
                <a:gd name="T11" fmla="*/ 0 h 950"/>
                <a:gd name="T12" fmla="*/ 1 w 825"/>
                <a:gd name="T13" fmla="*/ 0 h 950"/>
                <a:gd name="T14" fmla="*/ 1 w 825"/>
                <a:gd name="T15" fmla="*/ 0 h 950"/>
                <a:gd name="T16" fmla="*/ 1 w 825"/>
                <a:gd name="T17" fmla="*/ 0 h 950"/>
                <a:gd name="T18" fmla="*/ 1 w 825"/>
                <a:gd name="T19" fmla="*/ 0 h 950"/>
                <a:gd name="T20" fmla="*/ 1 w 825"/>
                <a:gd name="T21" fmla="*/ 0 h 950"/>
                <a:gd name="T22" fmla="*/ 0 w 825"/>
                <a:gd name="T23" fmla="*/ 0 h 950"/>
                <a:gd name="T24" fmla="*/ 1 w 825"/>
                <a:gd name="T25" fmla="*/ 0 h 950"/>
                <a:gd name="T26" fmla="*/ 1 w 825"/>
                <a:gd name="T27" fmla="*/ 0 h 950"/>
                <a:gd name="T28" fmla="*/ 1 w 825"/>
                <a:gd name="T29" fmla="*/ 0 h 950"/>
                <a:gd name="T30" fmla="*/ 1 w 825"/>
                <a:gd name="T31" fmla="*/ 0 h 950"/>
                <a:gd name="T32" fmla="*/ 1 w 825"/>
                <a:gd name="T33" fmla="*/ 0 h 950"/>
                <a:gd name="T34" fmla="*/ 1 w 825"/>
                <a:gd name="T35" fmla="*/ 0 h 950"/>
                <a:gd name="T36" fmla="*/ 1 w 825"/>
                <a:gd name="T37" fmla="*/ 0 h 950"/>
                <a:gd name="T38" fmla="*/ 1 w 825"/>
                <a:gd name="T39" fmla="*/ 0 h 950"/>
                <a:gd name="T40" fmla="*/ 1 w 825"/>
                <a:gd name="T41" fmla="*/ 0 h 950"/>
                <a:gd name="T42" fmla="*/ 1 w 825"/>
                <a:gd name="T43" fmla="*/ 0 h 950"/>
                <a:gd name="T44" fmla="*/ 1 w 825"/>
                <a:gd name="T45" fmla="*/ 0 h 950"/>
                <a:gd name="T46" fmla="*/ 1 w 825"/>
                <a:gd name="T47" fmla="*/ 0 h 950"/>
                <a:gd name="T48" fmla="*/ 1 w 825"/>
                <a:gd name="T49" fmla="*/ 0 h 950"/>
                <a:gd name="T50" fmla="*/ 1 w 825"/>
                <a:gd name="T51" fmla="*/ 0 h 950"/>
                <a:gd name="T52" fmla="*/ 1 w 825"/>
                <a:gd name="T53" fmla="*/ 0 h 950"/>
                <a:gd name="T54" fmla="*/ 1 w 825"/>
                <a:gd name="T55" fmla="*/ 0 h 950"/>
                <a:gd name="T56" fmla="*/ 1 w 825"/>
                <a:gd name="T57" fmla="*/ 0 h 950"/>
                <a:gd name="T58" fmla="*/ 1 w 825"/>
                <a:gd name="T59" fmla="*/ 0 h 950"/>
                <a:gd name="T60" fmla="*/ 1 w 825"/>
                <a:gd name="T61" fmla="*/ 0 h 950"/>
                <a:gd name="T62" fmla="*/ 1 w 825"/>
                <a:gd name="T63" fmla="*/ 0 h 950"/>
                <a:gd name="T64" fmla="*/ 1 w 825"/>
                <a:gd name="T65" fmla="*/ 0 h 950"/>
                <a:gd name="T66" fmla="*/ 1 w 825"/>
                <a:gd name="T67" fmla="*/ 0 h 9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25"/>
                <a:gd name="T103" fmla="*/ 0 h 950"/>
                <a:gd name="T104" fmla="*/ 825 w 825"/>
                <a:gd name="T105" fmla="*/ 950 h 95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25" h="950">
                  <a:moveTo>
                    <a:pt x="291" y="904"/>
                  </a:moveTo>
                  <a:lnTo>
                    <a:pt x="305" y="896"/>
                  </a:lnTo>
                  <a:lnTo>
                    <a:pt x="309" y="886"/>
                  </a:lnTo>
                  <a:lnTo>
                    <a:pt x="316" y="861"/>
                  </a:lnTo>
                  <a:lnTo>
                    <a:pt x="322" y="848"/>
                  </a:lnTo>
                  <a:lnTo>
                    <a:pt x="242" y="756"/>
                  </a:lnTo>
                  <a:lnTo>
                    <a:pt x="247" y="739"/>
                  </a:lnTo>
                  <a:lnTo>
                    <a:pt x="245" y="727"/>
                  </a:lnTo>
                  <a:lnTo>
                    <a:pt x="245" y="719"/>
                  </a:lnTo>
                  <a:lnTo>
                    <a:pt x="234" y="698"/>
                  </a:lnTo>
                  <a:lnTo>
                    <a:pt x="226" y="679"/>
                  </a:lnTo>
                  <a:lnTo>
                    <a:pt x="213" y="652"/>
                  </a:lnTo>
                  <a:lnTo>
                    <a:pt x="197" y="629"/>
                  </a:lnTo>
                  <a:lnTo>
                    <a:pt x="186" y="622"/>
                  </a:lnTo>
                  <a:lnTo>
                    <a:pt x="167" y="608"/>
                  </a:lnTo>
                  <a:lnTo>
                    <a:pt x="163" y="575"/>
                  </a:lnTo>
                  <a:lnTo>
                    <a:pt x="165" y="564"/>
                  </a:lnTo>
                  <a:lnTo>
                    <a:pt x="128" y="562"/>
                  </a:lnTo>
                  <a:lnTo>
                    <a:pt x="128" y="554"/>
                  </a:lnTo>
                  <a:lnTo>
                    <a:pt x="121" y="549"/>
                  </a:lnTo>
                  <a:lnTo>
                    <a:pt x="113" y="545"/>
                  </a:lnTo>
                  <a:lnTo>
                    <a:pt x="103" y="483"/>
                  </a:lnTo>
                  <a:lnTo>
                    <a:pt x="2" y="478"/>
                  </a:lnTo>
                  <a:lnTo>
                    <a:pt x="0" y="385"/>
                  </a:lnTo>
                  <a:lnTo>
                    <a:pt x="90" y="376"/>
                  </a:lnTo>
                  <a:lnTo>
                    <a:pt x="124" y="416"/>
                  </a:lnTo>
                  <a:lnTo>
                    <a:pt x="186" y="426"/>
                  </a:lnTo>
                  <a:lnTo>
                    <a:pt x="195" y="407"/>
                  </a:lnTo>
                  <a:lnTo>
                    <a:pt x="220" y="409"/>
                  </a:lnTo>
                  <a:lnTo>
                    <a:pt x="261" y="426"/>
                  </a:lnTo>
                  <a:lnTo>
                    <a:pt x="326" y="489"/>
                  </a:lnTo>
                  <a:lnTo>
                    <a:pt x="403" y="480"/>
                  </a:lnTo>
                  <a:lnTo>
                    <a:pt x="433" y="537"/>
                  </a:lnTo>
                  <a:lnTo>
                    <a:pt x="443" y="483"/>
                  </a:lnTo>
                  <a:lnTo>
                    <a:pt x="493" y="432"/>
                  </a:lnTo>
                  <a:lnTo>
                    <a:pt x="359" y="370"/>
                  </a:lnTo>
                  <a:lnTo>
                    <a:pt x="349" y="370"/>
                  </a:lnTo>
                  <a:lnTo>
                    <a:pt x="224" y="370"/>
                  </a:lnTo>
                  <a:lnTo>
                    <a:pt x="209" y="399"/>
                  </a:lnTo>
                  <a:lnTo>
                    <a:pt x="190" y="393"/>
                  </a:lnTo>
                  <a:lnTo>
                    <a:pt x="190" y="309"/>
                  </a:lnTo>
                  <a:lnTo>
                    <a:pt x="307" y="75"/>
                  </a:lnTo>
                  <a:lnTo>
                    <a:pt x="368" y="53"/>
                  </a:lnTo>
                  <a:lnTo>
                    <a:pt x="391" y="19"/>
                  </a:lnTo>
                  <a:lnTo>
                    <a:pt x="457" y="0"/>
                  </a:lnTo>
                  <a:lnTo>
                    <a:pt x="666" y="205"/>
                  </a:lnTo>
                  <a:lnTo>
                    <a:pt x="700" y="270"/>
                  </a:lnTo>
                  <a:lnTo>
                    <a:pt x="683" y="339"/>
                  </a:lnTo>
                  <a:lnTo>
                    <a:pt x="681" y="347"/>
                  </a:lnTo>
                  <a:lnTo>
                    <a:pt x="744" y="447"/>
                  </a:lnTo>
                  <a:lnTo>
                    <a:pt x="710" y="476"/>
                  </a:lnTo>
                  <a:lnTo>
                    <a:pt x="723" y="501"/>
                  </a:lnTo>
                  <a:lnTo>
                    <a:pt x="813" y="481"/>
                  </a:lnTo>
                  <a:lnTo>
                    <a:pt x="825" y="495"/>
                  </a:lnTo>
                  <a:lnTo>
                    <a:pt x="700" y="564"/>
                  </a:lnTo>
                  <a:lnTo>
                    <a:pt x="700" y="587"/>
                  </a:lnTo>
                  <a:lnTo>
                    <a:pt x="708" y="595"/>
                  </a:lnTo>
                  <a:lnTo>
                    <a:pt x="716" y="600"/>
                  </a:lnTo>
                  <a:lnTo>
                    <a:pt x="716" y="762"/>
                  </a:lnTo>
                  <a:lnTo>
                    <a:pt x="710" y="771"/>
                  </a:lnTo>
                  <a:lnTo>
                    <a:pt x="702" y="777"/>
                  </a:lnTo>
                  <a:lnTo>
                    <a:pt x="700" y="788"/>
                  </a:lnTo>
                  <a:lnTo>
                    <a:pt x="696" y="798"/>
                  </a:lnTo>
                  <a:lnTo>
                    <a:pt x="687" y="796"/>
                  </a:lnTo>
                  <a:lnTo>
                    <a:pt x="675" y="796"/>
                  </a:lnTo>
                  <a:lnTo>
                    <a:pt x="374" y="902"/>
                  </a:lnTo>
                  <a:lnTo>
                    <a:pt x="355" y="950"/>
                  </a:lnTo>
                  <a:lnTo>
                    <a:pt x="297" y="915"/>
                  </a:lnTo>
                  <a:lnTo>
                    <a:pt x="291" y="904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29" name="Freeform 430"/>
            <p:cNvSpPr>
              <a:spLocks/>
            </p:cNvSpPr>
            <p:nvPr/>
          </p:nvSpPr>
          <p:spPr bwMode="auto">
            <a:xfrm>
              <a:off x="5058007" y="5516828"/>
              <a:ext cx="610795" cy="486054"/>
            </a:xfrm>
            <a:custGeom>
              <a:avLst/>
              <a:gdLst>
                <a:gd name="T0" fmla="*/ 1 w 722"/>
                <a:gd name="T1" fmla="*/ 0 h 802"/>
                <a:gd name="T2" fmla="*/ 1 w 722"/>
                <a:gd name="T3" fmla="*/ 0 h 802"/>
                <a:gd name="T4" fmla="*/ 1 w 722"/>
                <a:gd name="T5" fmla="*/ 0 h 802"/>
                <a:gd name="T6" fmla="*/ 1 w 722"/>
                <a:gd name="T7" fmla="*/ 0 h 802"/>
                <a:gd name="T8" fmla="*/ 1 w 722"/>
                <a:gd name="T9" fmla="*/ 0 h 802"/>
                <a:gd name="T10" fmla="*/ 1 w 722"/>
                <a:gd name="T11" fmla="*/ 0 h 802"/>
                <a:gd name="T12" fmla="*/ 1 w 722"/>
                <a:gd name="T13" fmla="*/ 0 h 802"/>
                <a:gd name="T14" fmla="*/ 1 w 722"/>
                <a:gd name="T15" fmla="*/ 0 h 802"/>
                <a:gd name="T16" fmla="*/ 1 w 722"/>
                <a:gd name="T17" fmla="*/ 0 h 802"/>
                <a:gd name="T18" fmla="*/ 1 w 722"/>
                <a:gd name="T19" fmla="*/ 0 h 802"/>
                <a:gd name="T20" fmla="*/ 1 w 722"/>
                <a:gd name="T21" fmla="*/ 0 h 802"/>
                <a:gd name="T22" fmla="*/ 1 w 722"/>
                <a:gd name="T23" fmla="*/ 0 h 802"/>
                <a:gd name="T24" fmla="*/ 1 w 722"/>
                <a:gd name="T25" fmla="*/ 0 h 802"/>
                <a:gd name="T26" fmla="*/ 1 w 722"/>
                <a:gd name="T27" fmla="*/ 0 h 802"/>
                <a:gd name="T28" fmla="*/ 1 w 722"/>
                <a:gd name="T29" fmla="*/ 0 h 802"/>
                <a:gd name="T30" fmla="*/ 1 w 722"/>
                <a:gd name="T31" fmla="*/ 0 h 802"/>
                <a:gd name="T32" fmla="*/ 1 w 722"/>
                <a:gd name="T33" fmla="*/ 0 h 802"/>
                <a:gd name="T34" fmla="*/ 1 w 722"/>
                <a:gd name="T35" fmla="*/ 0 h 802"/>
                <a:gd name="T36" fmla="*/ 1 w 722"/>
                <a:gd name="T37" fmla="*/ 0 h 802"/>
                <a:gd name="T38" fmla="*/ 1 w 722"/>
                <a:gd name="T39" fmla="*/ 0 h 802"/>
                <a:gd name="T40" fmla="*/ 1 w 722"/>
                <a:gd name="T41" fmla="*/ 0 h 802"/>
                <a:gd name="T42" fmla="*/ 1 w 722"/>
                <a:gd name="T43" fmla="*/ 0 h 802"/>
                <a:gd name="T44" fmla="*/ 1 w 722"/>
                <a:gd name="T45" fmla="*/ 0 h 802"/>
                <a:gd name="T46" fmla="*/ 1 w 722"/>
                <a:gd name="T47" fmla="*/ 0 h 802"/>
                <a:gd name="T48" fmla="*/ 1 w 722"/>
                <a:gd name="T49" fmla="*/ 0 h 802"/>
                <a:gd name="T50" fmla="*/ 1 w 722"/>
                <a:gd name="T51" fmla="*/ 0 h 802"/>
                <a:gd name="T52" fmla="*/ 1 w 722"/>
                <a:gd name="T53" fmla="*/ 0 h 802"/>
                <a:gd name="T54" fmla="*/ 0 w 722"/>
                <a:gd name="T55" fmla="*/ 0 h 802"/>
                <a:gd name="T56" fmla="*/ 1 w 722"/>
                <a:gd name="T57" fmla="*/ 0 h 802"/>
                <a:gd name="T58" fmla="*/ 1 w 722"/>
                <a:gd name="T59" fmla="*/ 0 h 802"/>
                <a:gd name="T60" fmla="*/ 1 w 722"/>
                <a:gd name="T61" fmla="*/ 0 h 802"/>
                <a:gd name="T62" fmla="*/ 1 w 722"/>
                <a:gd name="T63" fmla="*/ 0 h 802"/>
                <a:gd name="T64" fmla="*/ 1 w 722"/>
                <a:gd name="T65" fmla="*/ 0 h 802"/>
                <a:gd name="T66" fmla="*/ 1 w 722"/>
                <a:gd name="T67" fmla="*/ 0 h 802"/>
                <a:gd name="T68" fmla="*/ 1 w 722"/>
                <a:gd name="T69" fmla="*/ 0 h 802"/>
                <a:gd name="T70" fmla="*/ 1 w 722"/>
                <a:gd name="T71" fmla="*/ 0 h 802"/>
                <a:gd name="T72" fmla="*/ 1 w 722"/>
                <a:gd name="T73" fmla="*/ 0 h 802"/>
                <a:gd name="T74" fmla="*/ 1 w 722"/>
                <a:gd name="T75" fmla="*/ 0 h 802"/>
                <a:gd name="T76" fmla="*/ 1 w 722"/>
                <a:gd name="T77" fmla="*/ 0 h 802"/>
                <a:gd name="T78" fmla="*/ 1 w 722"/>
                <a:gd name="T79" fmla="*/ 0 h 80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22"/>
                <a:gd name="T121" fmla="*/ 0 h 802"/>
                <a:gd name="T122" fmla="*/ 722 w 722"/>
                <a:gd name="T123" fmla="*/ 802 h 80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22" h="802">
                  <a:moveTo>
                    <a:pt x="716" y="633"/>
                  </a:moveTo>
                  <a:lnTo>
                    <a:pt x="722" y="605"/>
                  </a:lnTo>
                  <a:lnTo>
                    <a:pt x="710" y="605"/>
                  </a:lnTo>
                  <a:lnTo>
                    <a:pt x="706" y="609"/>
                  </a:lnTo>
                  <a:lnTo>
                    <a:pt x="689" y="607"/>
                  </a:lnTo>
                  <a:lnTo>
                    <a:pt x="687" y="597"/>
                  </a:lnTo>
                  <a:lnTo>
                    <a:pt x="687" y="587"/>
                  </a:lnTo>
                  <a:lnTo>
                    <a:pt x="695" y="543"/>
                  </a:lnTo>
                  <a:lnTo>
                    <a:pt x="695" y="536"/>
                  </a:lnTo>
                  <a:lnTo>
                    <a:pt x="689" y="528"/>
                  </a:lnTo>
                  <a:lnTo>
                    <a:pt x="655" y="514"/>
                  </a:lnTo>
                  <a:lnTo>
                    <a:pt x="649" y="507"/>
                  </a:lnTo>
                  <a:lnTo>
                    <a:pt x="643" y="486"/>
                  </a:lnTo>
                  <a:lnTo>
                    <a:pt x="657" y="470"/>
                  </a:lnTo>
                  <a:lnTo>
                    <a:pt x="678" y="468"/>
                  </a:lnTo>
                  <a:lnTo>
                    <a:pt x="683" y="459"/>
                  </a:lnTo>
                  <a:lnTo>
                    <a:pt x="649" y="340"/>
                  </a:lnTo>
                  <a:lnTo>
                    <a:pt x="637" y="336"/>
                  </a:lnTo>
                  <a:lnTo>
                    <a:pt x="616" y="336"/>
                  </a:lnTo>
                  <a:lnTo>
                    <a:pt x="568" y="161"/>
                  </a:lnTo>
                  <a:lnTo>
                    <a:pt x="493" y="135"/>
                  </a:lnTo>
                  <a:lnTo>
                    <a:pt x="390" y="94"/>
                  </a:lnTo>
                  <a:lnTo>
                    <a:pt x="311" y="64"/>
                  </a:lnTo>
                  <a:lnTo>
                    <a:pt x="231" y="35"/>
                  </a:lnTo>
                  <a:lnTo>
                    <a:pt x="173" y="29"/>
                  </a:lnTo>
                  <a:lnTo>
                    <a:pt x="87" y="16"/>
                  </a:lnTo>
                  <a:lnTo>
                    <a:pt x="50" y="0"/>
                  </a:lnTo>
                  <a:lnTo>
                    <a:pt x="0" y="69"/>
                  </a:lnTo>
                  <a:lnTo>
                    <a:pt x="8" y="240"/>
                  </a:lnTo>
                  <a:lnTo>
                    <a:pt x="31" y="301"/>
                  </a:lnTo>
                  <a:lnTo>
                    <a:pt x="65" y="390"/>
                  </a:lnTo>
                  <a:lnTo>
                    <a:pt x="69" y="524"/>
                  </a:lnTo>
                  <a:lnTo>
                    <a:pt x="41" y="532"/>
                  </a:lnTo>
                  <a:lnTo>
                    <a:pt x="250" y="739"/>
                  </a:lnTo>
                  <a:lnTo>
                    <a:pt x="284" y="802"/>
                  </a:lnTo>
                  <a:lnTo>
                    <a:pt x="384" y="802"/>
                  </a:lnTo>
                  <a:lnTo>
                    <a:pt x="388" y="670"/>
                  </a:lnTo>
                  <a:lnTo>
                    <a:pt x="543" y="647"/>
                  </a:lnTo>
                  <a:lnTo>
                    <a:pt x="622" y="660"/>
                  </a:lnTo>
                  <a:lnTo>
                    <a:pt x="716" y="6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0" name="Freeform 431"/>
            <p:cNvSpPr>
              <a:spLocks/>
            </p:cNvSpPr>
            <p:nvPr/>
          </p:nvSpPr>
          <p:spPr bwMode="auto">
            <a:xfrm>
              <a:off x="5058007" y="5516828"/>
              <a:ext cx="610795" cy="486054"/>
            </a:xfrm>
            <a:custGeom>
              <a:avLst/>
              <a:gdLst>
                <a:gd name="T0" fmla="*/ 1 w 722"/>
                <a:gd name="T1" fmla="*/ 0 h 802"/>
                <a:gd name="T2" fmla="*/ 1 w 722"/>
                <a:gd name="T3" fmla="*/ 0 h 802"/>
                <a:gd name="T4" fmla="*/ 1 w 722"/>
                <a:gd name="T5" fmla="*/ 0 h 802"/>
                <a:gd name="T6" fmla="*/ 1 w 722"/>
                <a:gd name="T7" fmla="*/ 0 h 802"/>
                <a:gd name="T8" fmla="*/ 1 w 722"/>
                <a:gd name="T9" fmla="*/ 0 h 802"/>
                <a:gd name="T10" fmla="*/ 1 w 722"/>
                <a:gd name="T11" fmla="*/ 0 h 802"/>
                <a:gd name="T12" fmla="*/ 1 w 722"/>
                <a:gd name="T13" fmla="*/ 0 h 802"/>
                <a:gd name="T14" fmla="*/ 1 w 722"/>
                <a:gd name="T15" fmla="*/ 0 h 802"/>
                <a:gd name="T16" fmla="*/ 1 w 722"/>
                <a:gd name="T17" fmla="*/ 0 h 802"/>
                <a:gd name="T18" fmla="*/ 1 w 722"/>
                <a:gd name="T19" fmla="*/ 0 h 802"/>
                <a:gd name="T20" fmla="*/ 1 w 722"/>
                <a:gd name="T21" fmla="*/ 0 h 802"/>
                <a:gd name="T22" fmla="*/ 1 w 722"/>
                <a:gd name="T23" fmla="*/ 0 h 802"/>
                <a:gd name="T24" fmla="*/ 1 w 722"/>
                <a:gd name="T25" fmla="*/ 0 h 802"/>
                <a:gd name="T26" fmla="*/ 1 w 722"/>
                <a:gd name="T27" fmla="*/ 0 h 802"/>
                <a:gd name="T28" fmla="*/ 1 w 722"/>
                <a:gd name="T29" fmla="*/ 0 h 802"/>
                <a:gd name="T30" fmla="*/ 1 w 722"/>
                <a:gd name="T31" fmla="*/ 0 h 802"/>
                <a:gd name="T32" fmla="*/ 1 w 722"/>
                <a:gd name="T33" fmla="*/ 0 h 802"/>
                <a:gd name="T34" fmla="*/ 1 w 722"/>
                <a:gd name="T35" fmla="*/ 0 h 802"/>
                <a:gd name="T36" fmla="*/ 1 w 722"/>
                <a:gd name="T37" fmla="*/ 0 h 802"/>
                <a:gd name="T38" fmla="*/ 1 w 722"/>
                <a:gd name="T39" fmla="*/ 0 h 802"/>
                <a:gd name="T40" fmla="*/ 1 w 722"/>
                <a:gd name="T41" fmla="*/ 0 h 802"/>
                <a:gd name="T42" fmla="*/ 1 w 722"/>
                <a:gd name="T43" fmla="*/ 0 h 802"/>
                <a:gd name="T44" fmla="*/ 1 w 722"/>
                <a:gd name="T45" fmla="*/ 0 h 802"/>
                <a:gd name="T46" fmla="*/ 1 w 722"/>
                <a:gd name="T47" fmla="*/ 0 h 802"/>
                <a:gd name="T48" fmla="*/ 1 w 722"/>
                <a:gd name="T49" fmla="*/ 0 h 802"/>
                <a:gd name="T50" fmla="*/ 1 w 722"/>
                <a:gd name="T51" fmla="*/ 0 h 802"/>
                <a:gd name="T52" fmla="*/ 1 w 722"/>
                <a:gd name="T53" fmla="*/ 0 h 802"/>
                <a:gd name="T54" fmla="*/ 0 w 722"/>
                <a:gd name="T55" fmla="*/ 0 h 802"/>
                <a:gd name="T56" fmla="*/ 1 w 722"/>
                <a:gd name="T57" fmla="*/ 0 h 802"/>
                <a:gd name="T58" fmla="*/ 1 w 722"/>
                <a:gd name="T59" fmla="*/ 0 h 802"/>
                <a:gd name="T60" fmla="*/ 1 w 722"/>
                <a:gd name="T61" fmla="*/ 0 h 802"/>
                <a:gd name="T62" fmla="*/ 1 w 722"/>
                <a:gd name="T63" fmla="*/ 0 h 802"/>
                <a:gd name="T64" fmla="*/ 1 w 722"/>
                <a:gd name="T65" fmla="*/ 0 h 802"/>
                <a:gd name="T66" fmla="*/ 1 w 722"/>
                <a:gd name="T67" fmla="*/ 0 h 802"/>
                <a:gd name="T68" fmla="*/ 1 w 722"/>
                <a:gd name="T69" fmla="*/ 0 h 802"/>
                <a:gd name="T70" fmla="*/ 1 w 722"/>
                <a:gd name="T71" fmla="*/ 0 h 802"/>
                <a:gd name="T72" fmla="*/ 1 w 722"/>
                <a:gd name="T73" fmla="*/ 0 h 802"/>
                <a:gd name="T74" fmla="*/ 1 w 722"/>
                <a:gd name="T75" fmla="*/ 0 h 802"/>
                <a:gd name="T76" fmla="*/ 1 w 722"/>
                <a:gd name="T77" fmla="*/ 0 h 802"/>
                <a:gd name="T78" fmla="*/ 1 w 722"/>
                <a:gd name="T79" fmla="*/ 0 h 80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722"/>
                <a:gd name="T121" fmla="*/ 0 h 802"/>
                <a:gd name="T122" fmla="*/ 722 w 722"/>
                <a:gd name="T123" fmla="*/ 802 h 80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722" h="802">
                  <a:moveTo>
                    <a:pt x="716" y="633"/>
                  </a:moveTo>
                  <a:lnTo>
                    <a:pt x="722" y="605"/>
                  </a:lnTo>
                  <a:lnTo>
                    <a:pt x="710" y="605"/>
                  </a:lnTo>
                  <a:lnTo>
                    <a:pt x="706" y="609"/>
                  </a:lnTo>
                  <a:lnTo>
                    <a:pt x="689" y="607"/>
                  </a:lnTo>
                  <a:lnTo>
                    <a:pt x="687" y="597"/>
                  </a:lnTo>
                  <a:lnTo>
                    <a:pt x="687" y="587"/>
                  </a:lnTo>
                  <a:lnTo>
                    <a:pt x="695" y="543"/>
                  </a:lnTo>
                  <a:lnTo>
                    <a:pt x="695" y="536"/>
                  </a:lnTo>
                  <a:lnTo>
                    <a:pt x="689" y="528"/>
                  </a:lnTo>
                  <a:lnTo>
                    <a:pt x="655" y="514"/>
                  </a:lnTo>
                  <a:lnTo>
                    <a:pt x="649" y="507"/>
                  </a:lnTo>
                  <a:lnTo>
                    <a:pt x="643" y="486"/>
                  </a:lnTo>
                  <a:lnTo>
                    <a:pt x="657" y="470"/>
                  </a:lnTo>
                  <a:lnTo>
                    <a:pt x="678" y="468"/>
                  </a:lnTo>
                  <a:lnTo>
                    <a:pt x="683" y="459"/>
                  </a:lnTo>
                  <a:lnTo>
                    <a:pt x="649" y="340"/>
                  </a:lnTo>
                  <a:lnTo>
                    <a:pt x="637" y="336"/>
                  </a:lnTo>
                  <a:lnTo>
                    <a:pt x="616" y="336"/>
                  </a:lnTo>
                  <a:lnTo>
                    <a:pt x="568" y="161"/>
                  </a:lnTo>
                  <a:lnTo>
                    <a:pt x="493" y="135"/>
                  </a:lnTo>
                  <a:lnTo>
                    <a:pt x="390" y="94"/>
                  </a:lnTo>
                  <a:lnTo>
                    <a:pt x="311" y="64"/>
                  </a:lnTo>
                  <a:lnTo>
                    <a:pt x="231" y="35"/>
                  </a:lnTo>
                  <a:lnTo>
                    <a:pt x="173" y="29"/>
                  </a:lnTo>
                  <a:lnTo>
                    <a:pt x="87" y="16"/>
                  </a:lnTo>
                  <a:lnTo>
                    <a:pt x="50" y="0"/>
                  </a:lnTo>
                  <a:lnTo>
                    <a:pt x="0" y="69"/>
                  </a:lnTo>
                  <a:lnTo>
                    <a:pt x="8" y="240"/>
                  </a:lnTo>
                  <a:lnTo>
                    <a:pt x="31" y="301"/>
                  </a:lnTo>
                  <a:lnTo>
                    <a:pt x="65" y="390"/>
                  </a:lnTo>
                  <a:lnTo>
                    <a:pt x="69" y="524"/>
                  </a:lnTo>
                  <a:lnTo>
                    <a:pt x="41" y="532"/>
                  </a:lnTo>
                  <a:lnTo>
                    <a:pt x="250" y="739"/>
                  </a:lnTo>
                  <a:lnTo>
                    <a:pt x="284" y="802"/>
                  </a:lnTo>
                  <a:lnTo>
                    <a:pt x="384" y="802"/>
                  </a:lnTo>
                  <a:lnTo>
                    <a:pt x="388" y="670"/>
                  </a:lnTo>
                  <a:lnTo>
                    <a:pt x="543" y="647"/>
                  </a:lnTo>
                  <a:lnTo>
                    <a:pt x="622" y="660"/>
                  </a:lnTo>
                  <a:lnTo>
                    <a:pt x="716" y="633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1" name="Freeform 432"/>
            <p:cNvSpPr>
              <a:spLocks/>
            </p:cNvSpPr>
            <p:nvPr/>
          </p:nvSpPr>
          <p:spPr bwMode="auto">
            <a:xfrm>
              <a:off x="5582645" y="5914628"/>
              <a:ext cx="53848" cy="213390"/>
            </a:xfrm>
            <a:custGeom>
              <a:avLst/>
              <a:gdLst>
                <a:gd name="T0" fmla="*/ 1 w 63"/>
                <a:gd name="T1" fmla="*/ 0 h 346"/>
                <a:gd name="T2" fmla="*/ 1 w 63"/>
                <a:gd name="T3" fmla="*/ 0 h 346"/>
                <a:gd name="T4" fmla="*/ 1 w 63"/>
                <a:gd name="T5" fmla="*/ 0 h 346"/>
                <a:gd name="T6" fmla="*/ 1 w 63"/>
                <a:gd name="T7" fmla="*/ 0 h 346"/>
                <a:gd name="T8" fmla="*/ 0 w 63"/>
                <a:gd name="T9" fmla="*/ 0 h 346"/>
                <a:gd name="T10" fmla="*/ 1 w 63"/>
                <a:gd name="T11" fmla="*/ 0 h 3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346"/>
                <a:gd name="T20" fmla="*/ 63 w 63"/>
                <a:gd name="T21" fmla="*/ 346 h 3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346">
                  <a:moveTo>
                    <a:pt x="52" y="346"/>
                  </a:moveTo>
                  <a:lnTo>
                    <a:pt x="63" y="292"/>
                  </a:lnTo>
                  <a:lnTo>
                    <a:pt x="54" y="231"/>
                  </a:lnTo>
                  <a:lnTo>
                    <a:pt x="35" y="231"/>
                  </a:lnTo>
                  <a:lnTo>
                    <a:pt x="0" y="115"/>
                  </a:lnTo>
                  <a:lnTo>
                    <a:pt x="2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2" name="Freeform 433"/>
            <p:cNvSpPr>
              <a:spLocks/>
            </p:cNvSpPr>
            <p:nvPr/>
          </p:nvSpPr>
          <p:spPr bwMode="auto">
            <a:xfrm>
              <a:off x="5382636" y="5909359"/>
              <a:ext cx="203086" cy="93523"/>
            </a:xfrm>
            <a:custGeom>
              <a:avLst/>
              <a:gdLst>
                <a:gd name="T0" fmla="*/ 1 w 238"/>
                <a:gd name="T1" fmla="*/ 0 h 155"/>
                <a:gd name="T2" fmla="*/ 1 w 238"/>
                <a:gd name="T3" fmla="*/ 0 h 155"/>
                <a:gd name="T4" fmla="*/ 1 w 238"/>
                <a:gd name="T5" fmla="*/ 0 h 155"/>
                <a:gd name="T6" fmla="*/ 0 w 238"/>
                <a:gd name="T7" fmla="*/ 0 h 15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155"/>
                <a:gd name="T14" fmla="*/ 238 w 238"/>
                <a:gd name="T15" fmla="*/ 155 h 15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155">
                  <a:moveTo>
                    <a:pt x="238" y="13"/>
                  </a:move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3" name="Line 434"/>
            <p:cNvSpPr>
              <a:spLocks noChangeShapeType="1"/>
            </p:cNvSpPr>
            <p:nvPr/>
          </p:nvSpPr>
          <p:spPr bwMode="auto">
            <a:xfrm flipV="1">
              <a:off x="5585722" y="6128018"/>
              <a:ext cx="40002" cy="1317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4" name="Freeform 435"/>
            <p:cNvSpPr>
              <a:spLocks/>
            </p:cNvSpPr>
            <p:nvPr/>
          </p:nvSpPr>
          <p:spPr bwMode="auto">
            <a:xfrm>
              <a:off x="5382636" y="6002882"/>
              <a:ext cx="203086" cy="126453"/>
            </a:xfrm>
            <a:custGeom>
              <a:avLst/>
              <a:gdLst>
                <a:gd name="T0" fmla="*/ 1 w 240"/>
                <a:gd name="T1" fmla="*/ 0 h 206"/>
                <a:gd name="T2" fmla="*/ 1 w 240"/>
                <a:gd name="T3" fmla="*/ 0 h 206"/>
                <a:gd name="T4" fmla="*/ 1 w 240"/>
                <a:gd name="T5" fmla="*/ 0 h 206"/>
                <a:gd name="T6" fmla="*/ 0 w 240"/>
                <a:gd name="T7" fmla="*/ 0 h 2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0"/>
                <a:gd name="T13" fmla="*/ 0 h 206"/>
                <a:gd name="T14" fmla="*/ 240 w 240"/>
                <a:gd name="T15" fmla="*/ 206 h 2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0" h="206">
                  <a:moveTo>
                    <a:pt x="240" y="206"/>
                  </a:moveTo>
                  <a:lnTo>
                    <a:pt x="202" y="135"/>
                  </a:lnTo>
                  <a:lnTo>
                    <a:pt x="40" y="69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5" name="Freeform 436"/>
            <p:cNvSpPr>
              <a:spLocks/>
            </p:cNvSpPr>
            <p:nvPr/>
          </p:nvSpPr>
          <p:spPr bwMode="auto">
            <a:xfrm>
              <a:off x="5382636" y="5909359"/>
              <a:ext cx="253857" cy="219976"/>
            </a:xfrm>
            <a:custGeom>
              <a:avLst/>
              <a:gdLst>
                <a:gd name="T0" fmla="*/ 1 w 299"/>
                <a:gd name="T1" fmla="*/ 0 h 361"/>
                <a:gd name="T2" fmla="*/ 1 w 299"/>
                <a:gd name="T3" fmla="*/ 0 h 361"/>
                <a:gd name="T4" fmla="*/ 1 w 299"/>
                <a:gd name="T5" fmla="*/ 0 h 361"/>
                <a:gd name="T6" fmla="*/ 1 w 299"/>
                <a:gd name="T7" fmla="*/ 0 h 361"/>
                <a:gd name="T8" fmla="*/ 1 w 299"/>
                <a:gd name="T9" fmla="*/ 0 h 361"/>
                <a:gd name="T10" fmla="*/ 1 w 299"/>
                <a:gd name="T11" fmla="*/ 0 h 361"/>
                <a:gd name="T12" fmla="*/ 1 w 299"/>
                <a:gd name="T13" fmla="*/ 0 h 361"/>
                <a:gd name="T14" fmla="*/ 1 w 299"/>
                <a:gd name="T15" fmla="*/ 0 h 361"/>
                <a:gd name="T16" fmla="*/ 0 w 299"/>
                <a:gd name="T17" fmla="*/ 0 h 361"/>
                <a:gd name="T18" fmla="*/ 1 w 299"/>
                <a:gd name="T19" fmla="*/ 0 h 361"/>
                <a:gd name="T20" fmla="*/ 1 w 299"/>
                <a:gd name="T21" fmla="*/ 0 h 361"/>
                <a:gd name="T22" fmla="*/ 1 w 299"/>
                <a:gd name="T23" fmla="*/ 0 h 361"/>
                <a:gd name="T24" fmla="*/ 1 w 299"/>
                <a:gd name="T25" fmla="*/ 0 h 3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9"/>
                <a:gd name="T40" fmla="*/ 0 h 361"/>
                <a:gd name="T41" fmla="*/ 299 w 299"/>
                <a:gd name="T42" fmla="*/ 361 h 3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9" h="361">
                  <a:moveTo>
                    <a:pt x="288" y="359"/>
                  </a:moveTo>
                  <a:lnTo>
                    <a:pt x="299" y="305"/>
                  </a:lnTo>
                  <a:lnTo>
                    <a:pt x="290" y="244"/>
                  </a:lnTo>
                  <a:lnTo>
                    <a:pt x="271" y="244"/>
                  </a:lnTo>
                  <a:lnTo>
                    <a:pt x="236" y="128"/>
                  </a:lnTo>
                  <a:lnTo>
                    <a:pt x="238" y="13"/>
                  </a:ln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  <a:lnTo>
                    <a:pt x="40" y="224"/>
                  </a:lnTo>
                  <a:lnTo>
                    <a:pt x="202" y="290"/>
                  </a:lnTo>
                  <a:lnTo>
                    <a:pt x="240" y="361"/>
                  </a:lnTo>
                  <a:lnTo>
                    <a:pt x="288" y="3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6" name="Freeform 437"/>
            <p:cNvSpPr>
              <a:spLocks/>
            </p:cNvSpPr>
            <p:nvPr/>
          </p:nvSpPr>
          <p:spPr bwMode="auto">
            <a:xfrm>
              <a:off x="5382636" y="5909359"/>
              <a:ext cx="253857" cy="219976"/>
            </a:xfrm>
            <a:custGeom>
              <a:avLst/>
              <a:gdLst>
                <a:gd name="T0" fmla="*/ 1 w 299"/>
                <a:gd name="T1" fmla="*/ 0 h 361"/>
                <a:gd name="T2" fmla="*/ 1 w 299"/>
                <a:gd name="T3" fmla="*/ 0 h 361"/>
                <a:gd name="T4" fmla="*/ 1 w 299"/>
                <a:gd name="T5" fmla="*/ 0 h 361"/>
                <a:gd name="T6" fmla="*/ 1 w 299"/>
                <a:gd name="T7" fmla="*/ 0 h 361"/>
                <a:gd name="T8" fmla="*/ 1 w 299"/>
                <a:gd name="T9" fmla="*/ 0 h 361"/>
                <a:gd name="T10" fmla="*/ 1 w 299"/>
                <a:gd name="T11" fmla="*/ 0 h 361"/>
                <a:gd name="T12" fmla="*/ 1 w 299"/>
                <a:gd name="T13" fmla="*/ 0 h 361"/>
                <a:gd name="T14" fmla="*/ 1 w 299"/>
                <a:gd name="T15" fmla="*/ 0 h 361"/>
                <a:gd name="T16" fmla="*/ 0 w 299"/>
                <a:gd name="T17" fmla="*/ 0 h 361"/>
                <a:gd name="T18" fmla="*/ 1 w 299"/>
                <a:gd name="T19" fmla="*/ 0 h 361"/>
                <a:gd name="T20" fmla="*/ 1 w 299"/>
                <a:gd name="T21" fmla="*/ 0 h 361"/>
                <a:gd name="T22" fmla="*/ 1 w 299"/>
                <a:gd name="T23" fmla="*/ 0 h 361"/>
                <a:gd name="T24" fmla="*/ 1 w 299"/>
                <a:gd name="T25" fmla="*/ 0 h 3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9"/>
                <a:gd name="T40" fmla="*/ 0 h 361"/>
                <a:gd name="T41" fmla="*/ 299 w 299"/>
                <a:gd name="T42" fmla="*/ 361 h 3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9" h="361">
                  <a:moveTo>
                    <a:pt x="288" y="359"/>
                  </a:moveTo>
                  <a:lnTo>
                    <a:pt x="299" y="305"/>
                  </a:lnTo>
                  <a:lnTo>
                    <a:pt x="290" y="244"/>
                  </a:lnTo>
                  <a:lnTo>
                    <a:pt x="271" y="244"/>
                  </a:lnTo>
                  <a:lnTo>
                    <a:pt x="236" y="128"/>
                  </a:lnTo>
                  <a:lnTo>
                    <a:pt x="238" y="13"/>
                  </a:lnTo>
                  <a:lnTo>
                    <a:pt x="159" y="0"/>
                  </a:lnTo>
                  <a:lnTo>
                    <a:pt x="4" y="23"/>
                  </a:lnTo>
                  <a:lnTo>
                    <a:pt x="0" y="155"/>
                  </a:lnTo>
                  <a:lnTo>
                    <a:pt x="40" y="224"/>
                  </a:lnTo>
                  <a:lnTo>
                    <a:pt x="202" y="290"/>
                  </a:lnTo>
                  <a:lnTo>
                    <a:pt x="240" y="361"/>
                  </a:lnTo>
                  <a:lnTo>
                    <a:pt x="288" y="359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7" name="Freeform 438"/>
            <p:cNvSpPr>
              <a:spLocks/>
            </p:cNvSpPr>
            <p:nvPr/>
          </p:nvSpPr>
          <p:spPr bwMode="auto">
            <a:xfrm>
              <a:off x="5282632" y="6002882"/>
              <a:ext cx="303090" cy="140942"/>
            </a:xfrm>
            <a:custGeom>
              <a:avLst/>
              <a:gdLst>
                <a:gd name="T0" fmla="*/ 1 w 359"/>
                <a:gd name="T1" fmla="*/ 0 h 231"/>
                <a:gd name="T2" fmla="*/ 1 w 359"/>
                <a:gd name="T3" fmla="*/ 0 h 231"/>
                <a:gd name="T4" fmla="*/ 1 w 359"/>
                <a:gd name="T5" fmla="*/ 0 h 231"/>
                <a:gd name="T6" fmla="*/ 1 w 359"/>
                <a:gd name="T7" fmla="*/ 0 h 231"/>
                <a:gd name="T8" fmla="*/ 1 w 359"/>
                <a:gd name="T9" fmla="*/ 0 h 231"/>
                <a:gd name="T10" fmla="*/ 1 w 359"/>
                <a:gd name="T11" fmla="*/ 0 h 231"/>
                <a:gd name="T12" fmla="*/ 0 w 359"/>
                <a:gd name="T13" fmla="*/ 0 h 231"/>
                <a:gd name="T14" fmla="*/ 1 w 359"/>
                <a:gd name="T15" fmla="*/ 0 h 231"/>
                <a:gd name="T16" fmla="*/ 1 w 359"/>
                <a:gd name="T17" fmla="*/ 0 h 231"/>
                <a:gd name="T18" fmla="*/ 1 w 359"/>
                <a:gd name="T19" fmla="*/ 0 h 231"/>
                <a:gd name="T20" fmla="*/ 1 w 359"/>
                <a:gd name="T21" fmla="*/ 0 h 231"/>
                <a:gd name="T22" fmla="*/ 1 w 359"/>
                <a:gd name="T23" fmla="*/ 0 h 231"/>
                <a:gd name="T24" fmla="*/ 1 w 359"/>
                <a:gd name="T25" fmla="*/ 0 h 231"/>
                <a:gd name="T26" fmla="*/ 1 w 359"/>
                <a:gd name="T27" fmla="*/ 0 h 231"/>
                <a:gd name="T28" fmla="*/ 1 w 359"/>
                <a:gd name="T29" fmla="*/ 0 h 231"/>
                <a:gd name="T30" fmla="*/ 1 w 359"/>
                <a:gd name="T31" fmla="*/ 0 h 231"/>
                <a:gd name="T32" fmla="*/ 1 w 359"/>
                <a:gd name="T33" fmla="*/ 0 h 231"/>
                <a:gd name="T34" fmla="*/ 1 w 359"/>
                <a:gd name="T35" fmla="*/ 0 h 2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9"/>
                <a:gd name="T55" fmla="*/ 0 h 231"/>
                <a:gd name="T56" fmla="*/ 359 w 359"/>
                <a:gd name="T57" fmla="*/ 231 h 2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9" h="231">
                  <a:moveTo>
                    <a:pt x="359" y="206"/>
                  </a:moveTo>
                  <a:lnTo>
                    <a:pt x="321" y="135"/>
                  </a:lnTo>
                  <a:lnTo>
                    <a:pt x="159" y="69"/>
                  </a:lnTo>
                  <a:lnTo>
                    <a:pt x="119" y="0"/>
                  </a:lnTo>
                  <a:lnTo>
                    <a:pt x="19" y="0"/>
                  </a:lnTo>
                  <a:lnTo>
                    <a:pt x="2" y="69"/>
                  </a:lnTo>
                  <a:lnTo>
                    <a:pt x="0" y="77"/>
                  </a:lnTo>
                  <a:lnTo>
                    <a:pt x="63" y="177"/>
                  </a:lnTo>
                  <a:lnTo>
                    <a:pt x="29" y="206"/>
                  </a:lnTo>
                  <a:lnTo>
                    <a:pt x="42" y="231"/>
                  </a:lnTo>
                  <a:lnTo>
                    <a:pt x="132" y="211"/>
                  </a:lnTo>
                  <a:lnTo>
                    <a:pt x="257" y="185"/>
                  </a:lnTo>
                  <a:lnTo>
                    <a:pt x="261" y="192"/>
                  </a:lnTo>
                  <a:lnTo>
                    <a:pt x="282" y="200"/>
                  </a:lnTo>
                  <a:lnTo>
                    <a:pt x="311" y="198"/>
                  </a:lnTo>
                  <a:lnTo>
                    <a:pt x="322" y="208"/>
                  </a:lnTo>
                  <a:lnTo>
                    <a:pt x="340" y="208"/>
                  </a:lnTo>
                  <a:lnTo>
                    <a:pt x="359" y="20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8" name="Freeform 439"/>
            <p:cNvSpPr>
              <a:spLocks/>
            </p:cNvSpPr>
            <p:nvPr/>
          </p:nvSpPr>
          <p:spPr bwMode="auto">
            <a:xfrm>
              <a:off x="5282632" y="6002882"/>
              <a:ext cx="303090" cy="140942"/>
            </a:xfrm>
            <a:custGeom>
              <a:avLst/>
              <a:gdLst>
                <a:gd name="T0" fmla="*/ 1 w 359"/>
                <a:gd name="T1" fmla="*/ 0 h 231"/>
                <a:gd name="T2" fmla="*/ 1 w 359"/>
                <a:gd name="T3" fmla="*/ 0 h 231"/>
                <a:gd name="T4" fmla="*/ 1 w 359"/>
                <a:gd name="T5" fmla="*/ 0 h 231"/>
                <a:gd name="T6" fmla="*/ 1 w 359"/>
                <a:gd name="T7" fmla="*/ 0 h 231"/>
                <a:gd name="T8" fmla="*/ 1 w 359"/>
                <a:gd name="T9" fmla="*/ 0 h 231"/>
                <a:gd name="T10" fmla="*/ 1 w 359"/>
                <a:gd name="T11" fmla="*/ 0 h 231"/>
                <a:gd name="T12" fmla="*/ 0 w 359"/>
                <a:gd name="T13" fmla="*/ 0 h 231"/>
                <a:gd name="T14" fmla="*/ 1 w 359"/>
                <a:gd name="T15" fmla="*/ 0 h 231"/>
                <a:gd name="T16" fmla="*/ 1 w 359"/>
                <a:gd name="T17" fmla="*/ 0 h 231"/>
                <a:gd name="T18" fmla="*/ 1 w 359"/>
                <a:gd name="T19" fmla="*/ 0 h 231"/>
                <a:gd name="T20" fmla="*/ 1 w 359"/>
                <a:gd name="T21" fmla="*/ 0 h 231"/>
                <a:gd name="T22" fmla="*/ 1 w 359"/>
                <a:gd name="T23" fmla="*/ 0 h 231"/>
                <a:gd name="T24" fmla="*/ 1 w 359"/>
                <a:gd name="T25" fmla="*/ 0 h 231"/>
                <a:gd name="T26" fmla="*/ 1 w 359"/>
                <a:gd name="T27" fmla="*/ 0 h 231"/>
                <a:gd name="T28" fmla="*/ 1 w 359"/>
                <a:gd name="T29" fmla="*/ 0 h 231"/>
                <a:gd name="T30" fmla="*/ 1 w 359"/>
                <a:gd name="T31" fmla="*/ 0 h 231"/>
                <a:gd name="T32" fmla="*/ 1 w 359"/>
                <a:gd name="T33" fmla="*/ 0 h 231"/>
                <a:gd name="T34" fmla="*/ 1 w 359"/>
                <a:gd name="T35" fmla="*/ 0 h 2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59"/>
                <a:gd name="T55" fmla="*/ 0 h 231"/>
                <a:gd name="T56" fmla="*/ 359 w 359"/>
                <a:gd name="T57" fmla="*/ 231 h 2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59" h="231">
                  <a:moveTo>
                    <a:pt x="359" y="206"/>
                  </a:moveTo>
                  <a:lnTo>
                    <a:pt x="321" y="135"/>
                  </a:lnTo>
                  <a:lnTo>
                    <a:pt x="159" y="69"/>
                  </a:lnTo>
                  <a:lnTo>
                    <a:pt x="119" y="0"/>
                  </a:lnTo>
                  <a:lnTo>
                    <a:pt x="19" y="0"/>
                  </a:lnTo>
                  <a:lnTo>
                    <a:pt x="2" y="69"/>
                  </a:lnTo>
                  <a:lnTo>
                    <a:pt x="0" y="77"/>
                  </a:lnTo>
                  <a:lnTo>
                    <a:pt x="63" y="177"/>
                  </a:lnTo>
                  <a:lnTo>
                    <a:pt x="29" y="206"/>
                  </a:lnTo>
                  <a:lnTo>
                    <a:pt x="42" y="231"/>
                  </a:lnTo>
                  <a:lnTo>
                    <a:pt x="132" y="211"/>
                  </a:lnTo>
                  <a:lnTo>
                    <a:pt x="257" y="185"/>
                  </a:lnTo>
                  <a:lnTo>
                    <a:pt x="261" y="192"/>
                  </a:lnTo>
                  <a:lnTo>
                    <a:pt x="282" y="200"/>
                  </a:lnTo>
                  <a:lnTo>
                    <a:pt x="311" y="198"/>
                  </a:lnTo>
                  <a:lnTo>
                    <a:pt x="322" y="208"/>
                  </a:lnTo>
                  <a:lnTo>
                    <a:pt x="340" y="208"/>
                  </a:lnTo>
                  <a:lnTo>
                    <a:pt x="359" y="206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39" name="Freeform 440"/>
            <p:cNvSpPr>
              <a:spLocks/>
            </p:cNvSpPr>
            <p:nvPr/>
          </p:nvSpPr>
          <p:spPr bwMode="auto">
            <a:xfrm>
              <a:off x="5299556" y="6114845"/>
              <a:ext cx="336938" cy="227879"/>
            </a:xfrm>
            <a:custGeom>
              <a:avLst/>
              <a:gdLst>
                <a:gd name="T0" fmla="*/ 1 w 401"/>
                <a:gd name="T1" fmla="*/ 0 h 376"/>
                <a:gd name="T2" fmla="*/ 1 w 401"/>
                <a:gd name="T3" fmla="*/ 0 h 376"/>
                <a:gd name="T4" fmla="*/ 1 w 401"/>
                <a:gd name="T5" fmla="*/ 0 h 376"/>
                <a:gd name="T6" fmla="*/ 1 w 401"/>
                <a:gd name="T7" fmla="*/ 0 h 376"/>
                <a:gd name="T8" fmla="*/ 1 w 401"/>
                <a:gd name="T9" fmla="*/ 0 h 376"/>
                <a:gd name="T10" fmla="*/ 1 w 401"/>
                <a:gd name="T11" fmla="*/ 0 h 376"/>
                <a:gd name="T12" fmla="*/ 1 w 401"/>
                <a:gd name="T13" fmla="*/ 0 h 376"/>
                <a:gd name="T14" fmla="*/ 1 w 401"/>
                <a:gd name="T15" fmla="*/ 0 h 376"/>
                <a:gd name="T16" fmla="*/ 1 w 401"/>
                <a:gd name="T17" fmla="*/ 0 h 376"/>
                <a:gd name="T18" fmla="*/ 1 w 401"/>
                <a:gd name="T19" fmla="*/ 0 h 376"/>
                <a:gd name="T20" fmla="*/ 1 w 401"/>
                <a:gd name="T21" fmla="*/ 0 h 376"/>
                <a:gd name="T22" fmla="*/ 1 w 401"/>
                <a:gd name="T23" fmla="*/ 0 h 376"/>
                <a:gd name="T24" fmla="*/ 1 w 401"/>
                <a:gd name="T25" fmla="*/ 0 h 376"/>
                <a:gd name="T26" fmla="*/ 1 w 401"/>
                <a:gd name="T27" fmla="*/ 0 h 376"/>
                <a:gd name="T28" fmla="*/ 1 w 401"/>
                <a:gd name="T29" fmla="*/ 0 h 376"/>
                <a:gd name="T30" fmla="*/ 1 w 401"/>
                <a:gd name="T31" fmla="*/ 0 h 376"/>
                <a:gd name="T32" fmla="*/ 0 w 401"/>
                <a:gd name="T33" fmla="*/ 0 h 376"/>
                <a:gd name="T34" fmla="*/ 0 w 401"/>
                <a:gd name="T35" fmla="*/ 0 h 376"/>
                <a:gd name="T36" fmla="*/ 1 w 401"/>
                <a:gd name="T37" fmla="*/ 0 h 376"/>
                <a:gd name="T38" fmla="*/ 1 w 401"/>
                <a:gd name="T39" fmla="*/ 0 h 376"/>
                <a:gd name="T40" fmla="*/ 1 w 401"/>
                <a:gd name="T41" fmla="*/ 0 h 376"/>
                <a:gd name="T42" fmla="*/ 1 w 401"/>
                <a:gd name="T43" fmla="*/ 0 h 376"/>
                <a:gd name="T44" fmla="*/ 1 w 401"/>
                <a:gd name="T45" fmla="*/ 0 h 376"/>
                <a:gd name="T46" fmla="*/ 1 w 401"/>
                <a:gd name="T47" fmla="*/ 0 h 376"/>
                <a:gd name="T48" fmla="*/ 1 w 401"/>
                <a:gd name="T49" fmla="*/ 0 h 376"/>
                <a:gd name="T50" fmla="*/ 1 w 401"/>
                <a:gd name="T51" fmla="*/ 0 h 376"/>
                <a:gd name="T52" fmla="*/ 1 w 401"/>
                <a:gd name="T53" fmla="*/ 0 h 376"/>
                <a:gd name="T54" fmla="*/ 1 w 401"/>
                <a:gd name="T55" fmla="*/ 0 h 376"/>
                <a:gd name="T56" fmla="*/ 1 w 401"/>
                <a:gd name="T57" fmla="*/ 0 h 376"/>
                <a:gd name="T58" fmla="*/ 1 w 401"/>
                <a:gd name="T59" fmla="*/ 0 h 376"/>
                <a:gd name="T60" fmla="*/ 1 w 401"/>
                <a:gd name="T61" fmla="*/ 0 h 376"/>
                <a:gd name="T62" fmla="*/ 1 w 401"/>
                <a:gd name="T63" fmla="*/ 0 h 376"/>
                <a:gd name="T64" fmla="*/ 1 w 401"/>
                <a:gd name="T65" fmla="*/ 0 h 376"/>
                <a:gd name="T66" fmla="*/ 1 w 401"/>
                <a:gd name="T67" fmla="*/ 0 h 376"/>
                <a:gd name="T68" fmla="*/ 1 w 401"/>
                <a:gd name="T69" fmla="*/ 0 h 376"/>
                <a:gd name="T70" fmla="*/ 1 w 401"/>
                <a:gd name="T71" fmla="*/ 0 h 376"/>
                <a:gd name="T72" fmla="*/ 1 w 401"/>
                <a:gd name="T73" fmla="*/ 0 h 3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1"/>
                <a:gd name="T112" fmla="*/ 0 h 376"/>
                <a:gd name="T113" fmla="*/ 401 w 401"/>
                <a:gd name="T114" fmla="*/ 376 h 3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1" h="376">
                  <a:moveTo>
                    <a:pt x="313" y="234"/>
                  </a:moveTo>
                  <a:lnTo>
                    <a:pt x="311" y="226"/>
                  </a:lnTo>
                  <a:lnTo>
                    <a:pt x="305" y="209"/>
                  </a:lnTo>
                  <a:lnTo>
                    <a:pt x="332" y="144"/>
                  </a:lnTo>
                  <a:lnTo>
                    <a:pt x="355" y="144"/>
                  </a:lnTo>
                  <a:lnTo>
                    <a:pt x="401" y="53"/>
                  </a:lnTo>
                  <a:lnTo>
                    <a:pt x="390" y="19"/>
                  </a:lnTo>
                  <a:lnTo>
                    <a:pt x="342" y="21"/>
                  </a:lnTo>
                  <a:lnTo>
                    <a:pt x="323" y="23"/>
                  </a:lnTo>
                  <a:lnTo>
                    <a:pt x="305" y="23"/>
                  </a:lnTo>
                  <a:lnTo>
                    <a:pt x="294" y="13"/>
                  </a:lnTo>
                  <a:lnTo>
                    <a:pt x="265" y="15"/>
                  </a:lnTo>
                  <a:lnTo>
                    <a:pt x="244" y="7"/>
                  </a:lnTo>
                  <a:lnTo>
                    <a:pt x="240" y="0"/>
                  </a:lnTo>
                  <a:lnTo>
                    <a:pt x="115" y="26"/>
                  </a:lnTo>
                  <a:lnTo>
                    <a:pt x="127" y="42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0" y="140"/>
                  </a:lnTo>
                  <a:lnTo>
                    <a:pt x="18" y="145"/>
                  </a:lnTo>
                  <a:lnTo>
                    <a:pt x="18" y="307"/>
                  </a:lnTo>
                  <a:lnTo>
                    <a:pt x="35" y="332"/>
                  </a:lnTo>
                  <a:lnTo>
                    <a:pt x="58" y="322"/>
                  </a:lnTo>
                  <a:lnTo>
                    <a:pt x="66" y="324"/>
                  </a:lnTo>
                  <a:lnTo>
                    <a:pt x="73" y="332"/>
                  </a:lnTo>
                  <a:lnTo>
                    <a:pt x="85" y="333"/>
                  </a:lnTo>
                  <a:lnTo>
                    <a:pt x="100" y="330"/>
                  </a:lnTo>
                  <a:lnTo>
                    <a:pt x="115" y="333"/>
                  </a:lnTo>
                  <a:lnTo>
                    <a:pt x="123" y="343"/>
                  </a:lnTo>
                  <a:lnTo>
                    <a:pt x="144" y="374"/>
                  </a:lnTo>
                  <a:lnTo>
                    <a:pt x="150" y="376"/>
                  </a:lnTo>
                  <a:lnTo>
                    <a:pt x="160" y="376"/>
                  </a:lnTo>
                  <a:lnTo>
                    <a:pt x="233" y="326"/>
                  </a:lnTo>
                  <a:lnTo>
                    <a:pt x="244" y="318"/>
                  </a:lnTo>
                  <a:lnTo>
                    <a:pt x="210" y="247"/>
                  </a:lnTo>
                  <a:lnTo>
                    <a:pt x="221" y="230"/>
                  </a:lnTo>
                  <a:lnTo>
                    <a:pt x="313" y="2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0" name="Freeform 441"/>
            <p:cNvSpPr>
              <a:spLocks/>
            </p:cNvSpPr>
            <p:nvPr/>
          </p:nvSpPr>
          <p:spPr bwMode="auto">
            <a:xfrm>
              <a:off x="5299556" y="6114845"/>
              <a:ext cx="336938" cy="227879"/>
            </a:xfrm>
            <a:custGeom>
              <a:avLst/>
              <a:gdLst>
                <a:gd name="T0" fmla="*/ 1 w 401"/>
                <a:gd name="T1" fmla="*/ 0 h 376"/>
                <a:gd name="T2" fmla="*/ 1 w 401"/>
                <a:gd name="T3" fmla="*/ 0 h 376"/>
                <a:gd name="T4" fmla="*/ 1 w 401"/>
                <a:gd name="T5" fmla="*/ 0 h 376"/>
                <a:gd name="T6" fmla="*/ 1 w 401"/>
                <a:gd name="T7" fmla="*/ 0 h 376"/>
                <a:gd name="T8" fmla="*/ 1 w 401"/>
                <a:gd name="T9" fmla="*/ 0 h 376"/>
                <a:gd name="T10" fmla="*/ 1 w 401"/>
                <a:gd name="T11" fmla="*/ 0 h 376"/>
                <a:gd name="T12" fmla="*/ 1 w 401"/>
                <a:gd name="T13" fmla="*/ 0 h 376"/>
                <a:gd name="T14" fmla="*/ 1 w 401"/>
                <a:gd name="T15" fmla="*/ 0 h 376"/>
                <a:gd name="T16" fmla="*/ 1 w 401"/>
                <a:gd name="T17" fmla="*/ 0 h 376"/>
                <a:gd name="T18" fmla="*/ 1 w 401"/>
                <a:gd name="T19" fmla="*/ 0 h 376"/>
                <a:gd name="T20" fmla="*/ 1 w 401"/>
                <a:gd name="T21" fmla="*/ 0 h 376"/>
                <a:gd name="T22" fmla="*/ 1 w 401"/>
                <a:gd name="T23" fmla="*/ 0 h 376"/>
                <a:gd name="T24" fmla="*/ 1 w 401"/>
                <a:gd name="T25" fmla="*/ 0 h 376"/>
                <a:gd name="T26" fmla="*/ 1 w 401"/>
                <a:gd name="T27" fmla="*/ 0 h 376"/>
                <a:gd name="T28" fmla="*/ 1 w 401"/>
                <a:gd name="T29" fmla="*/ 0 h 376"/>
                <a:gd name="T30" fmla="*/ 1 w 401"/>
                <a:gd name="T31" fmla="*/ 0 h 376"/>
                <a:gd name="T32" fmla="*/ 0 w 401"/>
                <a:gd name="T33" fmla="*/ 0 h 376"/>
                <a:gd name="T34" fmla="*/ 0 w 401"/>
                <a:gd name="T35" fmla="*/ 0 h 376"/>
                <a:gd name="T36" fmla="*/ 1 w 401"/>
                <a:gd name="T37" fmla="*/ 0 h 376"/>
                <a:gd name="T38" fmla="*/ 1 w 401"/>
                <a:gd name="T39" fmla="*/ 0 h 376"/>
                <a:gd name="T40" fmla="*/ 1 w 401"/>
                <a:gd name="T41" fmla="*/ 0 h 376"/>
                <a:gd name="T42" fmla="*/ 1 w 401"/>
                <a:gd name="T43" fmla="*/ 0 h 376"/>
                <a:gd name="T44" fmla="*/ 1 w 401"/>
                <a:gd name="T45" fmla="*/ 0 h 376"/>
                <a:gd name="T46" fmla="*/ 1 w 401"/>
                <a:gd name="T47" fmla="*/ 0 h 376"/>
                <a:gd name="T48" fmla="*/ 1 w 401"/>
                <a:gd name="T49" fmla="*/ 0 h 376"/>
                <a:gd name="T50" fmla="*/ 1 w 401"/>
                <a:gd name="T51" fmla="*/ 0 h 376"/>
                <a:gd name="T52" fmla="*/ 1 w 401"/>
                <a:gd name="T53" fmla="*/ 0 h 376"/>
                <a:gd name="T54" fmla="*/ 1 w 401"/>
                <a:gd name="T55" fmla="*/ 0 h 376"/>
                <a:gd name="T56" fmla="*/ 1 w 401"/>
                <a:gd name="T57" fmla="*/ 0 h 376"/>
                <a:gd name="T58" fmla="*/ 1 w 401"/>
                <a:gd name="T59" fmla="*/ 0 h 376"/>
                <a:gd name="T60" fmla="*/ 1 w 401"/>
                <a:gd name="T61" fmla="*/ 0 h 376"/>
                <a:gd name="T62" fmla="*/ 1 w 401"/>
                <a:gd name="T63" fmla="*/ 0 h 376"/>
                <a:gd name="T64" fmla="*/ 1 w 401"/>
                <a:gd name="T65" fmla="*/ 0 h 376"/>
                <a:gd name="T66" fmla="*/ 1 w 401"/>
                <a:gd name="T67" fmla="*/ 0 h 376"/>
                <a:gd name="T68" fmla="*/ 1 w 401"/>
                <a:gd name="T69" fmla="*/ 0 h 376"/>
                <a:gd name="T70" fmla="*/ 1 w 401"/>
                <a:gd name="T71" fmla="*/ 0 h 376"/>
                <a:gd name="T72" fmla="*/ 1 w 401"/>
                <a:gd name="T73" fmla="*/ 0 h 3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01"/>
                <a:gd name="T112" fmla="*/ 0 h 376"/>
                <a:gd name="T113" fmla="*/ 401 w 401"/>
                <a:gd name="T114" fmla="*/ 376 h 3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01" h="376">
                  <a:moveTo>
                    <a:pt x="313" y="234"/>
                  </a:moveTo>
                  <a:lnTo>
                    <a:pt x="311" y="226"/>
                  </a:lnTo>
                  <a:lnTo>
                    <a:pt x="305" y="209"/>
                  </a:lnTo>
                  <a:lnTo>
                    <a:pt x="332" y="144"/>
                  </a:lnTo>
                  <a:lnTo>
                    <a:pt x="355" y="144"/>
                  </a:lnTo>
                  <a:lnTo>
                    <a:pt x="401" y="53"/>
                  </a:lnTo>
                  <a:lnTo>
                    <a:pt x="390" y="19"/>
                  </a:lnTo>
                  <a:lnTo>
                    <a:pt x="342" y="21"/>
                  </a:lnTo>
                  <a:lnTo>
                    <a:pt x="323" y="23"/>
                  </a:lnTo>
                  <a:lnTo>
                    <a:pt x="305" y="23"/>
                  </a:lnTo>
                  <a:lnTo>
                    <a:pt x="294" y="13"/>
                  </a:lnTo>
                  <a:lnTo>
                    <a:pt x="265" y="15"/>
                  </a:lnTo>
                  <a:lnTo>
                    <a:pt x="244" y="7"/>
                  </a:lnTo>
                  <a:lnTo>
                    <a:pt x="240" y="0"/>
                  </a:lnTo>
                  <a:lnTo>
                    <a:pt x="115" y="26"/>
                  </a:lnTo>
                  <a:lnTo>
                    <a:pt x="127" y="42"/>
                  </a:lnTo>
                  <a:lnTo>
                    <a:pt x="0" y="109"/>
                  </a:lnTo>
                  <a:lnTo>
                    <a:pt x="0" y="132"/>
                  </a:lnTo>
                  <a:lnTo>
                    <a:pt x="10" y="140"/>
                  </a:lnTo>
                  <a:lnTo>
                    <a:pt x="18" y="145"/>
                  </a:lnTo>
                  <a:lnTo>
                    <a:pt x="18" y="307"/>
                  </a:lnTo>
                  <a:lnTo>
                    <a:pt x="35" y="332"/>
                  </a:lnTo>
                  <a:lnTo>
                    <a:pt x="58" y="322"/>
                  </a:lnTo>
                  <a:lnTo>
                    <a:pt x="66" y="324"/>
                  </a:lnTo>
                  <a:lnTo>
                    <a:pt x="73" y="332"/>
                  </a:lnTo>
                  <a:lnTo>
                    <a:pt x="85" y="333"/>
                  </a:lnTo>
                  <a:lnTo>
                    <a:pt x="100" y="330"/>
                  </a:lnTo>
                  <a:lnTo>
                    <a:pt x="115" y="333"/>
                  </a:lnTo>
                  <a:lnTo>
                    <a:pt x="123" y="343"/>
                  </a:lnTo>
                  <a:lnTo>
                    <a:pt x="144" y="374"/>
                  </a:lnTo>
                  <a:lnTo>
                    <a:pt x="150" y="376"/>
                  </a:lnTo>
                  <a:lnTo>
                    <a:pt x="160" y="376"/>
                  </a:lnTo>
                  <a:lnTo>
                    <a:pt x="233" y="326"/>
                  </a:lnTo>
                  <a:lnTo>
                    <a:pt x="244" y="318"/>
                  </a:lnTo>
                  <a:lnTo>
                    <a:pt x="210" y="247"/>
                  </a:lnTo>
                  <a:lnTo>
                    <a:pt x="221" y="230"/>
                  </a:lnTo>
                  <a:lnTo>
                    <a:pt x="313" y="23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1" name="Freeform 442"/>
            <p:cNvSpPr>
              <a:spLocks/>
            </p:cNvSpPr>
            <p:nvPr/>
          </p:nvSpPr>
          <p:spPr bwMode="auto">
            <a:xfrm>
              <a:off x="4237971" y="6102991"/>
              <a:ext cx="741570" cy="360918"/>
            </a:xfrm>
            <a:custGeom>
              <a:avLst/>
              <a:gdLst>
                <a:gd name="T0" fmla="*/ 1 w 875"/>
                <a:gd name="T1" fmla="*/ 0 h 593"/>
                <a:gd name="T2" fmla="*/ 1 w 875"/>
                <a:gd name="T3" fmla="*/ 0 h 593"/>
                <a:gd name="T4" fmla="*/ 1 w 875"/>
                <a:gd name="T5" fmla="*/ 0 h 593"/>
                <a:gd name="T6" fmla="*/ 1 w 875"/>
                <a:gd name="T7" fmla="*/ 0 h 593"/>
                <a:gd name="T8" fmla="*/ 1 w 875"/>
                <a:gd name="T9" fmla="*/ 0 h 593"/>
                <a:gd name="T10" fmla="*/ 1 w 875"/>
                <a:gd name="T11" fmla="*/ 0 h 593"/>
                <a:gd name="T12" fmla="*/ 1 w 875"/>
                <a:gd name="T13" fmla="*/ 0 h 593"/>
                <a:gd name="T14" fmla="*/ 1 w 875"/>
                <a:gd name="T15" fmla="*/ 0 h 593"/>
                <a:gd name="T16" fmla="*/ 1 w 875"/>
                <a:gd name="T17" fmla="*/ 0 h 593"/>
                <a:gd name="T18" fmla="*/ 1 w 875"/>
                <a:gd name="T19" fmla="*/ 0 h 593"/>
                <a:gd name="T20" fmla="*/ 1 w 875"/>
                <a:gd name="T21" fmla="*/ 0 h 593"/>
                <a:gd name="T22" fmla="*/ 1 w 875"/>
                <a:gd name="T23" fmla="*/ 0 h 593"/>
                <a:gd name="T24" fmla="*/ 1 w 875"/>
                <a:gd name="T25" fmla="*/ 0 h 593"/>
                <a:gd name="T26" fmla="*/ 1 w 875"/>
                <a:gd name="T27" fmla="*/ 0 h 593"/>
                <a:gd name="T28" fmla="*/ 1 w 875"/>
                <a:gd name="T29" fmla="*/ 0 h 593"/>
                <a:gd name="T30" fmla="*/ 1 w 875"/>
                <a:gd name="T31" fmla="*/ 0 h 593"/>
                <a:gd name="T32" fmla="*/ 1 w 875"/>
                <a:gd name="T33" fmla="*/ 0 h 593"/>
                <a:gd name="T34" fmla="*/ 1 w 875"/>
                <a:gd name="T35" fmla="*/ 0 h 593"/>
                <a:gd name="T36" fmla="*/ 1 w 875"/>
                <a:gd name="T37" fmla="*/ 0 h 593"/>
                <a:gd name="T38" fmla="*/ 1 w 875"/>
                <a:gd name="T39" fmla="*/ 0 h 593"/>
                <a:gd name="T40" fmla="*/ 1 w 875"/>
                <a:gd name="T41" fmla="*/ 0 h 593"/>
                <a:gd name="T42" fmla="*/ 1 w 875"/>
                <a:gd name="T43" fmla="*/ 0 h 593"/>
                <a:gd name="T44" fmla="*/ 0 w 875"/>
                <a:gd name="T45" fmla="*/ 0 h 593"/>
                <a:gd name="T46" fmla="*/ 1 w 875"/>
                <a:gd name="T47" fmla="*/ 0 h 593"/>
                <a:gd name="T48" fmla="*/ 1 w 875"/>
                <a:gd name="T49" fmla="*/ 0 h 593"/>
                <a:gd name="T50" fmla="*/ 1 w 875"/>
                <a:gd name="T51" fmla="*/ 0 h 593"/>
                <a:gd name="T52" fmla="*/ 1 w 875"/>
                <a:gd name="T53" fmla="*/ 0 h 593"/>
                <a:gd name="T54" fmla="*/ 1 w 875"/>
                <a:gd name="T55" fmla="*/ 0 h 593"/>
                <a:gd name="T56" fmla="*/ 1 w 875"/>
                <a:gd name="T57" fmla="*/ 0 h 593"/>
                <a:gd name="T58" fmla="*/ 1 w 875"/>
                <a:gd name="T59" fmla="*/ 0 h 593"/>
                <a:gd name="T60" fmla="*/ 1 w 875"/>
                <a:gd name="T61" fmla="*/ 0 h 593"/>
                <a:gd name="T62" fmla="*/ 1 w 875"/>
                <a:gd name="T63" fmla="*/ 0 h 593"/>
                <a:gd name="T64" fmla="*/ 1 w 875"/>
                <a:gd name="T65" fmla="*/ 0 h 593"/>
                <a:gd name="T66" fmla="*/ 1 w 875"/>
                <a:gd name="T67" fmla="*/ 0 h 593"/>
                <a:gd name="T68" fmla="*/ 1 w 875"/>
                <a:gd name="T69" fmla="*/ 0 h 593"/>
                <a:gd name="T70" fmla="*/ 1 w 875"/>
                <a:gd name="T71" fmla="*/ 0 h 593"/>
                <a:gd name="T72" fmla="*/ 1 w 875"/>
                <a:gd name="T73" fmla="*/ 0 h 593"/>
                <a:gd name="T74" fmla="*/ 1 w 875"/>
                <a:gd name="T75" fmla="*/ 0 h 593"/>
                <a:gd name="T76" fmla="*/ 1 w 875"/>
                <a:gd name="T77" fmla="*/ 0 h 59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75"/>
                <a:gd name="T118" fmla="*/ 0 h 593"/>
                <a:gd name="T119" fmla="*/ 875 w 875"/>
                <a:gd name="T120" fmla="*/ 593 h 59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75" h="593">
                  <a:moveTo>
                    <a:pt x="843" y="467"/>
                  </a:moveTo>
                  <a:lnTo>
                    <a:pt x="858" y="459"/>
                  </a:lnTo>
                  <a:lnTo>
                    <a:pt x="862" y="449"/>
                  </a:lnTo>
                  <a:lnTo>
                    <a:pt x="869" y="424"/>
                  </a:lnTo>
                  <a:lnTo>
                    <a:pt x="875" y="411"/>
                  </a:lnTo>
                  <a:lnTo>
                    <a:pt x="795" y="319"/>
                  </a:lnTo>
                  <a:lnTo>
                    <a:pt x="800" y="304"/>
                  </a:lnTo>
                  <a:lnTo>
                    <a:pt x="798" y="292"/>
                  </a:lnTo>
                  <a:lnTo>
                    <a:pt x="796" y="282"/>
                  </a:lnTo>
                  <a:lnTo>
                    <a:pt x="787" y="261"/>
                  </a:lnTo>
                  <a:lnTo>
                    <a:pt x="779" y="242"/>
                  </a:lnTo>
                  <a:lnTo>
                    <a:pt x="766" y="215"/>
                  </a:lnTo>
                  <a:lnTo>
                    <a:pt x="748" y="192"/>
                  </a:lnTo>
                  <a:lnTo>
                    <a:pt x="737" y="185"/>
                  </a:lnTo>
                  <a:lnTo>
                    <a:pt x="720" y="171"/>
                  </a:lnTo>
                  <a:lnTo>
                    <a:pt x="716" y="140"/>
                  </a:lnTo>
                  <a:lnTo>
                    <a:pt x="718" y="129"/>
                  </a:lnTo>
                  <a:lnTo>
                    <a:pt x="679" y="125"/>
                  </a:lnTo>
                  <a:lnTo>
                    <a:pt x="679" y="119"/>
                  </a:lnTo>
                  <a:lnTo>
                    <a:pt x="674" y="112"/>
                  </a:lnTo>
                  <a:lnTo>
                    <a:pt x="666" y="108"/>
                  </a:lnTo>
                  <a:lnTo>
                    <a:pt x="656" y="48"/>
                  </a:lnTo>
                  <a:lnTo>
                    <a:pt x="555" y="41"/>
                  </a:lnTo>
                  <a:lnTo>
                    <a:pt x="516" y="39"/>
                  </a:lnTo>
                  <a:lnTo>
                    <a:pt x="468" y="0"/>
                  </a:lnTo>
                  <a:lnTo>
                    <a:pt x="422" y="0"/>
                  </a:lnTo>
                  <a:lnTo>
                    <a:pt x="416" y="23"/>
                  </a:lnTo>
                  <a:lnTo>
                    <a:pt x="424" y="27"/>
                  </a:lnTo>
                  <a:lnTo>
                    <a:pt x="434" y="44"/>
                  </a:lnTo>
                  <a:lnTo>
                    <a:pt x="434" y="62"/>
                  </a:lnTo>
                  <a:lnTo>
                    <a:pt x="413" y="73"/>
                  </a:lnTo>
                  <a:lnTo>
                    <a:pt x="393" y="75"/>
                  </a:lnTo>
                  <a:lnTo>
                    <a:pt x="372" y="75"/>
                  </a:lnTo>
                  <a:lnTo>
                    <a:pt x="353" y="104"/>
                  </a:lnTo>
                  <a:lnTo>
                    <a:pt x="317" y="75"/>
                  </a:lnTo>
                  <a:lnTo>
                    <a:pt x="292" y="121"/>
                  </a:lnTo>
                  <a:lnTo>
                    <a:pt x="150" y="85"/>
                  </a:lnTo>
                  <a:lnTo>
                    <a:pt x="75" y="129"/>
                  </a:lnTo>
                  <a:lnTo>
                    <a:pt x="50" y="142"/>
                  </a:lnTo>
                  <a:lnTo>
                    <a:pt x="65" y="211"/>
                  </a:lnTo>
                  <a:lnTo>
                    <a:pt x="27" y="229"/>
                  </a:lnTo>
                  <a:lnTo>
                    <a:pt x="15" y="254"/>
                  </a:lnTo>
                  <a:lnTo>
                    <a:pt x="13" y="280"/>
                  </a:lnTo>
                  <a:lnTo>
                    <a:pt x="23" y="304"/>
                  </a:lnTo>
                  <a:lnTo>
                    <a:pt x="46" y="323"/>
                  </a:lnTo>
                  <a:lnTo>
                    <a:pt x="0" y="409"/>
                  </a:lnTo>
                  <a:lnTo>
                    <a:pt x="27" y="432"/>
                  </a:lnTo>
                  <a:lnTo>
                    <a:pt x="52" y="455"/>
                  </a:lnTo>
                  <a:lnTo>
                    <a:pt x="71" y="467"/>
                  </a:lnTo>
                  <a:lnTo>
                    <a:pt x="94" y="470"/>
                  </a:lnTo>
                  <a:lnTo>
                    <a:pt x="111" y="492"/>
                  </a:lnTo>
                  <a:lnTo>
                    <a:pt x="131" y="515"/>
                  </a:lnTo>
                  <a:lnTo>
                    <a:pt x="150" y="526"/>
                  </a:lnTo>
                  <a:lnTo>
                    <a:pt x="169" y="538"/>
                  </a:lnTo>
                  <a:lnTo>
                    <a:pt x="175" y="549"/>
                  </a:lnTo>
                  <a:lnTo>
                    <a:pt x="180" y="553"/>
                  </a:lnTo>
                  <a:lnTo>
                    <a:pt x="188" y="547"/>
                  </a:lnTo>
                  <a:lnTo>
                    <a:pt x="213" y="540"/>
                  </a:lnTo>
                  <a:lnTo>
                    <a:pt x="236" y="545"/>
                  </a:lnTo>
                  <a:lnTo>
                    <a:pt x="251" y="563"/>
                  </a:lnTo>
                  <a:lnTo>
                    <a:pt x="273" y="578"/>
                  </a:lnTo>
                  <a:lnTo>
                    <a:pt x="288" y="588"/>
                  </a:lnTo>
                  <a:lnTo>
                    <a:pt x="303" y="593"/>
                  </a:lnTo>
                  <a:lnTo>
                    <a:pt x="317" y="591"/>
                  </a:lnTo>
                  <a:lnTo>
                    <a:pt x="292" y="432"/>
                  </a:lnTo>
                  <a:lnTo>
                    <a:pt x="301" y="421"/>
                  </a:lnTo>
                  <a:lnTo>
                    <a:pt x="282" y="350"/>
                  </a:lnTo>
                  <a:lnTo>
                    <a:pt x="317" y="346"/>
                  </a:lnTo>
                  <a:lnTo>
                    <a:pt x="428" y="277"/>
                  </a:lnTo>
                  <a:lnTo>
                    <a:pt x="489" y="282"/>
                  </a:lnTo>
                  <a:lnTo>
                    <a:pt x="597" y="263"/>
                  </a:lnTo>
                  <a:lnTo>
                    <a:pt x="656" y="292"/>
                  </a:lnTo>
                  <a:lnTo>
                    <a:pt x="641" y="332"/>
                  </a:lnTo>
                  <a:lnTo>
                    <a:pt x="701" y="403"/>
                  </a:lnTo>
                  <a:lnTo>
                    <a:pt x="745" y="403"/>
                  </a:lnTo>
                  <a:lnTo>
                    <a:pt x="793" y="405"/>
                  </a:lnTo>
                  <a:lnTo>
                    <a:pt x="812" y="415"/>
                  </a:lnTo>
                  <a:lnTo>
                    <a:pt x="833" y="449"/>
                  </a:lnTo>
                  <a:lnTo>
                    <a:pt x="843" y="46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2" name="Freeform 443"/>
            <p:cNvSpPr>
              <a:spLocks/>
            </p:cNvSpPr>
            <p:nvPr/>
          </p:nvSpPr>
          <p:spPr bwMode="auto">
            <a:xfrm>
              <a:off x="4237971" y="6102991"/>
              <a:ext cx="741570" cy="360918"/>
            </a:xfrm>
            <a:custGeom>
              <a:avLst/>
              <a:gdLst>
                <a:gd name="T0" fmla="*/ 1 w 875"/>
                <a:gd name="T1" fmla="*/ 0 h 593"/>
                <a:gd name="T2" fmla="*/ 1 w 875"/>
                <a:gd name="T3" fmla="*/ 0 h 593"/>
                <a:gd name="T4" fmla="*/ 1 w 875"/>
                <a:gd name="T5" fmla="*/ 0 h 593"/>
                <a:gd name="T6" fmla="*/ 1 w 875"/>
                <a:gd name="T7" fmla="*/ 0 h 593"/>
                <a:gd name="T8" fmla="*/ 1 w 875"/>
                <a:gd name="T9" fmla="*/ 0 h 593"/>
                <a:gd name="T10" fmla="*/ 1 w 875"/>
                <a:gd name="T11" fmla="*/ 0 h 593"/>
                <a:gd name="T12" fmla="*/ 1 w 875"/>
                <a:gd name="T13" fmla="*/ 0 h 593"/>
                <a:gd name="T14" fmla="*/ 1 w 875"/>
                <a:gd name="T15" fmla="*/ 0 h 593"/>
                <a:gd name="T16" fmla="*/ 1 w 875"/>
                <a:gd name="T17" fmla="*/ 0 h 593"/>
                <a:gd name="T18" fmla="*/ 1 w 875"/>
                <a:gd name="T19" fmla="*/ 0 h 593"/>
                <a:gd name="T20" fmla="*/ 1 w 875"/>
                <a:gd name="T21" fmla="*/ 0 h 593"/>
                <a:gd name="T22" fmla="*/ 1 w 875"/>
                <a:gd name="T23" fmla="*/ 0 h 593"/>
                <a:gd name="T24" fmla="*/ 1 w 875"/>
                <a:gd name="T25" fmla="*/ 0 h 593"/>
                <a:gd name="T26" fmla="*/ 1 w 875"/>
                <a:gd name="T27" fmla="*/ 0 h 593"/>
                <a:gd name="T28" fmla="*/ 1 w 875"/>
                <a:gd name="T29" fmla="*/ 0 h 593"/>
                <a:gd name="T30" fmla="*/ 1 w 875"/>
                <a:gd name="T31" fmla="*/ 0 h 593"/>
                <a:gd name="T32" fmla="*/ 1 w 875"/>
                <a:gd name="T33" fmla="*/ 0 h 593"/>
                <a:gd name="T34" fmla="*/ 1 w 875"/>
                <a:gd name="T35" fmla="*/ 0 h 593"/>
                <a:gd name="T36" fmla="*/ 1 w 875"/>
                <a:gd name="T37" fmla="*/ 0 h 593"/>
                <a:gd name="T38" fmla="*/ 1 w 875"/>
                <a:gd name="T39" fmla="*/ 0 h 593"/>
                <a:gd name="T40" fmla="*/ 1 w 875"/>
                <a:gd name="T41" fmla="*/ 0 h 593"/>
                <a:gd name="T42" fmla="*/ 1 w 875"/>
                <a:gd name="T43" fmla="*/ 0 h 593"/>
                <a:gd name="T44" fmla="*/ 0 w 875"/>
                <a:gd name="T45" fmla="*/ 0 h 593"/>
                <a:gd name="T46" fmla="*/ 1 w 875"/>
                <a:gd name="T47" fmla="*/ 0 h 593"/>
                <a:gd name="T48" fmla="*/ 1 w 875"/>
                <a:gd name="T49" fmla="*/ 0 h 593"/>
                <a:gd name="T50" fmla="*/ 1 w 875"/>
                <a:gd name="T51" fmla="*/ 0 h 593"/>
                <a:gd name="T52" fmla="*/ 1 w 875"/>
                <a:gd name="T53" fmla="*/ 0 h 593"/>
                <a:gd name="T54" fmla="*/ 1 w 875"/>
                <a:gd name="T55" fmla="*/ 0 h 593"/>
                <a:gd name="T56" fmla="*/ 1 w 875"/>
                <a:gd name="T57" fmla="*/ 0 h 593"/>
                <a:gd name="T58" fmla="*/ 1 w 875"/>
                <a:gd name="T59" fmla="*/ 0 h 593"/>
                <a:gd name="T60" fmla="*/ 1 w 875"/>
                <a:gd name="T61" fmla="*/ 0 h 593"/>
                <a:gd name="T62" fmla="*/ 1 w 875"/>
                <a:gd name="T63" fmla="*/ 0 h 593"/>
                <a:gd name="T64" fmla="*/ 1 w 875"/>
                <a:gd name="T65" fmla="*/ 0 h 593"/>
                <a:gd name="T66" fmla="*/ 1 w 875"/>
                <a:gd name="T67" fmla="*/ 0 h 593"/>
                <a:gd name="T68" fmla="*/ 1 w 875"/>
                <a:gd name="T69" fmla="*/ 0 h 593"/>
                <a:gd name="T70" fmla="*/ 1 w 875"/>
                <a:gd name="T71" fmla="*/ 0 h 593"/>
                <a:gd name="T72" fmla="*/ 1 w 875"/>
                <a:gd name="T73" fmla="*/ 0 h 593"/>
                <a:gd name="T74" fmla="*/ 1 w 875"/>
                <a:gd name="T75" fmla="*/ 0 h 593"/>
                <a:gd name="T76" fmla="*/ 1 w 875"/>
                <a:gd name="T77" fmla="*/ 0 h 59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875"/>
                <a:gd name="T118" fmla="*/ 0 h 593"/>
                <a:gd name="T119" fmla="*/ 875 w 875"/>
                <a:gd name="T120" fmla="*/ 593 h 59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875" h="593">
                  <a:moveTo>
                    <a:pt x="843" y="467"/>
                  </a:moveTo>
                  <a:lnTo>
                    <a:pt x="858" y="459"/>
                  </a:lnTo>
                  <a:lnTo>
                    <a:pt x="862" y="449"/>
                  </a:lnTo>
                  <a:lnTo>
                    <a:pt x="869" y="424"/>
                  </a:lnTo>
                  <a:lnTo>
                    <a:pt x="875" y="411"/>
                  </a:lnTo>
                  <a:lnTo>
                    <a:pt x="795" y="319"/>
                  </a:lnTo>
                  <a:lnTo>
                    <a:pt x="800" y="304"/>
                  </a:lnTo>
                  <a:lnTo>
                    <a:pt x="798" y="292"/>
                  </a:lnTo>
                  <a:lnTo>
                    <a:pt x="796" y="282"/>
                  </a:lnTo>
                  <a:lnTo>
                    <a:pt x="787" y="261"/>
                  </a:lnTo>
                  <a:lnTo>
                    <a:pt x="779" y="242"/>
                  </a:lnTo>
                  <a:lnTo>
                    <a:pt x="766" y="215"/>
                  </a:lnTo>
                  <a:lnTo>
                    <a:pt x="748" y="192"/>
                  </a:lnTo>
                  <a:lnTo>
                    <a:pt x="737" y="185"/>
                  </a:lnTo>
                  <a:lnTo>
                    <a:pt x="720" y="171"/>
                  </a:lnTo>
                  <a:lnTo>
                    <a:pt x="716" y="140"/>
                  </a:lnTo>
                  <a:lnTo>
                    <a:pt x="718" y="129"/>
                  </a:lnTo>
                  <a:lnTo>
                    <a:pt x="679" y="125"/>
                  </a:lnTo>
                  <a:lnTo>
                    <a:pt x="679" y="119"/>
                  </a:lnTo>
                  <a:lnTo>
                    <a:pt x="674" y="112"/>
                  </a:lnTo>
                  <a:lnTo>
                    <a:pt x="666" y="108"/>
                  </a:lnTo>
                  <a:lnTo>
                    <a:pt x="656" y="48"/>
                  </a:lnTo>
                  <a:lnTo>
                    <a:pt x="555" y="41"/>
                  </a:lnTo>
                  <a:lnTo>
                    <a:pt x="516" y="39"/>
                  </a:lnTo>
                  <a:lnTo>
                    <a:pt x="468" y="0"/>
                  </a:lnTo>
                  <a:lnTo>
                    <a:pt x="422" y="0"/>
                  </a:lnTo>
                  <a:lnTo>
                    <a:pt x="416" y="23"/>
                  </a:lnTo>
                  <a:lnTo>
                    <a:pt x="424" y="27"/>
                  </a:lnTo>
                  <a:lnTo>
                    <a:pt x="434" y="44"/>
                  </a:lnTo>
                  <a:lnTo>
                    <a:pt x="434" y="62"/>
                  </a:lnTo>
                  <a:lnTo>
                    <a:pt x="413" y="73"/>
                  </a:lnTo>
                  <a:lnTo>
                    <a:pt x="393" y="75"/>
                  </a:lnTo>
                  <a:lnTo>
                    <a:pt x="372" y="75"/>
                  </a:lnTo>
                  <a:lnTo>
                    <a:pt x="353" y="104"/>
                  </a:lnTo>
                  <a:lnTo>
                    <a:pt x="317" y="75"/>
                  </a:lnTo>
                  <a:lnTo>
                    <a:pt x="292" y="121"/>
                  </a:lnTo>
                  <a:lnTo>
                    <a:pt x="150" y="85"/>
                  </a:lnTo>
                  <a:lnTo>
                    <a:pt x="75" y="129"/>
                  </a:lnTo>
                  <a:lnTo>
                    <a:pt x="50" y="142"/>
                  </a:lnTo>
                  <a:lnTo>
                    <a:pt x="65" y="211"/>
                  </a:lnTo>
                  <a:lnTo>
                    <a:pt x="27" y="229"/>
                  </a:lnTo>
                  <a:lnTo>
                    <a:pt x="15" y="254"/>
                  </a:lnTo>
                  <a:lnTo>
                    <a:pt x="13" y="280"/>
                  </a:lnTo>
                  <a:lnTo>
                    <a:pt x="23" y="304"/>
                  </a:lnTo>
                  <a:lnTo>
                    <a:pt x="46" y="323"/>
                  </a:lnTo>
                  <a:lnTo>
                    <a:pt x="0" y="409"/>
                  </a:lnTo>
                  <a:lnTo>
                    <a:pt x="27" y="432"/>
                  </a:lnTo>
                  <a:lnTo>
                    <a:pt x="52" y="455"/>
                  </a:lnTo>
                  <a:lnTo>
                    <a:pt x="71" y="467"/>
                  </a:lnTo>
                  <a:lnTo>
                    <a:pt x="94" y="470"/>
                  </a:lnTo>
                  <a:lnTo>
                    <a:pt x="111" y="492"/>
                  </a:lnTo>
                  <a:lnTo>
                    <a:pt x="131" y="515"/>
                  </a:lnTo>
                  <a:lnTo>
                    <a:pt x="150" y="526"/>
                  </a:lnTo>
                  <a:lnTo>
                    <a:pt x="169" y="538"/>
                  </a:lnTo>
                  <a:lnTo>
                    <a:pt x="175" y="549"/>
                  </a:lnTo>
                  <a:lnTo>
                    <a:pt x="180" y="553"/>
                  </a:lnTo>
                  <a:lnTo>
                    <a:pt x="188" y="547"/>
                  </a:lnTo>
                  <a:lnTo>
                    <a:pt x="213" y="540"/>
                  </a:lnTo>
                  <a:lnTo>
                    <a:pt x="236" y="545"/>
                  </a:lnTo>
                  <a:lnTo>
                    <a:pt x="251" y="563"/>
                  </a:lnTo>
                  <a:lnTo>
                    <a:pt x="273" y="578"/>
                  </a:lnTo>
                  <a:lnTo>
                    <a:pt x="288" y="588"/>
                  </a:lnTo>
                  <a:lnTo>
                    <a:pt x="303" y="593"/>
                  </a:lnTo>
                  <a:lnTo>
                    <a:pt x="317" y="591"/>
                  </a:lnTo>
                  <a:lnTo>
                    <a:pt x="292" y="432"/>
                  </a:lnTo>
                  <a:lnTo>
                    <a:pt x="301" y="421"/>
                  </a:lnTo>
                  <a:lnTo>
                    <a:pt x="282" y="350"/>
                  </a:lnTo>
                  <a:lnTo>
                    <a:pt x="317" y="346"/>
                  </a:lnTo>
                  <a:lnTo>
                    <a:pt x="428" y="277"/>
                  </a:lnTo>
                  <a:lnTo>
                    <a:pt x="489" y="282"/>
                  </a:lnTo>
                  <a:lnTo>
                    <a:pt x="597" y="263"/>
                  </a:lnTo>
                  <a:lnTo>
                    <a:pt x="656" y="292"/>
                  </a:lnTo>
                  <a:lnTo>
                    <a:pt x="641" y="332"/>
                  </a:lnTo>
                  <a:lnTo>
                    <a:pt x="701" y="403"/>
                  </a:lnTo>
                  <a:lnTo>
                    <a:pt x="745" y="403"/>
                  </a:lnTo>
                  <a:lnTo>
                    <a:pt x="793" y="405"/>
                  </a:lnTo>
                  <a:lnTo>
                    <a:pt x="812" y="415"/>
                  </a:lnTo>
                  <a:lnTo>
                    <a:pt x="833" y="449"/>
                  </a:lnTo>
                  <a:lnTo>
                    <a:pt x="843" y="467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3" name="Freeform 444"/>
            <p:cNvSpPr>
              <a:spLocks/>
            </p:cNvSpPr>
            <p:nvPr/>
          </p:nvSpPr>
          <p:spPr bwMode="auto">
            <a:xfrm>
              <a:off x="4479520" y="6263691"/>
              <a:ext cx="353861" cy="198900"/>
            </a:xfrm>
            <a:custGeom>
              <a:avLst/>
              <a:gdLst>
                <a:gd name="T0" fmla="*/ 1 w 419"/>
                <a:gd name="T1" fmla="*/ 0 h 328"/>
                <a:gd name="T2" fmla="*/ 1 w 419"/>
                <a:gd name="T3" fmla="*/ 0 h 328"/>
                <a:gd name="T4" fmla="*/ 1 w 419"/>
                <a:gd name="T5" fmla="*/ 0 h 328"/>
                <a:gd name="T6" fmla="*/ 0 w 419"/>
                <a:gd name="T7" fmla="*/ 0 h 328"/>
                <a:gd name="T8" fmla="*/ 1 w 419"/>
                <a:gd name="T9" fmla="*/ 0 h 328"/>
                <a:gd name="T10" fmla="*/ 1 w 419"/>
                <a:gd name="T11" fmla="*/ 0 h 328"/>
                <a:gd name="T12" fmla="*/ 1 w 419"/>
                <a:gd name="T13" fmla="*/ 0 h 328"/>
                <a:gd name="T14" fmla="*/ 1 w 419"/>
                <a:gd name="T15" fmla="*/ 0 h 328"/>
                <a:gd name="T16" fmla="*/ 1 w 419"/>
                <a:gd name="T17" fmla="*/ 0 h 328"/>
                <a:gd name="T18" fmla="*/ 1 w 419"/>
                <a:gd name="T19" fmla="*/ 0 h 328"/>
                <a:gd name="T20" fmla="*/ 1 w 419"/>
                <a:gd name="T21" fmla="*/ 0 h 328"/>
                <a:gd name="T22" fmla="*/ 1 w 419"/>
                <a:gd name="T23" fmla="*/ 0 h 328"/>
                <a:gd name="T24" fmla="*/ 1 w 419"/>
                <a:gd name="T25" fmla="*/ 0 h 328"/>
                <a:gd name="T26" fmla="*/ 1 w 419"/>
                <a:gd name="T27" fmla="*/ 0 h 328"/>
                <a:gd name="T28" fmla="*/ 1 w 419"/>
                <a:gd name="T29" fmla="*/ 0 h 328"/>
                <a:gd name="T30" fmla="*/ 1 w 419"/>
                <a:gd name="T31" fmla="*/ 0 h 328"/>
                <a:gd name="T32" fmla="*/ 1 w 419"/>
                <a:gd name="T33" fmla="*/ 0 h 328"/>
                <a:gd name="T34" fmla="*/ 1 w 419"/>
                <a:gd name="T35" fmla="*/ 0 h 328"/>
                <a:gd name="T36" fmla="*/ 1 w 419"/>
                <a:gd name="T37" fmla="*/ 0 h 328"/>
                <a:gd name="T38" fmla="*/ 1 w 419"/>
                <a:gd name="T39" fmla="*/ 0 h 328"/>
                <a:gd name="T40" fmla="*/ 1 w 419"/>
                <a:gd name="T41" fmla="*/ 0 h 328"/>
                <a:gd name="T42" fmla="*/ 1 w 419"/>
                <a:gd name="T43" fmla="*/ 0 h 328"/>
                <a:gd name="T44" fmla="*/ 1 w 419"/>
                <a:gd name="T45" fmla="*/ 0 h 328"/>
                <a:gd name="T46" fmla="*/ 1 w 419"/>
                <a:gd name="T47" fmla="*/ 0 h 328"/>
                <a:gd name="T48" fmla="*/ 1 w 419"/>
                <a:gd name="T49" fmla="*/ 0 h 328"/>
                <a:gd name="T50" fmla="*/ 1 w 419"/>
                <a:gd name="T51" fmla="*/ 0 h 32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19"/>
                <a:gd name="T79" fmla="*/ 0 h 328"/>
                <a:gd name="T80" fmla="*/ 419 w 419"/>
                <a:gd name="T81" fmla="*/ 328 h 32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19" h="328">
                  <a:moveTo>
                    <a:pt x="35" y="328"/>
                  </a:moveTo>
                  <a:lnTo>
                    <a:pt x="10" y="167"/>
                  </a:lnTo>
                  <a:lnTo>
                    <a:pt x="19" y="158"/>
                  </a:lnTo>
                  <a:lnTo>
                    <a:pt x="0" y="87"/>
                  </a:lnTo>
                  <a:lnTo>
                    <a:pt x="35" y="83"/>
                  </a:lnTo>
                  <a:lnTo>
                    <a:pt x="146" y="14"/>
                  </a:lnTo>
                  <a:lnTo>
                    <a:pt x="207" y="17"/>
                  </a:lnTo>
                  <a:lnTo>
                    <a:pt x="315" y="0"/>
                  </a:lnTo>
                  <a:lnTo>
                    <a:pt x="374" y="29"/>
                  </a:lnTo>
                  <a:lnTo>
                    <a:pt x="359" y="69"/>
                  </a:lnTo>
                  <a:lnTo>
                    <a:pt x="419" y="140"/>
                  </a:lnTo>
                  <a:lnTo>
                    <a:pt x="409" y="140"/>
                  </a:lnTo>
                  <a:lnTo>
                    <a:pt x="359" y="138"/>
                  </a:lnTo>
                  <a:lnTo>
                    <a:pt x="265" y="115"/>
                  </a:lnTo>
                  <a:lnTo>
                    <a:pt x="232" y="125"/>
                  </a:lnTo>
                  <a:lnTo>
                    <a:pt x="200" y="138"/>
                  </a:lnTo>
                  <a:lnTo>
                    <a:pt x="173" y="163"/>
                  </a:lnTo>
                  <a:lnTo>
                    <a:pt x="158" y="183"/>
                  </a:lnTo>
                  <a:lnTo>
                    <a:pt x="159" y="217"/>
                  </a:lnTo>
                  <a:lnTo>
                    <a:pt x="165" y="261"/>
                  </a:lnTo>
                  <a:lnTo>
                    <a:pt x="163" y="292"/>
                  </a:lnTo>
                  <a:lnTo>
                    <a:pt x="154" y="305"/>
                  </a:lnTo>
                  <a:lnTo>
                    <a:pt x="123" y="311"/>
                  </a:lnTo>
                  <a:lnTo>
                    <a:pt x="90" y="313"/>
                  </a:lnTo>
                  <a:lnTo>
                    <a:pt x="56" y="325"/>
                  </a:lnTo>
                  <a:lnTo>
                    <a:pt x="35" y="32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4" name="Freeform 445"/>
            <p:cNvSpPr>
              <a:spLocks/>
            </p:cNvSpPr>
            <p:nvPr/>
          </p:nvSpPr>
          <p:spPr bwMode="auto">
            <a:xfrm>
              <a:off x="4479520" y="6263691"/>
              <a:ext cx="353861" cy="198900"/>
            </a:xfrm>
            <a:custGeom>
              <a:avLst/>
              <a:gdLst>
                <a:gd name="T0" fmla="*/ 1 w 419"/>
                <a:gd name="T1" fmla="*/ 0 h 328"/>
                <a:gd name="T2" fmla="*/ 1 w 419"/>
                <a:gd name="T3" fmla="*/ 0 h 328"/>
                <a:gd name="T4" fmla="*/ 1 w 419"/>
                <a:gd name="T5" fmla="*/ 0 h 328"/>
                <a:gd name="T6" fmla="*/ 0 w 419"/>
                <a:gd name="T7" fmla="*/ 0 h 328"/>
                <a:gd name="T8" fmla="*/ 1 w 419"/>
                <a:gd name="T9" fmla="*/ 0 h 328"/>
                <a:gd name="T10" fmla="*/ 1 w 419"/>
                <a:gd name="T11" fmla="*/ 0 h 328"/>
                <a:gd name="T12" fmla="*/ 1 w 419"/>
                <a:gd name="T13" fmla="*/ 0 h 328"/>
                <a:gd name="T14" fmla="*/ 1 w 419"/>
                <a:gd name="T15" fmla="*/ 0 h 328"/>
                <a:gd name="T16" fmla="*/ 1 w 419"/>
                <a:gd name="T17" fmla="*/ 0 h 328"/>
                <a:gd name="T18" fmla="*/ 1 w 419"/>
                <a:gd name="T19" fmla="*/ 0 h 328"/>
                <a:gd name="T20" fmla="*/ 1 w 419"/>
                <a:gd name="T21" fmla="*/ 0 h 328"/>
                <a:gd name="T22" fmla="*/ 1 w 419"/>
                <a:gd name="T23" fmla="*/ 0 h 328"/>
                <a:gd name="T24" fmla="*/ 1 w 419"/>
                <a:gd name="T25" fmla="*/ 0 h 328"/>
                <a:gd name="T26" fmla="*/ 1 w 419"/>
                <a:gd name="T27" fmla="*/ 0 h 328"/>
                <a:gd name="T28" fmla="*/ 1 w 419"/>
                <a:gd name="T29" fmla="*/ 0 h 328"/>
                <a:gd name="T30" fmla="*/ 1 w 419"/>
                <a:gd name="T31" fmla="*/ 0 h 328"/>
                <a:gd name="T32" fmla="*/ 1 w 419"/>
                <a:gd name="T33" fmla="*/ 0 h 328"/>
                <a:gd name="T34" fmla="*/ 1 w 419"/>
                <a:gd name="T35" fmla="*/ 0 h 328"/>
                <a:gd name="T36" fmla="*/ 1 w 419"/>
                <a:gd name="T37" fmla="*/ 0 h 328"/>
                <a:gd name="T38" fmla="*/ 1 w 419"/>
                <a:gd name="T39" fmla="*/ 0 h 328"/>
                <a:gd name="T40" fmla="*/ 1 w 419"/>
                <a:gd name="T41" fmla="*/ 0 h 328"/>
                <a:gd name="T42" fmla="*/ 1 w 419"/>
                <a:gd name="T43" fmla="*/ 0 h 328"/>
                <a:gd name="T44" fmla="*/ 1 w 419"/>
                <a:gd name="T45" fmla="*/ 0 h 328"/>
                <a:gd name="T46" fmla="*/ 1 w 419"/>
                <a:gd name="T47" fmla="*/ 0 h 328"/>
                <a:gd name="T48" fmla="*/ 1 w 419"/>
                <a:gd name="T49" fmla="*/ 0 h 328"/>
                <a:gd name="T50" fmla="*/ 1 w 419"/>
                <a:gd name="T51" fmla="*/ 0 h 32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19"/>
                <a:gd name="T79" fmla="*/ 0 h 328"/>
                <a:gd name="T80" fmla="*/ 419 w 419"/>
                <a:gd name="T81" fmla="*/ 328 h 32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19" h="328">
                  <a:moveTo>
                    <a:pt x="35" y="328"/>
                  </a:moveTo>
                  <a:lnTo>
                    <a:pt x="10" y="167"/>
                  </a:lnTo>
                  <a:lnTo>
                    <a:pt x="19" y="158"/>
                  </a:lnTo>
                  <a:lnTo>
                    <a:pt x="0" y="87"/>
                  </a:lnTo>
                  <a:lnTo>
                    <a:pt x="35" y="83"/>
                  </a:lnTo>
                  <a:lnTo>
                    <a:pt x="146" y="14"/>
                  </a:lnTo>
                  <a:lnTo>
                    <a:pt x="207" y="17"/>
                  </a:lnTo>
                  <a:lnTo>
                    <a:pt x="315" y="0"/>
                  </a:lnTo>
                  <a:lnTo>
                    <a:pt x="374" y="29"/>
                  </a:lnTo>
                  <a:lnTo>
                    <a:pt x="359" y="69"/>
                  </a:lnTo>
                  <a:lnTo>
                    <a:pt x="419" y="140"/>
                  </a:lnTo>
                  <a:lnTo>
                    <a:pt x="409" y="140"/>
                  </a:lnTo>
                  <a:lnTo>
                    <a:pt x="359" y="138"/>
                  </a:lnTo>
                  <a:lnTo>
                    <a:pt x="265" y="115"/>
                  </a:lnTo>
                  <a:lnTo>
                    <a:pt x="232" y="125"/>
                  </a:lnTo>
                  <a:lnTo>
                    <a:pt x="200" y="138"/>
                  </a:lnTo>
                  <a:lnTo>
                    <a:pt x="173" y="163"/>
                  </a:lnTo>
                  <a:lnTo>
                    <a:pt x="158" y="183"/>
                  </a:lnTo>
                  <a:lnTo>
                    <a:pt x="159" y="217"/>
                  </a:lnTo>
                  <a:lnTo>
                    <a:pt x="165" y="261"/>
                  </a:lnTo>
                  <a:lnTo>
                    <a:pt x="163" y="292"/>
                  </a:lnTo>
                  <a:lnTo>
                    <a:pt x="154" y="305"/>
                  </a:lnTo>
                  <a:lnTo>
                    <a:pt x="123" y="311"/>
                  </a:lnTo>
                  <a:lnTo>
                    <a:pt x="90" y="313"/>
                  </a:lnTo>
                  <a:lnTo>
                    <a:pt x="56" y="325"/>
                  </a:lnTo>
                  <a:lnTo>
                    <a:pt x="35" y="3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5" name="Freeform 446"/>
            <p:cNvSpPr>
              <a:spLocks/>
            </p:cNvSpPr>
            <p:nvPr/>
          </p:nvSpPr>
          <p:spPr bwMode="auto">
            <a:xfrm>
              <a:off x="3828723" y="6101673"/>
              <a:ext cx="473867" cy="250272"/>
            </a:xfrm>
            <a:custGeom>
              <a:avLst/>
              <a:gdLst>
                <a:gd name="T0" fmla="*/ 0 w 562"/>
                <a:gd name="T1" fmla="*/ 0 h 414"/>
                <a:gd name="T2" fmla="*/ 1 w 562"/>
                <a:gd name="T3" fmla="*/ 0 h 414"/>
                <a:gd name="T4" fmla="*/ 1 w 562"/>
                <a:gd name="T5" fmla="*/ 0 h 414"/>
                <a:gd name="T6" fmla="*/ 1 w 562"/>
                <a:gd name="T7" fmla="*/ 0 h 414"/>
                <a:gd name="T8" fmla="*/ 1 w 562"/>
                <a:gd name="T9" fmla="*/ 0 h 414"/>
                <a:gd name="T10" fmla="*/ 1 w 562"/>
                <a:gd name="T11" fmla="*/ 0 h 414"/>
                <a:gd name="T12" fmla="*/ 1 w 562"/>
                <a:gd name="T13" fmla="*/ 0 h 414"/>
                <a:gd name="T14" fmla="*/ 1 w 562"/>
                <a:gd name="T15" fmla="*/ 0 h 414"/>
                <a:gd name="T16" fmla="*/ 1 w 562"/>
                <a:gd name="T17" fmla="*/ 0 h 414"/>
                <a:gd name="T18" fmla="*/ 1 w 562"/>
                <a:gd name="T19" fmla="*/ 0 h 414"/>
                <a:gd name="T20" fmla="*/ 1 w 562"/>
                <a:gd name="T21" fmla="*/ 0 h 414"/>
                <a:gd name="T22" fmla="*/ 1 w 562"/>
                <a:gd name="T23" fmla="*/ 0 h 414"/>
                <a:gd name="T24" fmla="*/ 1 w 562"/>
                <a:gd name="T25" fmla="*/ 0 h 414"/>
                <a:gd name="T26" fmla="*/ 1 w 562"/>
                <a:gd name="T27" fmla="*/ 0 h 414"/>
                <a:gd name="T28" fmla="*/ 1 w 562"/>
                <a:gd name="T29" fmla="*/ 0 h 414"/>
                <a:gd name="T30" fmla="*/ 1 w 562"/>
                <a:gd name="T31" fmla="*/ 0 h 414"/>
                <a:gd name="T32" fmla="*/ 1 w 562"/>
                <a:gd name="T33" fmla="*/ 0 h 414"/>
                <a:gd name="T34" fmla="*/ 1 w 562"/>
                <a:gd name="T35" fmla="*/ 0 h 414"/>
                <a:gd name="T36" fmla="*/ 1 w 562"/>
                <a:gd name="T37" fmla="*/ 0 h 414"/>
                <a:gd name="T38" fmla="*/ 1 w 562"/>
                <a:gd name="T39" fmla="*/ 0 h 414"/>
                <a:gd name="T40" fmla="*/ 1 w 562"/>
                <a:gd name="T41" fmla="*/ 0 h 414"/>
                <a:gd name="T42" fmla="*/ 1 w 562"/>
                <a:gd name="T43" fmla="*/ 0 h 414"/>
                <a:gd name="T44" fmla="*/ 1 w 562"/>
                <a:gd name="T45" fmla="*/ 0 h 414"/>
                <a:gd name="T46" fmla="*/ 1 w 562"/>
                <a:gd name="T47" fmla="*/ 0 h 414"/>
                <a:gd name="T48" fmla="*/ 1 w 562"/>
                <a:gd name="T49" fmla="*/ 0 h 414"/>
                <a:gd name="T50" fmla="*/ 1 w 562"/>
                <a:gd name="T51" fmla="*/ 0 h 414"/>
                <a:gd name="T52" fmla="*/ 1 w 562"/>
                <a:gd name="T53" fmla="*/ 0 h 414"/>
                <a:gd name="T54" fmla="*/ 1 w 562"/>
                <a:gd name="T55" fmla="*/ 0 h 414"/>
                <a:gd name="T56" fmla="*/ 1 w 562"/>
                <a:gd name="T57" fmla="*/ 0 h 414"/>
                <a:gd name="T58" fmla="*/ 1 w 562"/>
                <a:gd name="T59" fmla="*/ 0 h 414"/>
                <a:gd name="T60" fmla="*/ 1 w 562"/>
                <a:gd name="T61" fmla="*/ 0 h 414"/>
                <a:gd name="T62" fmla="*/ 1 w 562"/>
                <a:gd name="T63" fmla="*/ 0 h 414"/>
                <a:gd name="T64" fmla="*/ 1 w 562"/>
                <a:gd name="T65" fmla="*/ 0 h 414"/>
                <a:gd name="T66" fmla="*/ 1 w 562"/>
                <a:gd name="T67" fmla="*/ 0 h 414"/>
                <a:gd name="T68" fmla="*/ 1 w 562"/>
                <a:gd name="T69" fmla="*/ 0 h 414"/>
                <a:gd name="T70" fmla="*/ 1 w 562"/>
                <a:gd name="T71" fmla="*/ 0 h 414"/>
                <a:gd name="T72" fmla="*/ 1 w 562"/>
                <a:gd name="T73" fmla="*/ 0 h 414"/>
                <a:gd name="T74" fmla="*/ 1 w 562"/>
                <a:gd name="T75" fmla="*/ 0 h 414"/>
                <a:gd name="T76" fmla="*/ 1 w 562"/>
                <a:gd name="T77" fmla="*/ 0 h 414"/>
                <a:gd name="T78" fmla="*/ 1 w 562"/>
                <a:gd name="T79" fmla="*/ 0 h 414"/>
                <a:gd name="T80" fmla="*/ 1 w 562"/>
                <a:gd name="T81" fmla="*/ 0 h 414"/>
                <a:gd name="T82" fmla="*/ 1 w 562"/>
                <a:gd name="T83" fmla="*/ 0 h 414"/>
                <a:gd name="T84" fmla="*/ 1 w 562"/>
                <a:gd name="T85" fmla="*/ 0 h 414"/>
                <a:gd name="T86" fmla="*/ 1 w 562"/>
                <a:gd name="T87" fmla="*/ 0 h 414"/>
                <a:gd name="T88" fmla="*/ 1 w 562"/>
                <a:gd name="T89" fmla="*/ 0 h 414"/>
                <a:gd name="T90" fmla="*/ 1 w 562"/>
                <a:gd name="T91" fmla="*/ 0 h 414"/>
                <a:gd name="T92" fmla="*/ 1 w 562"/>
                <a:gd name="T93" fmla="*/ 0 h 414"/>
                <a:gd name="T94" fmla="*/ 1 w 562"/>
                <a:gd name="T95" fmla="*/ 0 h 414"/>
                <a:gd name="T96" fmla="*/ 1 w 562"/>
                <a:gd name="T97" fmla="*/ 0 h 414"/>
                <a:gd name="T98" fmla="*/ 1 w 562"/>
                <a:gd name="T99" fmla="*/ 0 h 414"/>
                <a:gd name="T100" fmla="*/ 1 w 562"/>
                <a:gd name="T101" fmla="*/ 0 h 414"/>
                <a:gd name="T102" fmla="*/ 1 w 562"/>
                <a:gd name="T103" fmla="*/ 0 h 414"/>
                <a:gd name="T104" fmla="*/ 0 w 562"/>
                <a:gd name="T105" fmla="*/ 0 h 4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2"/>
                <a:gd name="T160" fmla="*/ 0 h 414"/>
                <a:gd name="T161" fmla="*/ 562 w 562"/>
                <a:gd name="T162" fmla="*/ 414 h 4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2" h="414">
                  <a:moveTo>
                    <a:pt x="0" y="247"/>
                  </a:moveTo>
                  <a:lnTo>
                    <a:pt x="11" y="241"/>
                  </a:lnTo>
                  <a:lnTo>
                    <a:pt x="19" y="239"/>
                  </a:lnTo>
                  <a:lnTo>
                    <a:pt x="26" y="234"/>
                  </a:lnTo>
                  <a:lnTo>
                    <a:pt x="40" y="228"/>
                  </a:lnTo>
                  <a:lnTo>
                    <a:pt x="44" y="218"/>
                  </a:lnTo>
                  <a:lnTo>
                    <a:pt x="57" y="203"/>
                  </a:lnTo>
                  <a:lnTo>
                    <a:pt x="59" y="193"/>
                  </a:lnTo>
                  <a:lnTo>
                    <a:pt x="72" y="182"/>
                  </a:lnTo>
                  <a:lnTo>
                    <a:pt x="86" y="168"/>
                  </a:lnTo>
                  <a:lnTo>
                    <a:pt x="97" y="161"/>
                  </a:lnTo>
                  <a:lnTo>
                    <a:pt x="109" y="157"/>
                  </a:lnTo>
                  <a:lnTo>
                    <a:pt x="120" y="153"/>
                  </a:lnTo>
                  <a:lnTo>
                    <a:pt x="124" y="145"/>
                  </a:lnTo>
                  <a:lnTo>
                    <a:pt x="120" y="136"/>
                  </a:lnTo>
                  <a:lnTo>
                    <a:pt x="117" y="132"/>
                  </a:lnTo>
                  <a:lnTo>
                    <a:pt x="149" y="107"/>
                  </a:lnTo>
                  <a:lnTo>
                    <a:pt x="145" y="95"/>
                  </a:lnTo>
                  <a:lnTo>
                    <a:pt x="151" y="90"/>
                  </a:lnTo>
                  <a:lnTo>
                    <a:pt x="151" y="82"/>
                  </a:lnTo>
                  <a:lnTo>
                    <a:pt x="153" y="71"/>
                  </a:lnTo>
                  <a:lnTo>
                    <a:pt x="151" y="57"/>
                  </a:lnTo>
                  <a:lnTo>
                    <a:pt x="155" y="46"/>
                  </a:lnTo>
                  <a:lnTo>
                    <a:pt x="155" y="44"/>
                  </a:lnTo>
                  <a:lnTo>
                    <a:pt x="163" y="36"/>
                  </a:lnTo>
                  <a:lnTo>
                    <a:pt x="168" y="34"/>
                  </a:lnTo>
                  <a:lnTo>
                    <a:pt x="174" y="11"/>
                  </a:lnTo>
                  <a:lnTo>
                    <a:pt x="506" y="0"/>
                  </a:lnTo>
                  <a:lnTo>
                    <a:pt x="562" y="134"/>
                  </a:lnTo>
                  <a:lnTo>
                    <a:pt x="537" y="147"/>
                  </a:lnTo>
                  <a:lnTo>
                    <a:pt x="552" y="216"/>
                  </a:lnTo>
                  <a:lnTo>
                    <a:pt x="514" y="234"/>
                  </a:lnTo>
                  <a:lnTo>
                    <a:pt x="502" y="259"/>
                  </a:lnTo>
                  <a:lnTo>
                    <a:pt x="500" y="285"/>
                  </a:lnTo>
                  <a:lnTo>
                    <a:pt x="510" y="309"/>
                  </a:lnTo>
                  <a:lnTo>
                    <a:pt x="533" y="328"/>
                  </a:lnTo>
                  <a:lnTo>
                    <a:pt x="487" y="414"/>
                  </a:lnTo>
                  <a:lnTo>
                    <a:pt x="481" y="406"/>
                  </a:lnTo>
                  <a:lnTo>
                    <a:pt x="456" y="385"/>
                  </a:lnTo>
                  <a:lnTo>
                    <a:pt x="428" y="356"/>
                  </a:lnTo>
                  <a:lnTo>
                    <a:pt x="393" y="316"/>
                  </a:lnTo>
                  <a:lnTo>
                    <a:pt x="378" y="297"/>
                  </a:lnTo>
                  <a:lnTo>
                    <a:pt x="353" y="293"/>
                  </a:lnTo>
                  <a:lnTo>
                    <a:pt x="332" y="291"/>
                  </a:lnTo>
                  <a:lnTo>
                    <a:pt x="305" y="284"/>
                  </a:lnTo>
                  <a:lnTo>
                    <a:pt x="272" y="276"/>
                  </a:lnTo>
                  <a:lnTo>
                    <a:pt x="239" y="278"/>
                  </a:lnTo>
                  <a:lnTo>
                    <a:pt x="199" y="274"/>
                  </a:lnTo>
                  <a:lnTo>
                    <a:pt x="145" y="272"/>
                  </a:lnTo>
                  <a:lnTo>
                    <a:pt x="88" y="264"/>
                  </a:lnTo>
                  <a:lnTo>
                    <a:pt x="42" y="261"/>
                  </a:lnTo>
                  <a:lnTo>
                    <a:pt x="9" y="261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6" name="Freeform 447"/>
            <p:cNvSpPr>
              <a:spLocks/>
            </p:cNvSpPr>
            <p:nvPr/>
          </p:nvSpPr>
          <p:spPr bwMode="auto">
            <a:xfrm>
              <a:off x="3828723" y="6101673"/>
              <a:ext cx="473867" cy="250272"/>
            </a:xfrm>
            <a:custGeom>
              <a:avLst/>
              <a:gdLst>
                <a:gd name="T0" fmla="*/ 0 w 562"/>
                <a:gd name="T1" fmla="*/ 0 h 414"/>
                <a:gd name="T2" fmla="*/ 1 w 562"/>
                <a:gd name="T3" fmla="*/ 0 h 414"/>
                <a:gd name="T4" fmla="*/ 1 w 562"/>
                <a:gd name="T5" fmla="*/ 0 h 414"/>
                <a:gd name="T6" fmla="*/ 1 w 562"/>
                <a:gd name="T7" fmla="*/ 0 h 414"/>
                <a:gd name="T8" fmla="*/ 1 w 562"/>
                <a:gd name="T9" fmla="*/ 0 h 414"/>
                <a:gd name="T10" fmla="*/ 1 w 562"/>
                <a:gd name="T11" fmla="*/ 0 h 414"/>
                <a:gd name="T12" fmla="*/ 1 w 562"/>
                <a:gd name="T13" fmla="*/ 0 h 414"/>
                <a:gd name="T14" fmla="*/ 1 w 562"/>
                <a:gd name="T15" fmla="*/ 0 h 414"/>
                <a:gd name="T16" fmla="*/ 1 w 562"/>
                <a:gd name="T17" fmla="*/ 0 h 414"/>
                <a:gd name="T18" fmla="*/ 1 w 562"/>
                <a:gd name="T19" fmla="*/ 0 h 414"/>
                <a:gd name="T20" fmla="*/ 1 w 562"/>
                <a:gd name="T21" fmla="*/ 0 h 414"/>
                <a:gd name="T22" fmla="*/ 1 w 562"/>
                <a:gd name="T23" fmla="*/ 0 h 414"/>
                <a:gd name="T24" fmla="*/ 1 w 562"/>
                <a:gd name="T25" fmla="*/ 0 h 414"/>
                <a:gd name="T26" fmla="*/ 1 w 562"/>
                <a:gd name="T27" fmla="*/ 0 h 414"/>
                <a:gd name="T28" fmla="*/ 1 w 562"/>
                <a:gd name="T29" fmla="*/ 0 h 414"/>
                <a:gd name="T30" fmla="*/ 1 w 562"/>
                <a:gd name="T31" fmla="*/ 0 h 414"/>
                <a:gd name="T32" fmla="*/ 1 w 562"/>
                <a:gd name="T33" fmla="*/ 0 h 414"/>
                <a:gd name="T34" fmla="*/ 1 w 562"/>
                <a:gd name="T35" fmla="*/ 0 h 414"/>
                <a:gd name="T36" fmla="*/ 1 w 562"/>
                <a:gd name="T37" fmla="*/ 0 h 414"/>
                <a:gd name="T38" fmla="*/ 1 w 562"/>
                <a:gd name="T39" fmla="*/ 0 h 414"/>
                <a:gd name="T40" fmla="*/ 1 w 562"/>
                <a:gd name="T41" fmla="*/ 0 h 414"/>
                <a:gd name="T42" fmla="*/ 1 w 562"/>
                <a:gd name="T43" fmla="*/ 0 h 414"/>
                <a:gd name="T44" fmla="*/ 1 w 562"/>
                <a:gd name="T45" fmla="*/ 0 h 414"/>
                <a:gd name="T46" fmla="*/ 1 w 562"/>
                <a:gd name="T47" fmla="*/ 0 h 414"/>
                <a:gd name="T48" fmla="*/ 1 w 562"/>
                <a:gd name="T49" fmla="*/ 0 h 414"/>
                <a:gd name="T50" fmla="*/ 1 w 562"/>
                <a:gd name="T51" fmla="*/ 0 h 414"/>
                <a:gd name="T52" fmla="*/ 1 w 562"/>
                <a:gd name="T53" fmla="*/ 0 h 414"/>
                <a:gd name="T54" fmla="*/ 1 w 562"/>
                <a:gd name="T55" fmla="*/ 0 h 414"/>
                <a:gd name="T56" fmla="*/ 1 w 562"/>
                <a:gd name="T57" fmla="*/ 0 h 414"/>
                <a:gd name="T58" fmla="*/ 1 w 562"/>
                <a:gd name="T59" fmla="*/ 0 h 414"/>
                <a:gd name="T60" fmla="*/ 1 w 562"/>
                <a:gd name="T61" fmla="*/ 0 h 414"/>
                <a:gd name="T62" fmla="*/ 1 w 562"/>
                <a:gd name="T63" fmla="*/ 0 h 414"/>
                <a:gd name="T64" fmla="*/ 1 w 562"/>
                <a:gd name="T65" fmla="*/ 0 h 414"/>
                <a:gd name="T66" fmla="*/ 1 w 562"/>
                <a:gd name="T67" fmla="*/ 0 h 414"/>
                <a:gd name="T68" fmla="*/ 1 w 562"/>
                <a:gd name="T69" fmla="*/ 0 h 414"/>
                <a:gd name="T70" fmla="*/ 1 w 562"/>
                <a:gd name="T71" fmla="*/ 0 h 414"/>
                <a:gd name="T72" fmla="*/ 1 w 562"/>
                <a:gd name="T73" fmla="*/ 0 h 414"/>
                <a:gd name="T74" fmla="*/ 1 w 562"/>
                <a:gd name="T75" fmla="*/ 0 h 414"/>
                <a:gd name="T76" fmla="*/ 1 w 562"/>
                <a:gd name="T77" fmla="*/ 0 h 414"/>
                <a:gd name="T78" fmla="*/ 1 w 562"/>
                <a:gd name="T79" fmla="*/ 0 h 414"/>
                <a:gd name="T80" fmla="*/ 1 w 562"/>
                <a:gd name="T81" fmla="*/ 0 h 414"/>
                <a:gd name="T82" fmla="*/ 1 w 562"/>
                <a:gd name="T83" fmla="*/ 0 h 414"/>
                <a:gd name="T84" fmla="*/ 1 w 562"/>
                <a:gd name="T85" fmla="*/ 0 h 414"/>
                <a:gd name="T86" fmla="*/ 1 w 562"/>
                <a:gd name="T87" fmla="*/ 0 h 414"/>
                <a:gd name="T88" fmla="*/ 1 w 562"/>
                <a:gd name="T89" fmla="*/ 0 h 414"/>
                <a:gd name="T90" fmla="*/ 1 w 562"/>
                <a:gd name="T91" fmla="*/ 0 h 414"/>
                <a:gd name="T92" fmla="*/ 1 w 562"/>
                <a:gd name="T93" fmla="*/ 0 h 414"/>
                <a:gd name="T94" fmla="*/ 1 w 562"/>
                <a:gd name="T95" fmla="*/ 0 h 414"/>
                <a:gd name="T96" fmla="*/ 1 w 562"/>
                <a:gd name="T97" fmla="*/ 0 h 414"/>
                <a:gd name="T98" fmla="*/ 1 w 562"/>
                <a:gd name="T99" fmla="*/ 0 h 414"/>
                <a:gd name="T100" fmla="*/ 1 w 562"/>
                <a:gd name="T101" fmla="*/ 0 h 414"/>
                <a:gd name="T102" fmla="*/ 1 w 562"/>
                <a:gd name="T103" fmla="*/ 0 h 414"/>
                <a:gd name="T104" fmla="*/ 0 w 562"/>
                <a:gd name="T105" fmla="*/ 0 h 41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62"/>
                <a:gd name="T160" fmla="*/ 0 h 414"/>
                <a:gd name="T161" fmla="*/ 562 w 562"/>
                <a:gd name="T162" fmla="*/ 414 h 41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62" h="414">
                  <a:moveTo>
                    <a:pt x="0" y="247"/>
                  </a:moveTo>
                  <a:lnTo>
                    <a:pt x="11" y="241"/>
                  </a:lnTo>
                  <a:lnTo>
                    <a:pt x="19" y="239"/>
                  </a:lnTo>
                  <a:lnTo>
                    <a:pt x="26" y="234"/>
                  </a:lnTo>
                  <a:lnTo>
                    <a:pt x="40" y="228"/>
                  </a:lnTo>
                  <a:lnTo>
                    <a:pt x="44" y="218"/>
                  </a:lnTo>
                  <a:lnTo>
                    <a:pt x="57" y="203"/>
                  </a:lnTo>
                  <a:lnTo>
                    <a:pt x="59" y="193"/>
                  </a:lnTo>
                  <a:lnTo>
                    <a:pt x="72" y="182"/>
                  </a:lnTo>
                  <a:lnTo>
                    <a:pt x="86" y="168"/>
                  </a:lnTo>
                  <a:lnTo>
                    <a:pt x="97" y="161"/>
                  </a:lnTo>
                  <a:lnTo>
                    <a:pt x="109" y="157"/>
                  </a:lnTo>
                  <a:lnTo>
                    <a:pt x="120" y="153"/>
                  </a:lnTo>
                  <a:lnTo>
                    <a:pt x="124" y="145"/>
                  </a:lnTo>
                  <a:lnTo>
                    <a:pt x="120" y="136"/>
                  </a:lnTo>
                  <a:lnTo>
                    <a:pt x="117" y="132"/>
                  </a:lnTo>
                  <a:lnTo>
                    <a:pt x="149" y="107"/>
                  </a:lnTo>
                  <a:lnTo>
                    <a:pt x="145" y="95"/>
                  </a:lnTo>
                  <a:lnTo>
                    <a:pt x="151" y="90"/>
                  </a:lnTo>
                  <a:lnTo>
                    <a:pt x="151" y="82"/>
                  </a:lnTo>
                  <a:lnTo>
                    <a:pt x="153" y="71"/>
                  </a:lnTo>
                  <a:lnTo>
                    <a:pt x="151" y="57"/>
                  </a:lnTo>
                  <a:lnTo>
                    <a:pt x="155" y="46"/>
                  </a:lnTo>
                  <a:lnTo>
                    <a:pt x="155" y="44"/>
                  </a:lnTo>
                  <a:lnTo>
                    <a:pt x="163" y="36"/>
                  </a:lnTo>
                  <a:lnTo>
                    <a:pt x="168" y="34"/>
                  </a:lnTo>
                  <a:lnTo>
                    <a:pt x="174" y="11"/>
                  </a:lnTo>
                  <a:lnTo>
                    <a:pt x="506" y="0"/>
                  </a:lnTo>
                  <a:lnTo>
                    <a:pt x="562" y="134"/>
                  </a:lnTo>
                  <a:lnTo>
                    <a:pt x="537" y="147"/>
                  </a:lnTo>
                  <a:lnTo>
                    <a:pt x="552" y="216"/>
                  </a:lnTo>
                  <a:lnTo>
                    <a:pt x="514" y="234"/>
                  </a:lnTo>
                  <a:lnTo>
                    <a:pt x="502" y="259"/>
                  </a:lnTo>
                  <a:lnTo>
                    <a:pt x="500" y="285"/>
                  </a:lnTo>
                  <a:lnTo>
                    <a:pt x="510" y="309"/>
                  </a:lnTo>
                  <a:lnTo>
                    <a:pt x="533" y="328"/>
                  </a:lnTo>
                  <a:lnTo>
                    <a:pt x="487" y="414"/>
                  </a:lnTo>
                  <a:lnTo>
                    <a:pt x="481" y="406"/>
                  </a:lnTo>
                  <a:lnTo>
                    <a:pt x="456" y="385"/>
                  </a:lnTo>
                  <a:lnTo>
                    <a:pt x="428" y="356"/>
                  </a:lnTo>
                  <a:lnTo>
                    <a:pt x="393" y="316"/>
                  </a:lnTo>
                  <a:lnTo>
                    <a:pt x="378" y="297"/>
                  </a:lnTo>
                  <a:lnTo>
                    <a:pt x="353" y="293"/>
                  </a:lnTo>
                  <a:lnTo>
                    <a:pt x="332" y="291"/>
                  </a:lnTo>
                  <a:lnTo>
                    <a:pt x="305" y="284"/>
                  </a:lnTo>
                  <a:lnTo>
                    <a:pt x="272" y="276"/>
                  </a:lnTo>
                  <a:lnTo>
                    <a:pt x="239" y="278"/>
                  </a:lnTo>
                  <a:lnTo>
                    <a:pt x="199" y="274"/>
                  </a:lnTo>
                  <a:lnTo>
                    <a:pt x="145" y="272"/>
                  </a:lnTo>
                  <a:lnTo>
                    <a:pt x="88" y="264"/>
                  </a:lnTo>
                  <a:lnTo>
                    <a:pt x="42" y="261"/>
                  </a:lnTo>
                  <a:lnTo>
                    <a:pt x="9" y="261"/>
                  </a:lnTo>
                  <a:lnTo>
                    <a:pt x="0" y="247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7" name="Freeform 448"/>
            <p:cNvSpPr>
              <a:spLocks/>
            </p:cNvSpPr>
            <p:nvPr/>
          </p:nvSpPr>
          <p:spPr bwMode="auto">
            <a:xfrm>
              <a:off x="3644100" y="5992344"/>
              <a:ext cx="333860" cy="256858"/>
            </a:xfrm>
            <a:custGeom>
              <a:avLst/>
              <a:gdLst>
                <a:gd name="T0" fmla="*/ 1 w 393"/>
                <a:gd name="T1" fmla="*/ 0 h 428"/>
                <a:gd name="T2" fmla="*/ 1 w 393"/>
                <a:gd name="T3" fmla="*/ 0 h 428"/>
                <a:gd name="T4" fmla="*/ 1 w 393"/>
                <a:gd name="T5" fmla="*/ 0 h 428"/>
                <a:gd name="T6" fmla="*/ 1 w 393"/>
                <a:gd name="T7" fmla="*/ 0 h 428"/>
                <a:gd name="T8" fmla="*/ 1 w 393"/>
                <a:gd name="T9" fmla="*/ 0 h 428"/>
                <a:gd name="T10" fmla="*/ 0 w 393"/>
                <a:gd name="T11" fmla="*/ 0 h 428"/>
                <a:gd name="T12" fmla="*/ 1 w 393"/>
                <a:gd name="T13" fmla="*/ 0 h 428"/>
                <a:gd name="T14" fmla="*/ 1 w 393"/>
                <a:gd name="T15" fmla="*/ 0 h 428"/>
                <a:gd name="T16" fmla="*/ 1 w 393"/>
                <a:gd name="T17" fmla="*/ 0 h 428"/>
                <a:gd name="T18" fmla="*/ 1 w 393"/>
                <a:gd name="T19" fmla="*/ 0 h 428"/>
                <a:gd name="T20" fmla="*/ 1 w 393"/>
                <a:gd name="T21" fmla="*/ 0 h 428"/>
                <a:gd name="T22" fmla="*/ 1 w 393"/>
                <a:gd name="T23" fmla="*/ 0 h 428"/>
                <a:gd name="T24" fmla="*/ 1 w 393"/>
                <a:gd name="T25" fmla="*/ 0 h 428"/>
                <a:gd name="T26" fmla="*/ 1 w 393"/>
                <a:gd name="T27" fmla="*/ 0 h 428"/>
                <a:gd name="T28" fmla="*/ 1 w 393"/>
                <a:gd name="T29" fmla="*/ 0 h 428"/>
                <a:gd name="T30" fmla="*/ 1 w 393"/>
                <a:gd name="T31" fmla="*/ 0 h 428"/>
                <a:gd name="T32" fmla="*/ 1 w 393"/>
                <a:gd name="T33" fmla="*/ 0 h 428"/>
                <a:gd name="T34" fmla="*/ 1 w 393"/>
                <a:gd name="T35" fmla="*/ 0 h 428"/>
                <a:gd name="T36" fmla="*/ 1 w 393"/>
                <a:gd name="T37" fmla="*/ 0 h 428"/>
                <a:gd name="T38" fmla="*/ 1 w 393"/>
                <a:gd name="T39" fmla="*/ 0 h 428"/>
                <a:gd name="T40" fmla="*/ 1 w 393"/>
                <a:gd name="T41" fmla="*/ 0 h 428"/>
                <a:gd name="T42" fmla="*/ 1 w 393"/>
                <a:gd name="T43" fmla="*/ 0 h 428"/>
                <a:gd name="T44" fmla="*/ 1 w 393"/>
                <a:gd name="T45" fmla="*/ 0 h 428"/>
                <a:gd name="T46" fmla="*/ 1 w 393"/>
                <a:gd name="T47" fmla="*/ 0 h 428"/>
                <a:gd name="T48" fmla="*/ 1 w 393"/>
                <a:gd name="T49" fmla="*/ 0 h 428"/>
                <a:gd name="T50" fmla="*/ 1 w 393"/>
                <a:gd name="T51" fmla="*/ 0 h 428"/>
                <a:gd name="T52" fmla="*/ 1 w 393"/>
                <a:gd name="T53" fmla="*/ 0 h 428"/>
                <a:gd name="T54" fmla="*/ 1 w 393"/>
                <a:gd name="T55" fmla="*/ 0 h 428"/>
                <a:gd name="T56" fmla="*/ 1 w 393"/>
                <a:gd name="T57" fmla="*/ 0 h 428"/>
                <a:gd name="T58" fmla="*/ 1 w 393"/>
                <a:gd name="T59" fmla="*/ 0 h 428"/>
                <a:gd name="T60" fmla="*/ 1 w 393"/>
                <a:gd name="T61" fmla="*/ 0 h 428"/>
                <a:gd name="T62" fmla="*/ 1 w 393"/>
                <a:gd name="T63" fmla="*/ 0 h 428"/>
                <a:gd name="T64" fmla="*/ 1 w 393"/>
                <a:gd name="T65" fmla="*/ 0 h 428"/>
                <a:gd name="T66" fmla="*/ 1 w 393"/>
                <a:gd name="T67" fmla="*/ 0 h 428"/>
                <a:gd name="T68" fmla="*/ 1 w 393"/>
                <a:gd name="T69" fmla="*/ 0 h 428"/>
                <a:gd name="T70" fmla="*/ 1 w 393"/>
                <a:gd name="T71" fmla="*/ 0 h 428"/>
                <a:gd name="T72" fmla="*/ 1 w 393"/>
                <a:gd name="T73" fmla="*/ 0 h 428"/>
                <a:gd name="T74" fmla="*/ 1 w 393"/>
                <a:gd name="T75" fmla="*/ 0 h 428"/>
                <a:gd name="T76" fmla="*/ 1 w 393"/>
                <a:gd name="T77" fmla="*/ 0 h 428"/>
                <a:gd name="T78" fmla="*/ 1 w 393"/>
                <a:gd name="T79" fmla="*/ 0 h 428"/>
                <a:gd name="T80" fmla="*/ 1 w 393"/>
                <a:gd name="T81" fmla="*/ 0 h 428"/>
                <a:gd name="T82" fmla="*/ 1 w 393"/>
                <a:gd name="T83" fmla="*/ 0 h 4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93"/>
                <a:gd name="T127" fmla="*/ 0 h 428"/>
                <a:gd name="T128" fmla="*/ 393 w 393"/>
                <a:gd name="T129" fmla="*/ 428 h 4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93" h="428">
                  <a:moveTo>
                    <a:pt x="219" y="428"/>
                  </a:moveTo>
                  <a:lnTo>
                    <a:pt x="207" y="407"/>
                  </a:lnTo>
                  <a:lnTo>
                    <a:pt x="182" y="390"/>
                  </a:lnTo>
                  <a:lnTo>
                    <a:pt x="149" y="386"/>
                  </a:lnTo>
                  <a:lnTo>
                    <a:pt x="75" y="392"/>
                  </a:lnTo>
                  <a:lnTo>
                    <a:pt x="0" y="363"/>
                  </a:lnTo>
                  <a:lnTo>
                    <a:pt x="5" y="342"/>
                  </a:lnTo>
                  <a:lnTo>
                    <a:pt x="61" y="250"/>
                  </a:lnTo>
                  <a:lnTo>
                    <a:pt x="92" y="225"/>
                  </a:lnTo>
                  <a:lnTo>
                    <a:pt x="132" y="133"/>
                  </a:lnTo>
                  <a:lnTo>
                    <a:pt x="132" y="111"/>
                  </a:lnTo>
                  <a:lnTo>
                    <a:pt x="146" y="48"/>
                  </a:lnTo>
                  <a:lnTo>
                    <a:pt x="155" y="8"/>
                  </a:lnTo>
                  <a:lnTo>
                    <a:pt x="305" y="0"/>
                  </a:lnTo>
                  <a:lnTo>
                    <a:pt x="372" y="67"/>
                  </a:lnTo>
                  <a:lnTo>
                    <a:pt x="393" y="192"/>
                  </a:lnTo>
                  <a:lnTo>
                    <a:pt x="387" y="215"/>
                  </a:lnTo>
                  <a:lnTo>
                    <a:pt x="382" y="217"/>
                  </a:lnTo>
                  <a:lnTo>
                    <a:pt x="374" y="225"/>
                  </a:lnTo>
                  <a:lnTo>
                    <a:pt x="374" y="227"/>
                  </a:lnTo>
                  <a:lnTo>
                    <a:pt x="370" y="238"/>
                  </a:lnTo>
                  <a:lnTo>
                    <a:pt x="372" y="252"/>
                  </a:lnTo>
                  <a:lnTo>
                    <a:pt x="370" y="263"/>
                  </a:lnTo>
                  <a:lnTo>
                    <a:pt x="370" y="271"/>
                  </a:lnTo>
                  <a:lnTo>
                    <a:pt x="364" y="276"/>
                  </a:lnTo>
                  <a:lnTo>
                    <a:pt x="368" y="288"/>
                  </a:lnTo>
                  <a:lnTo>
                    <a:pt x="336" y="313"/>
                  </a:lnTo>
                  <a:lnTo>
                    <a:pt x="339" y="317"/>
                  </a:lnTo>
                  <a:lnTo>
                    <a:pt x="343" y="326"/>
                  </a:lnTo>
                  <a:lnTo>
                    <a:pt x="339" y="334"/>
                  </a:lnTo>
                  <a:lnTo>
                    <a:pt x="328" y="338"/>
                  </a:lnTo>
                  <a:lnTo>
                    <a:pt x="316" y="342"/>
                  </a:lnTo>
                  <a:lnTo>
                    <a:pt x="305" y="349"/>
                  </a:lnTo>
                  <a:lnTo>
                    <a:pt x="291" y="363"/>
                  </a:lnTo>
                  <a:lnTo>
                    <a:pt x="278" y="374"/>
                  </a:lnTo>
                  <a:lnTo>
                    <a:pt x="276" y="384"/>
                  </a:lnTo>
                  <a:lnTo>
                    <a:pt x="263" y="399"/>
                  </a:lnTo>
                  <a:lnTo>
                    <a:pt x="259" y="409"/>
                  </a:lnTo>
                  <a:lnTo>
                    <a:pt x="245" y="415"/>
                  </a:lnTo>
                  <a:lnTo>
                    <a:pt x="238" y="420"/>
                  </a:lnTo>
                  <a:lnTo>
                    <a:pt x="230" y="422"/>
                  </a:lnTo>
                  <a:lnTo>
                    <a:pt x="219" y="42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8" name="Freeform 449"/>
            <p:cNvSpPr>
              <a:spLocks/>
            </p:cNvSpPr>
            <p:nvPr/>
          </p:nvSpPr>
          <p:spPr bwMode="auto">
            <a:xfrm>
              <a:off x="3644100" y="5992344"/>
              <a:ext cx="333860" cy="256858"/>
            </a:xfrm>
            <a:custGeom>
              <a:avLst/>
              <a:gdLst>
                <a:gd name="T0" fmla="*/ 1 w 393"/>
                <a:gd name="T1" fmla="*/ 0 h 428"/>
                <a:gd name="T2" fmla="*/ 1 w 393"/>
                <a:gd name="T3" fmla="*/ 0 h 428"/>
                <a:gd name="T4" fmla="*/ 1 w 393"/>
                <a:gd name="T5" fmla="*/ 0 h 428"/>
                <a:gd name="T6" fmla="*/ 1 w 393"/>
                <a:gd name="T7" fmla="*/ 0 h 428"/>
                <a:gd name="T8" fmla="*/ 1 w 393"/>
                <a:gd name="T9" fmla="*/ 0 h 428"/>
                <a:gd name="T10" fmla="*/ 0 w 393"/>
                <a:gd name="T11" fmla="*/ 0 h 428"/>
                <a:gd name="T12" fmla="*/ 1 w 393"/>
                <a:gd name="T13" fmla="*/ 0 h 428"/>
                <a:gd name="T14" fmla="*/ 1 w 393"/>
                <a:gd name="T15" fmla="*/ 0 h 428"/>
                <a:gd name="T16" fmla="*/ 1 w 393"/>
                <a:gd name="T17" fmla="*/ 0 h 428"/>
                <a:gd name="T18" fmla="*/ 1 w 393"/>
                <a:gd name="T19" fmla="*/ 0 h 428"/>
                <a:gd name="T20" fmla="*/ 1 w 393"/>
                <a:gd name="T21" fmla="*/ 0 h 428"/>
                <a:gd name="T22" fmla="*/ 1 w 393"/>
                <a:gd name="T23" fmla="*/ 0 h 428"/>
                <a:gd name="T24" fmla="*/ 1 w 393"/>
                <a:gd name="T25" fmla="*/ 0 h 428"/>
                <a:gd name="T26" fmla="*/ 1 w 393"/>
                <a:gd name="T27" fmla="*/ 0 h 428"/>
                <a:gd name="T28" fmla="*/ 1 w 393"/>
                <a:gd name="T29" fmla="*/ 0 h 428"/>
                <a:gd name="T30" fmla="*/ 1 w 393"/>
                <a:gd name="T31" fmla="*/ 0 h 428"/>
                <a:gd name="T32" fmla="*/ 1 w 393"/>
                <a:gd name="T33" fmla="*/ 0 h 428"/>
                <a:gd name="T34" fmla="*/ 1 w 393"/>
                <a:gd name="T35" fmla="*/ 0 h 428"/>
                <a:gd name="T36" fmla="*/ 1 w 393"/>
                <a:gd name="T37" fmla="*/ 0 h 428"/>
                <a:gd name="T38" fmla="*/ 1 w 393"/>
                <a:gd name="T39" fmla="*/ 0 h 428"/>
                <a:gd name="T40" fmla="*/ 1 w 393"/>
                <a:gd name="T41" fmla="*/ 0 h 428"/>
                <a:gd name="T42" fmla="*/ 1 w 393"/>
                <a:gd name="T43" fmla="*/ 0 h 428"/>
                <a:gd name="T44" fmla="*/ 1 w 393"/>
                <a:gd name="T45" fmla="*/ 0 h 428"/>
                <a:gd name="T46" fmla="*/ 1 w 393"/>
                <a:gd name="T47" fmla="*/ 0 h 428"/>
                <a:gd name="T48" fmla="*/ 1 w 393"/>
                <a:gd name="T49" fmla="*/ 0 h 428"/>
                <a:gd name="T50" fmla="*/ 1 w 393"/>
                <a:gd name="T51" fmla="*/ 0 h 428"/>
                <a:gd name="T52" fmla="*/ 1 w 393"/>
                <a:gd name="T53" fmla="*/ 0 h 428"/>
                <a:gd name="T54" fmla="*/ 1 w 393"/>
                <a:gd name="T55" fmla="*/ 0 h 428"/>
                <a:gd name="T56" fmla="*/ 1 w 393"/>
                <a:gd name="T57" fmla="*/ 0 h 428"/>
                <a:gd name="T58" fmla="*/ 1 w 393"/>
                <a:gd name="T59" fmla="*/ 0 h 428"/>
                <a:gd name="T60" fmla="*/ 1 w 393"/>
                <a:gd name="T61" fmla="*/ 0 h 428"/>
                <a:gd name="T62" fmla="*/ 1 w 393"/>
                <a:gd name="T63" fmla="*/ 0 h 428"/>
                <a:gd name="T64" fmla="*/ 1 w 393"/>
                <a:gd name="T65" fmla="*/ 0 h 428"/>
                <a:gd name="T66" fmla="*/ 1 w 393"/>
                <a:gd name="T67" fmla="*/ 0 h 428"/>
                <a:gd name="T68" fmla="*/ 1 w 393"/>
                <a:gd name="T69" fmla="*/ 0 h 428"/>
                <a:gd name="T70" fmla="*/ 1 w 393"/>
                <a:gd name="T71" fmla="*/ 0 h 428"/>
                <a:gd name="T72" fmla="*/ 1 w 393"/>
                <a:gd name="T73" fmla="*/ 0 h 428"/>
                <a:gd name="T74" fmla="*/ 1 w 393"/>
                <a:gd name="T75" fmla="*/ 0 h 428"/>
                <a:gd name="T76" fmla="*/ 1 w 393"/>
                <a:gd name="T77" fmla="*/ 0 h 428"/>
                <a:gd name="T78" fmla="*/ 1 w 393"/>
                <a:gd name="T79" fmla="*/ 0 h 428"/>
                <a:gd name="T80" fmla="*/ 1 w 393"/>
                <a:gd name="T81" fmla="*/ 0 h 428"/>
                <a:gd name="T82" fmla="*/ 1 w 393"/>
                <a:gd name="T83" fmla="*/ 0 h 4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93"/>
                <a:gd name="T127" fmla="*/ 0 h 428"/>
                <a:gd name="T128" fmla="*/ 393 w 393"/>
                <a:gd name="T129" fmla="*/ 428 h 4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93" h="428">
                  <a:moveTo>
                    <a:pt x="219" y="428"/>
                  </a:moveTo>
                  <a:lnTo>
                    <a:pt x="207" y="407"/>
                  </a:lnTo>
                  <a:lnTo>
                    <a:pt x="182" y="390"/>
                  </a:lnTo>
                  <a:lnTo>
                    <a:pt x="149" y="386"/>
                  </a:lnTo>
                  <a:lnTo>
                    <a:pt x="75" y="392"/>
                  </a:lnTo>
                  <a:lnTo>
                    <a:pt x="0" y="363"/>
                  </a:lnTo>
                  <a:lnTo>
                    <a:pt x="5" y="342"/>
                  </a:lnTo>
                  <a:lnTo>
                    <a:pt x="61" y="250"/>
                  </a:lnTo>
                  <a:lnTo>
                    <a:pt x="92" y="225"/>
                  </a:lnTo>
                  <a:lnTo>
                    <a:pt x="132" y="133"/>
                  </a:lnTo>
                  <a:lnTo>
                    <a:pt x="132" y="111"/>
                  </a:lnTo>
                  <a:lnTo>
                    <a:pt x="146" y="48"/>
                  </a:lnTo>
                  <a:lnTo>
                    <a:pt x="155" y="8"/>
                  </a:lnTo>
                  <a:lnTo>
                    <a:pt x="305" y="0"/>
                  </a:lnTo>
                  <a:lnTo>
                    <a:pt x="372" y="67"/>
                  </a:lnTo>
                  <a:lnTo>
                    <a:pt x="393" y="192"/>
                  </a:lnTo>
                  <a:lnTo>
                    <a:pt x="387" y="215"/>
                  </a:lnTo>
                  <a:lnTo>
                    <a:pt x="382" y="217"/>
                  </a:lnTo>
                  <a:lnTo>
                    <a:pt x="374" y="225"/>
                  </a:lnTo>
                  <a:lnTo>
                    <a:pt x="374" y="227"/>
                  </a:lnTo>
                  <a:lnTo>
                    <a:pt x="370" y="238"/>
                  </a:lnTo>
                  <a:lnTo>
                    <a:pt x="372" y="252"/>
                  </a:lnTo>
                  <a:lnTo>
                    <a:pt x="370" y="263"/>
                  </a:lnTo>
                  <a:lnTo>
                    <a:pt x="370" y="271"/>
                  </a:lnTo>
                  <a:lnTo>
                    <a:pt x="364" y="276"/>
                  </a:lnTo>
                  <a:lnTo>
                    <a:pt x="368" y="288"/>
                  </a:lnTo>
                  <a:lnTo>
                    <a:pt x="336" y="313"/>
                  </a:lnTo>
                  <a:lnTo>
                    <a:pt x="339" y="317"/>
                  </a:lnTo>
                  <a:lnTo>
                    <a:pt x="343" y="326"/>
                  </a:lnTo>
                  <a:lnTo>
                    <a:pt x="339" y="334"/>
                  </a:lnTo>
                  <a:lnTo>
                    <a:pt x="328" y="338"/>
                  </a:lnTo>
                  <a:lnTo>
                    <a:pt x="316" y="342"/>
                  </a:lnTo>
                  <a:lnTo>
                    <a:pt x="305" y="349"/>
                  </a:lnTo>
                  <a:lnTo>
                    <a:pt x="291" y="363"/>
                  </a:lnTo>
                  <a:lnTo>
                    <a:pt x="278" y="374"/>
                  </a:lnTo>
                  <a:lnTo>
                    <a:pt x="276" y="384"/>
                  </a:lnTo>
                  <a:lnTo>
                    <a:pt x="263" y="399"/>
                  </a:lnTo>
                  <a:lnTo>
                    <a:pt x="259" y="409"/>
                  </a:lnTo>
                  <a:lnTo>
                    <a:pt x="245" y="415"/>
                  </a:lnTo>
                  <a:lnTo>
                    <a:pt x="238" y="420"/>
                  </a:lnTo>
                  <a:lnTo>
                    <a:pt x="230" y="422"/>
                  </a:lnTo>
                  <a:lnTo>
                    <a:pt x="219" y="428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49" name="Freeform 450"/>
            <p:cNvSpPr>
              <a:spLocks/>
            </p:cNvSpPr>
            <p:nvPr/>
          </p:nvSpPr>
          <p:spPr bwMode="auto">
            <a:xfrm>
              <a:off x="3771798" y="5752610"/>
              <a:ext cx="347707" cy="242368"/>
            </a:xfrm>
            <a:custGeom>
              <a:avLst/>
              <a:gdLst>
                <a:gd name="T0" fmla="*/ 1 w 411"/>
                <a:gd name="T1" fmla="*/ 0 h 403"/>
                <a:gd name="T2" fmla="*/ 1 w 411"/>
                <a:gd name="T3" fmla="*/ 0 h 403"/>
                <a:gd name="T4" fmla="*/ 1 w 411"/>
                <a:gd name="T5" fmla="*/ 0 h 403"/>
                <a:gd name="T6" fmla="*/ 1 w 411"/>
                <a:gd name="T7" fmla="*/ 0 h 403"/>
                <a:gd name="T8" fmla="*/ 1 w 411"/>
                <a:gd name="T9" fmla="*/ 0 h 403"/>
                <a:gd name="T10" fmla="*/ 1 w 411"/>
                <a:gd name="T11" fmla="*/ 0 h 403"/>
                <a:gd name="T12" fmla="*/ 0 w 411"/>
                <a:gd name="T13" fmla="*/ 0 h 403"/>
                <a:gd name="T14" fmla="*/ 1 w 411"/>
                <a:gd name="T15" fmla="*/ 0 h 403"/>
                <a:gd name="T16" fmla="*/ 1 w 411"/>
                <a:gd name="T17" fmla="*/ 0 h 403"/>
                <a:gd name="T18" fmla="*/ 1 w 411"/>
                <a:gd name="T19" fmla="*/ 0 h 403"/>
                <a:gd name="T20" fmla="*/ 1 w 411"/>
                <a:gd name="T21" fmla="*/ 0 h 403"/>
                <a:gd name="T22" fmla="*/ 1 w 411"/>
                <a:gd name="T23" fmla="*/ 0 h 403"/>
                <a:gd name="T24" fmla="*/ 1 w 411"/>
                <a:gd name="T25" fmla="*/ 0 h 403"/>
                <a:gd name="T26" fmla="*/ 1 w 411"/>
                <a:gd name="T27" fmla="*/ 0 h 403"/>
                <a:gd name="T28" fmla="*/ 1 w 411"/>
                <a:gd name="T29" fmla="*/ 0 h 403"/>
                <a:gd name="T30" fmla="*/ 1 w 411"/>
                <a:gd name="T31" fmla="*/ 0 h 403"/>
                <a:gd name="T32" fmla="*/ 1 w 411"/>
                <a:gd name="T33" fmla="*/ 0 h 403"/>
                <a:gd name="T34" fmla="*/ 1 w 411"/>
                <a:gd name="T35" fmla="*/ 0 h 403"/>
                <a:gd name="T36" fmla="*/ 1 w 411"/>
                <a:gd name="T37" fmla="*/ 0 h 403"/>
                <a:gd name="T38" fmla="*/ 1 w 411"/>
                <a:gd name="T39" fmla="*/ 0 h 403"/>
                <a:gd name="T40" fmla="*/ 1 w 411"/>
                <a:gd name="T41" fmla="*/ 0 h 403"/>
                <a:gd name="T42" fmla="*/ 1 w 411"/>
                <a:gd name="T43" fmla="*/ 0 h 403"/>
                <a:gd name="T44" fmla="*/ 1 w 411"/>
                <a:gd name="T45" fmla="*/ 0 h 403"/>
                <a:gd name="T46" fmla="*/ 1 w 411"/>
                <a:gd name="T47" fmla="*/ 0 h 403"/>
                <a:gd name="T48" fmla="*/ 1 w 411"/>
                <a:gd name="T49" fmla="*/ 0 h 403"/>
                <a:gd name="T50" fmla="*/ 1 w 411"/>
                <a:gd name="T51" fmla="*/ 0 h 403"/>
                <a:gd name="T52" fmla="*/ 1 w 411"/>
                <a:gd name="T53" fmla="*/ 0 h 403"/>
                <a:gd name="T54" fmla="*/ 1 w 411"/>
                <a:gd name="T55" fmla="*/ 0 h 403"/>
                <a:gd name="T56" fmla="*/ 1 w 411"/>
                <a:gd name="T57" fmla="*/ 0 h 403"/>
                <a:gd name="T58" fmla="*/ 1 w 411"/>
                <a:gd name="T59" fmla="*/ 0 h 403"/>
                <a:gd name="T60" fmla="*/ 1 w 411"/>
                <a:gd name="T61" fmla="*/ 0 h 403"/>
                <a:gd name="T62" fmla="*/ 1 w 411"/>
                <a:gd name="T63" fmla="*/ 0 h 4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11"/>
                <a:gd name="T97" fmla="*/ 0 h 403"/>
                <a:gd name="T98" fmla="*/ 411 w 411"/>
                <a:gd name="T99" fmla="*/ 403 h 40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11" h="403">
                  <a:moveTo>
                    <a:pt x="4" y="403"/>
                  </a:moveTo>
                  <a:lnTo>
                    <a:pt x="14" y="359"/>
                  </a:lnTo>
                  <a:lnTo>
                    <a:pt x="23" y="316"/>
                  </a:lnTo>
                  <a:lnTo>
                    <a:pt x="25" y="288"/>
                  </a:lnTo>
                  <a:lnTo>
                    <a:pt x="18" y="249"/>
                  </a:lnTo>
                  <a:lnTo>
                    <a:pt x="8" y="207"/>
                  </a:lnTo>
                  <a:lnTo>
                    <a:pt x="0" y="194"/>
                  </a:lnTo>
                  <a:lnTo>
                    <a:pt x="35" y="180"/>
                  </a:lnTo>
                  <a:lnTo>
                    <a:pt x="60" y="184"/>
                  </a:lnTo>
                  <a:lnTo>
                    <a:pt x="106" y="186"/>
                  </a:lnTo>
                  <a:lnTo>
                    <a:pt x="139" y="186"/>
                  </a:lnTo>
                  <a:lnTo>
                    <a:pt x="165" y="171"/>
                  </a:lnTo>
                  <a:lnTo>
                    <a:pt x="185" y="153"/>
                  </a:lnTo>
                  <a:lnTo>
                    <a:pt x="194" y="128"/>
                  </a:lnTo>
                  <a:lnTo>
                    <a:pt x="210" y="119"/>
                  </a:lnTo>
                  <a:lnTo>
                    <a:pt x="236" y="98"/>
                  </a:lnTo>
                  <a:lnTo>
                    <a:pt x="258" y="80"/>
                  </a:lnTo>
                  <a:lnTo>
                    <a:pt x="271" y="71"/>
                  </a:lnTo>
                  <a:lnTo>
                    <a:pt x="290" y="67"/>
                  </a:lnTo>
                  <a:lnTo>
                    <a:pt x="307" y="59"/>
                  </a:lnTo>
                  <a:lnTo>
                    <a:pt x="307" y="44"/>
                  </a:lnTo>
                  <a:lnTo>
                    <a:pt x="313" y="21"/>
                  </a:lnTo>
                  <a:lnTo>
                    <a:pt x="317" y="9"/>
                  </a:lnTo>
                  <a:lnTo>
                    <a:pt x="327" y="0"/>
                  </a:lnTo>
                  <a:lnTo>
                    <a:pt x="361" y="15"/>
                  </a:lnTo>
                  <a:lnTo>
                    <a:pt x="384" y="63"/>
                  </a:lnTo>
                  <a:lnTo>
                    <a:pt x="411" y="221"/>
                  </a:lnTo>
                  <a:lnTo>
                    <a:pt x="353" y="316"/>
                  </a:lnTo>
                  <a:lnTo>
                    <a:pt x="304" y="336"/>
                  </a:lnTo>
                  <a:lnTo>
                    <a:pt x="313" y="389"/>
                  </a:lnTo>
                  <a:lnTo>
                    <a:pt x="154" y="395"/>
                  </a:lnTo>
                  <a:lnTo>
                    <a:pt x="4" y="40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0" name="Freeform 451"/>
            <p:cNvSpPr>
              <a:spLocks/>
            </p:cNvSpPr>
            <p:nvPr/>
          </p:nvSpPr>
          <p:spPr bwMode="auto">
            <a:xfrm>
              <a:off x="3771798" y="5752610"/>
              <a:ext cx="347707" cy="242368"/>
            </a:xfrm>
            <a:custGeom>
              <a:avLst/>
              <a:gdLst>
                <a:gd name="T0" fmla="*/ 1 w 411"/>
                <a:gd name="T1" fmla="*/ 0 h 403"/>
                <a:gd name="T2" fmla="*/ 1 w 411"/>
                <a:gd name="T3" fmla="*/ 0 h 403"/>
                <a:gd name="T4" fmla="*/ 1 w 411"/>
                <a:gd name="T5" fmla="*/ 0 h 403"/>
                <a:gd name="T6" fmla="*/ 1 w 411"/>
                <a:gd name="T7" fmla="*/ 0 h 403"/>
                <a:gd name="T8" fmla="*/ 1 w 411"/>
                <a:gd name="T9" fmla="*/ 0 h 403"/>
                <a:gd name="T10" fmla="*/ 1 w 411"/>
                <a:gd name="T11" fmla="*/ 0 h 403"/>
                <a:gd name="T12" fmla="*/ 0 w 411"/>
                <a:gd name="T13" fmla="*/ 0 h 403"/>
                <a:gd name="T14" fmla="*/ 1 w 411"/>
                <a:gd name="T15" fmla="*/ 0 h 403"/>
                <a:gd name="T16" fmla="*/ 1 w 411"/>
                <a:gd name="T17" fmla="*/ 0 h 403"/>
                <a:gd name="T18" fmla="*/ 1 w 411"/>
                <a:gd name="T19" fmla="*/ 0 h 403"/>
                <a:gd name="T20" fmla="*/ 1 w 411"/>
                <a:gd name="T21" fmla="*/ 0 h 403"/>
                <a:gd name="T22" fmla="*/ 1 w 411"/>
                <a:gd name="T23" fmla="*/ 0 h 403"/>
                <a:gd name="T24" fmla="*/ 1 w 411"/>
                <a:gd name="T25" fmla="*/ 0 h 403"/>
                <a:gd name="T26" fmla="*/ 1 w 411"/>
                <a:gd name="T27" fmla="*/ 0 h 403"/>
                <a:gd name="T28" fmla="*/ 1 w 411"/>
                <a:gd name="T29" fmla="*/ 0 h 403"/>
                <a:gd name="T30" fmla="*/ 1 w 411"/>
                <a:gd name="T31" fmla="*/ 0 h 403"/>
                <a:gd name="T32" fmla="*/ 1 w 411"/>
                <a:gd name="T33" fmla="*/ 0 h 403"/>
                <a:gd name="T34" fmla="*/ 1 w 411"/>
                <a:gd name="T35" fmla="*/ 0 h 403"/>
                <a:gd name="T36" fmla="*/ 1 w 411"/>
                <a:gd name="T37" fmla="*/ 0 h 403"/>
                <a:gd name="T38" fmla="*/ 1 w 411"/>
                <a:gd name="T39" fmla="*/ 0 h 403"/>
                <a:gd name="T40" fmla="*/ 1 w 411"/>
                <a:gd name="T41" fmla="*/ 0 h 403"/>
                <a:gd name="T42" fmla="*/ 1 w 411"/>
                <a:gd name="T43" fmla="*/ 0 h 403"/>
                <a:gd name="T44" fmla="*/ 1 w 411"/>
                <a:gd name="T45" fmla="*/ 0 h 403"/>
                <a:gd name="T46" fmla="*/ 1 w 411"/>
                <a:gd name="T47" fmla="*/ 0 h 403"/>
                <a:gd name="T48" fmla="*/ 1 w 411"/>
                <a:gd name="T49" fmla="*/ 0 h 403"/>
                <a:gd name="T50" fmla="*/ 1 w 411"/>
                <a:gd name="T51" fmla="*/ 0 h 403"/>
                <a:gd name="T52" fmla="*/ 1 w 411"/>
                <a:gd name="T53" fmla="*/ 0 h 403"/>
                <a:gd name="T54" fmla="*/ 1 w 411"/>
                <a:gd name="T55" fmla="*/ 0 h 403"/>
                <a:gd name="T56" fmla="*/ 1 w 411"/>
                <a:gd name="T57" fmla="*/ 0 h 403"/>
                <a:gd name="T58" fmla="*/ 1 w 411"/>
                <a:gd name="T59" fmla="*/ 0 h 403"/>
                <a:gd name="T60" fmla="*/ 1 w 411"/>
                <a:gd name="T61" fmla="*/ 0 h 403"/>
                <a:gd name="T62" fmla="*/ 1 w 411"/>
                <a:gd name="T63" fmla="*/ 0 h 4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11"/>
                <a:gd name="T97" fmla="*/ 0 h 403"/>
                <a:gd name="T98" fmla="*/ 411 w 411"/>
                <a:gd name="T99" fmla="*/ 403 h 40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11" h="403">
                  <a:moveTo>
                    <a:pt x="4" y="403"/>
                  </a:moveTo>
                  <a:lnTo>
                    <a:pt x="14" y="359"/>
                  </a:lnTo>
                  <a:lnTo>
                    <a:pt x="23" y="316"/>
                  </a:lnTo>
                  <a:lnTo>
                    <a:pt x="25" y="288"/>
                  </a:lnTo>
                  <a:lnTo>
                    <a:pt x="18" y="249"/>
                  </a:lnTo>
                  <a:lnTo>
                    <a:pt x="8" y="207"/>
                  </a:lnTo>
                  <a:lnTo>
                    <a:pt x="0" y="194"/>
                  </a:lnTo>
                  <a:lnTo>
                    <a:pt x="35" y="180"/>
                  </a:lnTo>
                  <a:lnTo>
                    <a:pt x="60" y="184"/>
                  </a:lnTo>
                  <a:lnTo>
                    <a:pt x="106" y="186"/>
                  </a:lnTo>
                  <a:lnTo>
                    <a:pt x="139" y="186"/>
                  </a:lnTo>
                  <a:lnTo>
                    <a:pt x="165" y="171"/>
                  </a:lnTo>
                  <a:lnTo>
                    <a:pt x="185" y="153"/>
                  </a:lnTo>
                  <a:lnTo>
                    <a:pt x="194" y="128"/>
                  </a:lnTo>
                  <a:lnTo>
                    <a:pt x="210" y="119"/>
                  </a:lnTo>
                  <a:lnTo>
                    <a:pt x="236" y="98"/>
                  </a:lnTo>
                  <a:lnTo>
                    <a:pt x="258" y="80"/>
                  </a:lnTo>
                  <a:lnTo>
                    <a:pt x="271" y="71"/>
                  </a:lnTo>
                  <a:lnTo>
                    <a:pt x="290" y="67"/>
                  </a:lnTo>
                  <a:lnTo>
                    <a:pt x="307" y="59"/>
                  </a:lnTo>
                  <a:lnTo>
                    <a:pt x="307" y="44"/>
                  </a:lnTo>
                  <a:lnTo>
                    <a:pt x="313" y="21"/>
                  </a:lnTo>
                  <a:lnTo>
                    <a:pt x="317" y="9"/>
                  </a:lnTo>
                  <a:lnTo>
                    <a:pt x="327" y="0"/>
                  </a:lnTo>
                  <a:lnTo>
                    <a:pt x="361" y="15"/>
                  </a:lnTo>
                  <a:lnTo>
                    <a:pt x="384" y="63"/>
                  </a:lnTo>
                  <a:lnTo>
                    <a:pt x="411" y="221"/>
                  </a:lnTo>
                  <a:lnTo>
                    <a:pt x="353" y="316"/>
                  </a:lnTo>
                  <a:lnTo>
                    <a:pt x="304" y="336"/>
                  </a:lnTo>
                  <a:lnTo>
                    <a:pt x="313" y="389"/>
                  </a:lnTo>
                  <a:lnTo>
                    <a:pt x="154" y="395"/>
                  </a:lnTo>
                  <a:lnTo>
                    <a:pt x="4" y="403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1" name="Freeform 452"/>
            <p:cNvSpPr>
              <a:spLocks/>
            </p:cNvSpPr>
            <p:nvPr/>
          </p:nvSpPr>
          <p:spPr bwMode="auto">
            <a:xfrm>
              <a:off x="3901034" y="5610350"/>
              <a:ext cx="430788" cy="496592"/>
            </a:xfrm>
            <a:custGeom>
              <a:avLst/>
              <a:gdLst>
                <a:gd name="T0" fmla="*/ 1 w 508"/>
                <a:gd name="T1" fmla="*/ 0 h 821"/>
                <a:gd name="T2" fmla="*/ 1 w 508"/>
                <a:gd name="T3" fmla="*/ 0 h 821"/>
                <a:gd name="T4" fmla="*/ 1 w 508"/>
                <a:gd name="T5" fmla="*/ 0 h 821"/>
                <a:gd name="T6" fmla="*/ 1 w 508"/>
                <a:gd name="T7" fmla="*/ 0 h 821"/>
                <a:gd name="T8" fmla="*/ 1 w 508"/>
                <a:gd name="T9" fmla="*/ 0 h 821"/>
                <a:gd name="T10" fmla="*/ 1 w 508"/>
                <a:gd name="T11" fmla="*/ 0 h 821"/>
                <a:gd name="T12" fmla="*/ 1 w 508"/>
                <a:gd name="T13" fmla="*/ 0 h 821"/>
                <a:gd name="T14" fmla="*/ 1 w 508"/>
                <a:gd name="T15" fmla="*/ 0 h 821"/>
                <a:gd name="T16" fmla="*/ 1 w 508"/>
                <a:gd name="T17" fmla="*/ 0 h 821"/>
                <a:gd name="T18" fmla="*/ 1 w 508"/>
                <a:gd name="T19" fmla="*/ 0 h 821"/>
                <a:gd name="T20" fmla="*/ 1 w 508"/>
                <a:gd name="T21" fmla="*/ 0 h 821"/>
                <a:gd name="T22" fmla="*/ 1 w 508"/>
                <a:gd name="T23" fmla="*/ 0 h 821"/>
                <a:gd name="T24" fmla="*/ 1 w 508"/>
                <a:gd name="T25" fmla="*/ 0 h 821"/>
                <a:gd name="T26" fmla="*/ 1 w 508"/>
                <a:gd name="T27" fmla="*/ 0 h 821"/>
                <a:gd name="T28" fmla="*/ 1 w 508"/>
                <a:gd name="T29" fmla="*/ 0 h 821"/>
                <a:gd name="T30" fmla="*/ 1 w 508"/>
                <a:gd name="T31" fmla="*/ 0 h 821"/>
                <a:gd name="T32" fmla="*/ 1 w 508"/>
                <a:gd name="T33" fmla="*/ 0 h 821"/>
                <a:gd name="T34" fmla="*/ 1 w 508"/>
                <a:gd name="T35" fmla="*/ 0 h 821"/>
                <a:gd name="T36" fmla="*/ 1 w 508"/>
                <a:gd name="T37" fmla="*/ 0 h 821"/>
                <a:gd name="T38" fmla="*/ 1 w 508"/>
                <a:gd name="T39" fmla="*/ 0 h 821"/>
                <a:gd name="T40" fmla="*/ 1 w 508"/>
                <a:gd name="T41" fmla="*/ 0 h 821"/>
                <a:gd name="T42" fmla="*/ 1 w 508"/>
                <a:gd name="T43" fmla="*/ 0 h 821"/>
                <a:gd name="T44" fmla="*/ 1 w 508"/>
                <a:gd name="T45" fmla="*/ 0 h 821"/>
                <a:gd name="T46" fmla="*/ 1 w 508"/>
                <a:gd name="T47" fmla="*/ 0 h 821"/>
                <a:gd name="T48" fmla="*/ 1 w 508"/>
                <a:gd name="T49" fmla="*/ 0 h 821"/>
                <a:gd name="T50" fmla="*/ 1 w 508"/>
                <a:gd name="T51" fmla="*/ 0 h 821"/>
                <a:gd name="T52" fmla="*/ 1 w 508"/>
                <a:gd name="T53" fmla="*/ 0 h 821"/>
                <a:gd name="T54" fmla="*/ 1 w 508"/>
                <a:gd name="T55" fmla="*/ 0 h 821"/>
                <a:gd name="T56" fmla="*/ 1 w 508"/>
                <a:gd name="T57" fmla="*/ 0 h 821"/>
                <a:gd name="T58" fmla="*/ 1 w 508"/>
                <a:gd name="T59" fmla="*/ 0 h 821"/>
                <a:gd name="T60" fmla="*/ 1 w 508"/>
                <a:gd name="T61" fmla="*/ 0 h 821"/>
                <a:gd name="T62" fmla="*/ 1 w 508"/>
                <a:gd name="T63" fmla="*/ 0 h 821"/>
                <a:gd name="T64" fmla="*/ 1 w 508"/>
                <a:gd name="T65" fmla="*/ 0 h 821"/>
                <a:gd name="T66" fmla="*/ 1 w 508"/>
                <a:gd name="T67" fmla="*/ 0 h 821"/>
                <a:gd name="T68" fmla="*/ 1 w 508"/>
                <a:gd name="T69" fmla="*/ 0 h 821"/>
                <a:gd name="T70" fmla="*/ 1 w 508"/>
                <a:gd name="T71" fmla="*/ 0 h 821"/>
                <a:gd name="T72" fmla="*/ 1 w 508"/>
                <a:gd name="T73" fmla="*/ 0 h 821"/>
                <a:gd name="T74" fmla="*/ 0 w 508"/>
                <a:gd name="T75" fmla="*/ 0 h 821"/>
                <a:gd name="T76" fmla="*/ 1 w 508"/>
                <a:gd name="T77" fmla="*/ 0 h 821"/>
                <a:gd name="T78" fmla="*/ 1 w 508"/>
                <a:gd name="T79" fmla="*/ 0 h 821"/>
                <a:gd name="T80" fmla="*/ 1 w 508"/>
                <a:gd name="T81" fmla="*/ 0 h 821"/>
                <a:gd name="T82" fmla="*/ 1 w 508"/>
                <a:gd name="T83" fmla="*/ 0 h 8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821"/>
                <a:gd name="T128" fmla="*/ 508 w 508"/>
                <a:gd name="T129" fmla="*/ 821 h 8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821">
                  <a:moveTo>
                    <a:pt x="73" y="172"/>
                  </a:moveTo>
                  <a:lnTo>
                    <a:pt x="203" y="25"/>
                  </a:lnTo>
                  <a:lnTo>
                    <a:pt x="244" y="61"/>
                  </a:lnTo>
                  <a:lnTo>
                    <a:pt x="295" y="0"/>
                  </a:lnTo>
                  <a:lnTo>
                    <a:pt x="351" y="25"/>
                  </a:lnTo>
                  <a:lnTo>
                    <a:pt x="309" y="94"/>
                  </a:lnTo>
                  <a:lnTo>
                    <a:pt x="320" y="165"/>
                  </a:lnTo>
                  <a:lnTo>
                    <a:pt x="451" y="270"/>
                  </a:lnTo>
                  <a:lnTo>
                    <a:pt x="439" y="339"/>
                  </a:lnTo>
                  <a:lnTo>
                    <a:pt x="391" y="364"/>
                  </a:lnTo>
                  <a:lnTo>
                    <a:pt x="376" y="449"/>
                  </a:lnTo>
                  <a:lnTo>
                    <a:pt x="334" y="474"/>
                  </a:lnTo>
                  <a:lnTo>
                    <a:pt x="332" y="499"/>
                  </a:lnTo>
                  <a:lnTo>
                    <a:pt x="311" y="520"/>
                  </a:lnTo>
                  <a:lnTo>
                    <a:pt x="313" y="598"/>
                  </a:lnTo>
                  <a:lnTo>
                    <a:pt x="426" y="598"/>
                  </a:lnTo>
                  <a:lnTo>
                    <a:pt x="426" y="597"/>
                  </a:lnTo>
                  <a:lnTo>
                    <a:pt x="428" y="597"/>
                  </a:lnTo>
                  <a:lnTo>
                    <a:pt x="430" y="597"/>
                  </a:lnTo>
                  <a:lnTo>
                    <a:pt x="432" y="597"/>
                  </a:lnTo>
                  <a:lnTo>
                    <a:pt x="434" y="597"/>
                  </a:lnTo>
                  <a:lnTo>
                    <a:pt x="436" y="597"/>
                  </a:lnTo>
                  <a:lnTo>
                    <a:pt x="436" y="598"/>
                  </a:lnTo>
                  <a:lnTo>
                    <a:pt x="437" y="598"/>
                  </a:lnTo>
                  <a:lnTo>
                    <a:pt x="439" y="598"/>
                  </a:lnTo>
                  <a:lnTo>
                    <a:pt x="441" y="598"/>
                  </a:lnTo>
                  <a:lnTo>
                    <a:pt x="443" y="600"/>
                  </a:lnTo>
                  <a:lnTo>
                    <a:pt x="445" y="600"/>
                  </a:lnTo>
                  <a:lnTo>
                    <a:pt x="447" y="600"/>
                  </a:lnTo>
                  <a:lnTo>
                    <a:pt x="447" y="602"/>
                  </a:lnTo>
                  <a:lnTo>
                    <a:pt x="449" y="602"/>
                  </a:lnTo>
                  <a:lnTo>
                    <a:pt x="451" y="602"/>
                  </a:lnTo>
                  <a:lnTo>
                    <a:pt x="451" y="604"/>
                  </a:lnTo>
                  <a:lnTo>
                    <a:pt x="453" y="604"/>
                  </a:lnTo>
                  <a:lnTo>
                    <a:pt x="455" y="606"/>
                  </a:lnTo>
                  <a:lnTo>
                    <a:pt x="457" y="606"/>
                  </a:lnTo>
                  <a:lnTo>
                    <a:pt x="457" y="608"/>
                  </a:lnTo>
                  <a:lnTo>
                    <a:pt x="459" y="608"/>
                  </a:lnTo>
                  <a:lnTo>
                    <a:pt x="461" y="610"/>
                  </a:lnTo>
                  <a:lnTo>
                    <a:pt x="462" y="610"/>
                  </a:lnTo>
                  <a:lnTo>
                    <a:pt x="464" y="610"/>
                  </a:lnTo>
                  <a:lnTo>
                    <a:pt x="464" y="612"/>
                  </a:lnTo>
                  <a:lnTo>
                    <a:pt x="466" y="612"/>
                  </a:lnTo>
                  <a:lnTo>
                    <a:pt x="468" y="612"/>
                  </a:lnTo>
                  <a:lnTo>
                    <a:pt x="470" y="612"/>
                  </a:lnTo>
                  <a:lnTo>
                    <a:pt x="470" y="614"/>
                  </a:lnTo>
                  <a:lnTo>
                    <a:pt x="472" y="614"/>
                  </a:lnTo>
                  <a:lnTo>
                    <a:pt x="474" y="614"/>
                  </a:lnTo>
                  <a:lnTo>
                    <a:pt x="476" y="614"/>
                  </a:lnTo>
                  <a:lnTo>
                    <a:pt x="476" y="616"/>
                  </a:lnTo>
                  <a:lnTo>
                    <a:pt x="478" y="616"/>
                  </a:lnTo>
                  <a:lnTo>
                    <a:pt x="480" y="616"/>
                  </a:lnTo>
                  <a:lnTo>
                    <a:pt x="482" y="616"/>
                  </a:lnTo>
                  <a:lnTo>
                    <a:pt x="484" y="616"/>
                  </a:lnTo>
                  <a:lnTo>
                    <a:pt x="485" y="616"/>
                  </a:lnTo>
                  <a:lnTo>
                    <a:pt x="487" y="616"/>
                  </a:lnTo>
                  <a:lnTo>
                    <a:pt x="489" y="616"/>
                  </a:lnTo>
                  <a:lnTo>
                    <a:pt x="491" y="616"/>
                  </a:lnTo>
                  <a:lnTo>
                    <a:pt x="493" y="616"/>
                  </a:lnTo>
                  <a:lnTo>
                    <a:pt x="493" y="618"/>
                  </a:lnTo>
                  <a:lnTo>
                    <a:pt x="495" y="618"/>
                  </a:lnTo>
                  <a:lnTo>
                    <a:pt x="497" y="618"/>
                  </a:lnTo>
                  <a:lnTo>
                    <a:pt x="499" y="618"/>
                  </a:lnTo>
                  <a:lnTo>
                    <a:pt x="499" y="620"/>
                  </a:lnTo>
                  <a:lnTo>
                    <a:pt x="501" y="620"/>
                  </a:lnTo>
                  <a:lnTo>
                    <a:pt x="503" y="621"/>
                  </a:lnTo>
                  <a:lnTo>
                    <a:pt x="505" y="621"/>
                  </a:lnTo>
                  <a:lnTo>
                    <a:pt x="505" y="623"/>
                  </a:lnTo>
                  <a:lnTo>
                    <a:pt x="507" y="623"/>
                  </a:lnTo>
                  <a:lnTo>
                    <a:pt x="499" y="671"/>
                  </a:lnTo>
                  <a:lnTo>
                    <a:pt x="508" y="769"/>
                  </a:lnTo>
                  <a:lnTo>
                    <a:pt x="480" y="808"/>
                  </a:lnTo>
                  <a:lnTo>
                    <a:pt x="420" y="810"/>
                  </a:lnTo>
                  <a:lnTo>
                    <a:pt x="88" y="821"/>
                  </a:lnTo>
                  <a:lnTo>
                    <a:pt x="67" y="696"/>
                  </a:lnTo>
                  <a:lnTo>
                    <a:pt x="0" y="629"/>
                  </a:lnTo>
                  <a:lnTo>
                    <a:pt x="159" y="623"/>
                  </a:lnTo>
                  <a:lnTo>
                    <a:pt x="150" y="570"/>
                  </a:lnTo>
                  <a:lnTo>
                    <a:pt x="199" y="550"/>
                  </a:lnTo>
                  <a:lnTo>
                    <a:pt x="257" y="455"/>
                  </a:lnTo>
                  <a:lnTo>
                    <a:pt x="230" y="297"/>
                  </a:lnTo>
                  <a:lnTo>
                    <a:pt x="207" y="249"/>
                  </a:lnTo>
                  <a:lnTo>
                    <a:pt x="173" y="234"/>
                  </a:lnTo>
                  <a:lnTo>
                    <a:pt x="96" y="205"/>
                  </a:lnTo>
                  <a:lnTo>
                    <a:pt x="73" y="17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2" name="Freeform 453"/>
            <p:cNvSpPr>
              <a:spLocks/>
            </p:cNvSpPr>
            <p:nvPr/>
          </p:nvSpPr>
          <p:spPr bwMode="auto">
            <a:xfrm>
              <a:off x="3901034" y="5610350"/>
              <a:ext cx="430788" cy="496592"/>
            </a:xfrm>
            <a:custGeom>
              <a:avLst/>
              <a:gdLst>
                <a:gd name="T0" fmla="*/ 1 w 508"/>
                <a:gd name="T1" fmla="*/ 0 h 821"/>
                <a:gd name="T2" fmla="*/ 1 w 508"/>
                <a:gd name="T3" fmla="*/ 0 h 821"/>
                <a:gd name="T4" fmla="*/ 1 w 508"/>
                <a:gd name="T5" fmla="*/ 0 h 821"/>
                <a:gd name="T6" fmla="*/ 1 w 508"/>
                <a:gd name="T7" fmla="*/ 0 h 821"/>
                <a:gd name="T8" fmla="*/ 1 w 508"/>
                <a:gd name="T9" fmla="*/ 0 h 821"/>
                <a:gd name="T10" fmla="*/ 1 w 508"/>
                <a:gd name="T11" fmla="*/ 0 h 821"/>
                <a:gd name="T12" fmla="*/ 1 w 508"/>
                <a:gd name="T13" fmla="*/ 0 h 821"/>
                <a:gd name="T14" fmla="*/ 1 w 508"/>
                <a:gd name="T15" fmla="*/ 0 h 821"/>
                <a:gd name="T16" fmla="*/ 1 w 508"/>
                <a:gd name="T17" fmla="*/ 0 h 821"/>
                <a:gd name="T18" fmla="*/ 1 w 508"/>
                <a:gd name="T19" fmla="*/ 0 h 821"/>
                <a:gd name="T20" fmla="*/ 1 w 508"/>
                <a:gd name="T21" fmla="*/ 0 h 821"/>
                <a:gd name="T22" fmla="*/ 1 w 508"/>
                <a:gd name="T23" fmla="*/ 0 h 821"/>
                <a:gd name="T24" fmla="*/ 1 w 508"/>
                <a:gd name="T25" fmla="*/ 0 h 821"/>
                <a:gd name="T26" fmla="*/ 1 w 508"/>
                <a:gd name="T27" fmla="*/ 0 h 821"/>
                <a:gd name="T28" fmla="*/ 1 w 508"/>
                <a:gd name="T29" fmla="*/ 0 h 821"/>
                <a:gd name="T30" fmla="*/ 1 w 508"/>
                <a:gd name="T31" fmla="*/ 0 h 821"/>
                <a:gd name="T32" fmla="*/ 1 w 508"/>
                <a:gd name="T33" fmla="*/ 0 h 821"/>
                <a:gd name="T34" fmla="*/ 1 w 508"/>
                <a:gd name="T35" fmla="*/ 0 h 821"/>
                <a:gd name="T36" fmla="*/ 1 w 508"/>
                <a:gd name="T37" fmla="*/ 0 h 821"/>
                <a:gd name="T38" fmla="*/ 1 w 508"/>
                <a:gd name="T39" fmla="*/ 0 h 821"/>
                <a:gd name="T40" fmla="*/ 1 w 508"/>
                <a:gd name="T41" fmla="*/ 0 h 821"/>
                <a:gd name="T42" fmla="*/ 1 w 508"/>
                <a:gd name="T43" fmla="*/ 0 h 821"/>
                <a:gd name="T44" fmla="*/ 1 w 508"/>
                <a:gd name="T45" fmla="*/ 0 h 821"/>
                <a:gd name="T46" fmla="*/ 1 w 508"/>
                <a:gd name="T47" fmla="*/ 0 h 821"/>
                <a:gd name="T48" fmla="*/ 1 w 508"/>
                <a:gd name="T49" fmla="*/ 0 h 821"/>
                <a:gd name="T50" fmla="*/ 1 w 508"/>
                <a:gd name="T51" fmla="*/ 0 h 821"/>
                <a:gd name="T52" fmla="*/ 1 w 508"/>
                <a:gd name="T53" fmla="*/ 0 h 821"/>
                <a:gd name="T54" fmla="*/ 1 w 508"/>
                <a:gd name="T55" fmla="*/ 0 h 821"/>
                <a:gd name="T56" fmla="*/ 1 w 508"/>
                <a:gd name="T57" fmla="*/ 0 h 821"/>
                <a:gd name="T58" fmla="*/ 1 w 508"/>
                <a:gd name="T59" fmla="*/ 0 h 821"/>
                <a:gd name="T60" fmla="*/ 1 w 508"/>
                <a:gd name="T61" fmla="*/ 0 h 821"/>
                <a:gd name="T62" fmla="*/ 1 w 508"/>
                <a:gd name="T63" fmla="*/ 0 h 821"/>
                <a:gd name="T64" fmla="*/ 1 w 508"/>
                <a:gd name="T65" fmla="*/ 0 h 821"/>
                <a:gd name="T66" fmla="*/ 1 w 508"/>
                <a:gd name="T67" fmla="*/ 0 h 821"/>
                <a:gd name="T68" fmla="*/ 1 w 508"/>
                <a:gd name="T69" fmla="*/ 0 h 821"/>
                <a:gd name="T70" fmla="*/ 1 w 508"/>
                <a:gd name="T71" fmla="*/ 0 h 821"/>
                <a:gd name="T72" fmla="*/ 1 w 508"/>
                <a:gd name="T73" fmla="*/ 0 h 821"/>
                <a:gd name="T74" fmla="*/ 0 w 508"/>
                <a:gd name="T75" fmla="*/ 0 h 821"/>
                <a:gd name="T76" fmla="*/ 1 w 508"/>
                <a:gd name="T77" fmla="*/ 0 h 821"/>
                <a:gd name="T78" fmla="*/ 1 w 508"/>
                <a:gd name="T79" fmla="*/ 0 h 821"/>
                <a:gd name="T80" fmla="*/ 1 w 508"/>
                <a:gd name="T81" fmla="*/ 0 h 821"/>
                <a:gd name="T82" fmla="*/ 1 w 508"/>
                <a:gd name="T83" fmla="*/ 0 h 8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821"/>
                <a:gd name="T128" fmla="*/ 508 w 508"/>
                <a:gd name="T129" fmla="*/ 821 h 8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821">
                  <a:moveTo>
                    <a:pt x="73" y="172"/>
                  </a:moveTo>
                  <a:lnTo>
                    <a:pt x="203" y="25"/>
                  </a:lnTo>
                  <a:lnTo>
                    <a:pt x="244" y="61"/>
                  </a:lnTo>
                  <a:lnTo>
                    <a:pt x="295" y="0"/>
                  </a:lnTo>
                  <a:lnTo>
                    <a:pt x="351" y="25"/>
                  </a:lnTo>
                  <a:lnTo>
                    <a:pt x="309" y="94"/>
                  </a:lnTo>
                  <a:lnTo>
                    <a:pt x="320" y="165"/>
                  </a:lnTo>
                  <a:lnTo>
                    <a:pt x="451" y="270"/>
                  </a:lnTo>
                  <a:lnTo>
                    <a:pt x="439" y="339"/>
                  </a:lnTo>
                  <a:lnTo>
                    <a:pt x="391" y="364"/>
                  </a:lnTo>
                  <a:lnTo>
                    <a:pt x="376" y="449"/>
                  </a:lnTo>
                  <a:lnTo>
                    <a:pt x="334" y="474"/>
                  </a:lnTo>
                  <a:lnTo>
                    <a:pt x="332" y="499"/>
                  </a:lnTo>
                  <a:lnTo>
                    <a:pt x="311" y="520"/>
                  </a:lnTo>
                  <a:lnTo>
                    <a:pt x="313" y="598"/>
                  </a:lnTo>
                  <a:lnTo>
                    <a:pt x="426" y="598"/>
                  </a:lnTo>
                  <a:lnTo>
                    <a:pt x="426" y="597"/>
                  </a:lnTo>
                  <a:lnTo>
                    <a:pt x="428" y="597"/>
                  </a:lnTo>
                  <a:lnTo>
                    <a:pt x="430" y="597"/>
                  </a:lnTo>
                  <a:lnTo>
                    <a:pt x="432" y="597"/>
                  </a:lnTo>
                  <a:lnTo>
                    <a:pt x="434" y="597"/>
                  </a:lnTo>
                  <a:lnTo>
                    <a:pt x="436" y="597"/>
                  </a:lnTo>
                  <a:lnTo>
                    <a:pt x="436" y="598"/>
                  </a:lnTo>
                  <a:lnTo>
                    <a:pt x="437" y="598"/>
                  </a:lnTo>
                  <a:lnTo>
                    <a:pt x="439" y="598"/>
                  </a:lnTo>
                  <a:lnTo>
                    <a:pt x="441" y="598"/>
                  </a:lnTo>
                  <a:lnTo>
                    <a:pt x="443" y="600"/>
                  </a:lnTo>
                  <a:lnTo>
                    <a:pt x="445" y="600"/>
                  </a:lnTo>
                  <a:lnTo>
                    <a:pt x="447" y="600"/>
                  </a:lnTo>
                  <a:lnTo>
                    <a:pt x="447" y="602"/>
                  </a:lnTo>
                  <a:lnTo>
                    <a:pt x="449" y="602"/>
                  </a:lnTo>
                  <a:lnTo>
                    <a:pt x="451" y="602"/>
                  </a:lnTo>
                  <a:lnTo>
                    <a:pt x="451" y="604"/>
                  </a:lnTo>
                  <a:lnTo>
                    <a:pt x="453" y="604"/>
                  </a:lnTo>
                  <a:lnTo>
                    <a:pt x="455" y="606"/>
                  </a:lnTo>
                  <a:lnTo>
                    <a:pt x="457" y="606"/>
                  </a:lnTo>
                  <a:lnTo>
                    <a:pt x="457" y="608"/>
                  </a:lnTo>
                  <a:lnTo>
                    <a:pt x="459" y="608"/>
                  </a:lnTo>
                  <a:lnTo>
                    <a:pt x="461" y="610"/>
                  </a:lnTo>
                  <a:lnTo>
                    <a:pt x="462" y="610"/>
                  </a:lnTo>
                  <a:lnTo>
                    <a:pt x="464" y="610"/>
                  </a:lnTo>
                  <a:lnTo>
                    <a:pt x="464" y="612"/>
                  </a:lnTo>
                  <a:lnTo>
                    <a:pt x="466" y="612"/>
                  </a:lnTo>
                  <a:lnTo>
                    <a:pt x="468" y="612"/>
                  </a:lnTo>
                  <a:lnTo>
                    <a:pt x="470" y="612"/>
                  </a:lnTo>
                  <a:lnTo>
                    <a:pt x="470" y="614"/>
                  </a:lnTo>
                  <a:lnTo>
                    <a:pt x="472" y="614"/>
                  </a:lnTo>
                  <a:lnTo>
                    <a:pt x="474" y="614"/>
                  </a:lnTo>
                  <a:lnTo>
                    <a:pt x="476" y="614"/>
                  </a:lnTo>
                  <a:lnTo>
                    <a:pt x="476" y="616"/>
                  </a:lnTo>
                  <a:lnTo>
                    <a:pt x="478" y="616"/>
                  </a:lnTo>
                  <a:lnTo>
                    <a:pt x="480" y="616"/>
                  </a:lnTo>
                  <a:lnTo>
                    <a:pt x="482" y="616"/>
                  </a:lnTo>
                  <a:lnTo>
                    <a:pt x="484" y="616"/>
                  </a:lnTo>
                  <a:lnTo>
                    <a:pt x="485" y="616"/>
                  </a:lnTo>
                  <a:lnTo>
                    <a:pt x="487" y="616"/>
                  </a:lnTo>
                  <a:lnTo>
                    <a:pt x="489" y="616"/>
                  </a:lnTo>
                  <a:lnTo>
                    <a:pt x="491" y="616"/>
                  </a:lnTo>
                  <a:lnTo>
                    <a:pt x="493" y="616"/>
                  </a:lnTo>
                  <a:lnTo>
                    <a:pt x="493" y="618"/>
                  </a:lnTo>
                  <a:lnTo>
                    <a:pt x="495" y="618"/>
                  </a:lnTo>
                  <a:lnTo>
                    <a:pt x="497" y="618"/>
                  </a:lnTo>
                  <a:lnTo>
                    <a:pt x="499" y="618"/>
                  </a:lnTo>
                  <a:lnTo>
                    <a:pt x="499" y="620"/>
                  </a:lnTo>
                  <a:lnTo>
                    <a:pt x="501" y="620"/>
                  </a:lnTo>
                  <a:lnTo>
                    <a:pt x="503" y="621"/>
                  </a:lnTo>
                  <a:lnTo>
                    <a:pt x="505" y="621"/>
                  </a:lnTo>
                  <a:lnTo>
                    <a:pt x="505" y="623"/>
                  </a:lnTo>
                  <a:lnTo>
                    <a:pt x="507" y="623"/>
                  </a:lnTo>
                  <a:lnTo>
                    <a:pt x="499" y="671"/>
                  </a:lnTo>
                  <a:lnTo>
                    <a:pt x="508" y="769"/>
                  </a:lnTo>
                  <a:lnTo>
                    <a:pt x="480" y="808"/>
                  </a:lnTo>
                  <a:lnTo>
                    <a:pt x="420" y="810"/>
                  </a:lnTo>
                  <a:lnTo>
                    <a:pt x="88" y="821"/>
                  </a:lnTo>
                  <a:lnTo>
                    <a:pt x="67" y="696"/>
                  </a:lnTo>
                  <a:lnTo>
                    <a:pt x="0" y="629"/>
                  </a:lnTo>
                  <a:lnTo>
                    <a:pt x="159" y="623"/>
                  </a:lnTo>
                  <a:lnTo>
                    <a:pt x="150" y="570"/>
                  </a:lnTo>
                  <a:lnTo>
                    <a:pt x="199" y="550"/>
                  </a:lnTo>
                  <a:lnTo>
                    <a:pt x="257" y="455"/>
                  </a:lnTo>
                  <a:lnTo>
                    <a:pt x="230" y="297"/>
                  </a:lnTo>
                  <a:lnTo>
                    <a:pt x="207" y="249"/>
                  </a:lnTo>
                  <a:lnTo>
                    <a:pt x="173" y="234"/>
                  </a:lnTo>
                  <a:lnTo>
                    <a:pt x="96" y="205"/>
                  </a:lnTo>
                  <a:lnTo>
                    <a:pt x="73" y="172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3" name="Freeform 454"/>
            <p:cNvSpPr>
              <a:spLocks/>
            </p:cNvSpPr>
            <p:nvPr/>
          </p:nvSpPr>
          <p:spPr bwMode="auto">
            <a:xfrm>
              <a:off x="4164122" y="5765782"/>
              <a:ext cx="170777" cy="206803"/>
            </a:xfrm>
            <a:custGeom>
              <a:avLst/>
              <a:gdLst>
                <a:gd name="T0" fmla="*/ 1 w 201"/>
                <a:gd name="T1" fmla="*/ 0 h 338"/>
                <a:gd name="T2" fmla="*/ 1 w 201"/>
                <a:gd name="T3" fmla="*/ 0 h 338"/>
                <a:gd name="T4" fmla="*/ 0 w 201"/>
                <a:gd name="T5" fmla="*/ 0 h 338"/>
                <a:gd name="T6" fmla="*/ 1 w 201"/>
                <a:gd name="T7" fmla="*/ 0 h 338"/>
                <a:gd name="T8" fmla="*/ 1 w 201"/>
                <a:gd name="T9" fmla="*/ 0 h 338"/>
                <a:gd name="T10" fmla="*/ 1 w 201"/>
                <a:gd name="T11" fmla="*/ 0 h 338"/>
                <a:gd name="T12" fmla="*/ 1 w 201"/>
                <a:gd name="T13" fmla="*/ 0 h 338"/>
                <a:gd name="T14" fmla="*/ 1 w 201"/>
                <a:gd name="T15" fmla="*/ 0 h 338"/>
                <a:gd name="T16" fmla="*/ 1 w 201"/>
                <a:gd name="T17" fmla="*/ 0 h 338"/>
                <a:gd name="T18" fmla="*/ 1 w 201"/>
                <a:gd name="T19" fmla="*/ 0 h 338"/>
                <a:gd name="T20" fmla="*/ 1 w 201"/>
                <a:gd name="T21" fmla="*/ 0 h 338"/>
                <a:gd name="T22" fmla="*/ 1 w 201"/>
                <a:gd name="T23" fmla="*/ 0 h 338"/>
                <a:gd name="T24" fmla="*/ 1 w 201"/>
                <a:gd name="T25" fmla="*/ 0 h 338"/>
                <a:gd name="T26" fmla="*/ 1 w 201"/>
                <a:gd name="T27" fmla="*/ 0 h 338"/>
                <a:gd name="T28" fmla="*/ 1 w 201"/>
                <a:gd name="T29" fmla="*/ 0 h 338"/>
                <a:gd name="T30" fmla="*/ 1 w 201"/>
                <a:gd name="T31" fmla="*/ 0 h 3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1"/>
                <a:gd name="T49" fmla="*/ 0 h 338"/>
                <a:gd name="T50" fmla="*/ 201 w 201"/>
                <a:gd name="T51" fmla="*/ 338 h 3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1" h="338">
                  <a:moveTo>
                    <a:pt x="115" y="338"/>
                  </a:moveTo>
                  <a:lnTo>
                    <a:pt x="2" y="338"/>
                  </a:lnTo>
                  <a:lnTo>
                    <a:pt x="0" y="261"/>
                  </a:lnTo>
                  <a:lnTo>
                    <a:pt x="21" y="240"/>
                  </a:lnTo>
                  <a:lnTo>
                    <a:pt x="23" y="215"/>
                  </a:lnTo>
                  <a:lnTo>
                    <a:pt x="65" y="190"/>
                  </a:lnTo>
                  <a:lnTo>
                    <a:pt x="80" y="105"/>
                  </a:lnTo>
                  <a:lnTo>
                    <a:pt x="128" y="80"/>
                  </a:lnTo>
                  <a:lnTo>
                    <a:pt x="140" y="11"/>
                  </a:lnTo>
                  <a:lnTo>
                    <a:pt x="165" y="0"/>
                  </a:lnTo>
                  <a:lnTo>
                    <a:pt x="199" y="50"/>
                  </a:lnTo>
                  <a:lnTo>
                    <a:pt x="186" y="69"/>
                  </a:lnTo>
                  <a:lnTo>
                    <a:pt x="201" y="92"/>
                  </a:lnTo>
                  <a:lnTo>
                    <a:pt x="146" y="207"/>
                  </a:lnTo>
                  <a:lnTo>
                    <a:pt x="119" y="274"/>
                  </a:lnTo>
                  <a:lnTo>
                    <a:pt x="115" y="3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4" name="Freeform 455"/>
            <p:cNvSpPr>
              <a:spLocks/>
            </p:cNvSpPr>
            <p:nvPr/>
          </p:nvSpPr>
          <p:spPr bwMode="auto">
            <a:xfrm>
              <a:off x="4164122" y="5765782"/>
              <a:ext cx="170777" cy="206803"/>
            </a:xfrm>
            <a:custGeom>
              <a:avLst/>
              <a:gdLst>
                <a:gd name="T0" fmla="*/ 1 w 201"/>
                <a:gd name="T1" fmla="*/ 0 h 338"/>
                <a:gd name="T2" fmla="*/ 1 w 201"/>
                <a:gd name="T3" fmla="*/ 0 h 338"/>
                <a:gd name="T4" fmla="*/ 0 w 201"/>
                <a:gd name="T5" fmla="*/ 0 h 338"/>
                <a:gd name="T6" fmla="*/ 1 w 201"/>
                <a:gd name="T7" fmla="*/ 0 h 338"/>
                <a:gd name="T8" fmla="*/ 1 w 201"/>
                <a:gd name="T9" fmla="*/ 0 h 338"/>
                <a:gd name="T10" fmla="*/ 1 w 201"/>
                <a:gd name="T11" fmla="*/ 0 h 338"/>
                <a:gd name="T12" fmla="*/ 1 w 201"/>
                <a:gd name="T13" fmla="*/ 0 h 338"/>
                <a:gd name="T14" fmla="*/ 1 w 201"/>
                <a:gd name="T15" fmla="*/ 0 h 338"/>
                <a:gd name="T16" fmla="*/ 1 w 201"/>
                <a:gd name="T17" fmla="*/ 0 h 338"/>
                <a:gd name="T18" fmla="*/ 1 w 201"/>
                <a:gd name="T19" fmla="*/ 0 h 338"/>
                <a:gd name="T20" fmla="*/ 1 w 201"/>
                <a:gd name="T21" fmla="*/ 0 h 338"/>
                <a:gd name="T22" fmla="*/ 1 w 201"/>
                <a:gd name="T23" fmla="*/ 0 h 338"/>
                <a:gd name="T24" fmla="*/ 1 w 201"/>
                <a:gd name="T25" fmla="*/ 0 h 338"/>
                <a:gd name="T26" fmla="*/ 1 w 201"/>
                <a:gd name="T27" fmla="*/ 0 h 338"/>
                <a:gd name="T28" fmla="*/ 1 w 201"/>
                <a:gd name="T29" fmla="*/ 0 h 338"/>
                <a:gd name="T30" fmla="*/ 1 w 201"/>
                <a:gd name="T31" fmla="*/ 0 h 3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1"/>
                <a:gd name="T49" fmla="*/ 0 h 338"/>
                <a:gd name="T50" fmla="*/ 201 w 201"/>
                <a:gd name="T51" fmla="*/ 338 h 3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1" h="338">
                  <a:moveTo>
                    <a:pt x="115" y="338"/>
                  </a:moveTo>
                  <a:lnTo>
                    <a:pt x="2" y="338"/>
                  </a:lnTo>
                  <a:lnTo>
                    <a:pt x="0" y="261"/>
                  </a:lnTo>
                  <a:lnTo>
                    <a:pt x="21" y="240"/>
                  </a:lnTo>
                  <a:lnTo>
                    <a:pt x="23" y="215"/>
                  </a:lnTo>
                  <a:lnTo>
                    <a:pt x="65" y="190"/>
                  </a:lnTo>
                  <a:lnTo>
                    <a:pt x="80" y="105"/>
                  </a:lnTo>
                  <a:lnTo>
                    <a:pt x="128" y="80"/>
                  </a:lnTo>
                  <a:lnTo>
                    <a:pt x="140" y="11"/>
                  </a:lnTo>
                  <a:lnTo>
                    <a:pt x="165" y="0"/>
                  </a:lnTo>
                  <a:lnTo>
                    <a:pt x="199" y="50"/>
                  </a:lnTo>
                  <a:lnTo>
                    <a:pt x="186" y="69"/>
                  </a:lnTo>
                  <a:lnTo>
                    <a:pt x="201" y="92"/>
                  </a:lnTo>
                  <a:lnTo>
                    <a:pt x="146" y="207"/>
                  </a:lnTo>
                  <a:lnTo>
                    <a:pt x="119" y="274"/>
                  </a:lnTo>
                  <a:lnTo>
                    <a:pt x="115" y="338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5" name="Freeform 456"/>
            <p:cNvSpPr>
              <a:spLocks/>
            </p:cNvSpPr>
            <p:nvPr/>
          </p:nvSpPr>
          <p:spPr bwMode="auto">
            <a:xfrm>
              <a:off x="4262588" y="5893553"/>
              <a:ext cx="123082" cy="94840"/>
            </a:xfrm>
            <a:custGeom>
              <a:avLst/>
              <a:gdLst>
                <a:gd name="T0" fmla="*/ 0 w 148"/>
                <a:gd name="T1" fmla="*/ 0 h 157"/>
                <a:gd name="T2" fmla="*/ 1 w 148"/>
                <a:gd name="T3" fmla="*/ 0 h 157"/>
                <a:gd name="T4" fmla="*/ 1 w 148"/>
                <a:gd name="T5" fmla="*/ 0 h 157"/>
                <a:gd name="T6" fmla="*/ 1 w 148"/>
                <a:gd name="T7" fmla="*/ 0 h 157"/>
                <a:gd name="T8" fmla="*/ 1 w 148"/>
                <a:gd name="T9" fmla="*/ 0 h 157"/>
                <a:gd name="T10" fmla="*/ 1 w 148"/>
                <a:gd name="T11" fmla="*/ 0 h 157"/>
                <a:gd name="T12" fmla="*/ 1 w 148"/>
                <a:gd name="T13" fmla="*/ 0 h 157"/>
                <a:gd name="T14" fmla="*/ 1 w 148"/>
                <a:gd name="T15" fmla="*/ 0 h 157"/>
                <a:gd name="T16" fmla="*/ 1 w 148"/>
                <a:gd name="T17" fmla="*/ 0 h 157"/>
                <a:gd name="T18" fmla="*/ 1 w 148"/>
                <a:gd name="T19" fmla="*/ 0 h 157"/>
                <a:gd name="T20" fmla="*/ 1 w 148"/>
                <a:gd name="T21" fmla="*/ 0 h 157"/>
                <a:gd name="T22" fmla="*/ 1 w 148"/>
                <a:gd name="T23" fmla="*/ 0 h 157"/>
                <a:gd name="T24" fmla="*/ 1 w 148"/>
                <a:gd name="T25" fmla="*/ 0 h 157"/>
                <a:gd name="T26" fmla="*/ 1 w 148"/>
                <a:gd name="T27" fmla="*/ 0 h 157"/>
                <a:gd name="T28" fmla="*/ 1 w 148"/>
                <a:gd name="T29" fmla="*/ 0 h 157"/>
                <a:gd name="T30" fmla="*/ 1 w 148"/>
                <a:gd name="T31" fmla="*/ 0 h 157"/>
                <a:gd name="T32" fmla="*/ 1 w 148"/>
                <a:gd name="T33" fmla="*/ 0 h 157"/>
                <a:gd name="T34" fmla="*/ 1 w 148"/>
                <a:gd name="T35" fmla="*/ 0 h 157"/>
                <a:gd name="T36" fmla="*/ 1 w 148"/>
                <a:gd name="T37" fmla="*/ 0 h 157"/>
                <a:gd name="T38" fmla="*/ 1 w 148"/>
                <a:gd name="T39" fmla="*/ 0 h 157"/>
                <a:gd name="T40" fmla="*/ 1 w 148"/>
                <a:gd name="T41" fmla="*/ 0 h 157"/>
                <a:gd name="T42" fmla="*/ 1 w 148"/>
                <a:gd name="T43" fmla="*/ 0 h 157"/>
                <a:gd name="T44" fmla="*/ 1 w 148"/>
                <a:gd name="T45" fmla="*/ 0 h 157"/>
                <a:gd name="T46" fmla="*/ 1 w 148"/>
                <a:gd name="T47" fmla="*/ 0 h 157"/>
                <a:gd name="T48" fmla="*/ 1 w 148"/>
                <a:gd name="T49" fmla="*/ 0 h 157"/>
                <a:gd name="T50" fmla="*/ 1 w 148"/>
                <a:gd name="T51" fmla="*/ 0 h 157"/>
                <a:gd name="T52" fmla="*/ 1 w 148"/>
                <a:gd name="T53" fmla="*/ 0 h 157"/>
                <a:gd name="T54" fmla="*/ 1 w 148"/>
                <a:gd name="T55" fmla="*/ 0 h 157"/>
                <a:gd name="T56" fmla="*/ 1 w 148"/>
                <a:gd name="T57" fmla="*/ 0 h 157"/>
                <a:gd name="T58" fmla="*/ 1 w 148"/>
                <a:gd name="T59" fmla="*/ 0 h 157"/>
                <a:gd name="T60" fmla="*/ 1 w 148"/>
                <a:gd name="T61" fmla="*/ 0 h 157"/>
                <a:gd name="T62" fmla="*/ 1 w 148"/>
                <a:gd name="T63" fmla="*/ 0 h 157"/>
                <a:gd name="T64" fmla="*/ 1 w 148"/>
                <a:gd name="T65" fmla="*/ 0 h 157"/>
                <a:gd name="T66" fmla="*/ 1 w 148"/>
                <a:gd name="T67" fmla="*/ 0 h 157"/>
                <a:gd name="T68" fmla="*/ 1 w 148"/>
                <a:gd name="T69" fmla="*/ 0 h 157"/>
                <a:gd name="T70" fmla="*/ 1 w 148"/>
                <a:gd name="T71" fmla="*/ 0 h 157"/>
                <a:gd name="T72" fmla="*/ 1 w 148"/>
                <a:gd name="T73" fmla="*/ 0 h 157"/>
                <a:gd name="T74" fmla="*/ 1 w 148"/>
                <a:gd name="T75" fmla="*/ 0 h 157"/>
                <a:gd name="T76" fmla="*/ 1 w 148"/>
                <a:gd name="T77" fmla="*/ 0 h 157"/>
                <a:gd name="T78" fmla="*/ 1 w 148"/>
                <a:gd name="T79" fmla="*/ 0 h 157"/>
                <a:gd name="T80" fmla="*/ 1 w 148"/>
                <a:gd name="T81" fmla="*/ 0 h 157"/>
                <a:gd name="T82" fmla="*/ 1 w 148"/>
                <a:gd name="T83" fmla="*/ 0 h 157"/>
                <a:gd name="T84" fmla="*/ 1 w 148"/>
                <a:gd name="T85" fmla="*/ 0 h 157"/>
                <a:gd name="T86" fmla="*/ 1 w 148"/>
                <a:gd name="T87" fmla="*/ 0 h 157"/>
                <a:gd name="T88" fmla="*/ 1 w 148"/>
                <a:gd name="T89" fmla="*/ 0 h 157"/>
                <a:gd name="T90" fmla="*/ 1 w 148"/>
                <a:gd name="T91" fmla="*/ 0 h 157"/>
                <a:gd name="T92" fmla="*/ 1 w 148"/>
                <a:gd name="T93" fmla="*/ 0 h 157"/>
                <a:gd name="T94" fmla="*/ 1 w 148"/>
                <a:gd name="T95" fmla="*/ 0 h 157"/>
                <a:gd name="T96" fmla="*/ 1 w 148"/>
                <a:gd name="T97" fmla="*/ 0 h 157"/>
                <a:gd name="T98" fmla="*/ 1 w 148"/>
                <a:gd name="T99" fmla="*/ 0 h 157"/>
                <a:gd name="T100" fmla="*/ 1 w 148"/>
                <a:gd name="T101" fmla="*/ 0 h 157"/>
                <a:gd name="T102" fmla="*/ 1 w 148"/>
                <a:gd name="T103" fmla="*/ 0 h 157"/>
                <a:gd name="T104" fmla="*/ 1 w 148"/>
                <a:gd name="T105" fmla="*/ 0 h 157"/>
                <a:gd name="T106" fmla="*/ 1 w 148"/>
                <a:gd name="T107" fmla="*/ 0 h 157"/>
                <a:gd name="T108" fmla="*/ 1 w 148"/>
                <a:gd name="T109" fmla="*/ 0 h 157"/>
                <a:gd name="T110" fmla="*/ 1 w 148"/>
                <a:gd name="T111" fmla="*/ 0 h 157"/>
                <a:gd name="T112" fmla="*/ 1 w 148"/>
                <a:gd name="T113" fmla="*/ 0 h 157"/>
                <a:gd name="T114" fmla="*/ 1 w 148"/>
                <a:gd name="T115" fmla="*/ 0 h 157"/>
                <a:gd name="T116" fmla="*/ 0 w 148"/>
                <a:gd name="T117" fmla="*/ 0 h 1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48"/>
                <a:gd name="T178" fmla="*/ 0 h 157"/>
                <a:gd name="T179" fmla="*/ 148 w 148"/>
                <a:gd name="T180" fmla="*/ 157 h 1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48" h="157">
                  <a:moveTo>
                    <a:pt x="0" y="131"/>
                  </a:moveTo>
                  <a:lnTo>
                    <a:pt x="4" y="67"/>
                  </a:lnTo>
                  <a:lnTo>
                    <a:pt x="31" y="0"/>
                  </a:lnTo>
                  <a:lnTo>
                    <a:pt x="134" y="13"/>
                  </a:lnTo>
                  <a:lnTo>
                    <a:pt x="148" y="79"/>
                  </a:lnTo>
                  <a:lnTo>
                    <a:pt x="138" y="106"/>
                  </a:lnTo>
                  <a:lnTo>
                    <a:pt x="121" y="154"/>
                  </a:lnTo>
                  <a:lnTo>
                    <a:pt x="81" y="157"/>
                  </a:lnTo>
                  <a:lnTo>
                    <a:pt x="79" y="157"/>
                  </a:lnTo>
                  <a:lnTo>
                    <a:pt x="79" y="155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5" y="154"/>
                  </a:lnTo>
                  <a:lnTo>
                    <a:pt x="73" y="154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52"/>
                  </a:lnTo>
                  <a:lnTo>
                    <a:pt x="67" y="150"/>
                  </a:lnTo>
                  <a:lnTo>
                    <a:pt x="65" y="150"/>
                  </a:lnTo>
                  <a:lnTo>
                    <a:pt x="63" y="150"/>
                  </a:lnTo>
                  <a:lnTo>
                    <a:pt x="61" y="150"/>
                  </a:lnTo>
                  <a:lnTo>
                    <a:pt x="59" y="150"/>
                  </a:lnTo>
                  <a:lnTo>
                    <a:pt x="58" y="150"/>
                  </a:lnTo>
                  <a:lnTo>
                    <a:pt x="56" y="150"/>
                  </a:lnTo>
                  <a:lnTo>
                    <a:pt x="54" y="150"/>
                  </a:lnTo>
                  <a:lnTo>
                    <a:pt x="52" y="150"/>
                  </a:lnTo>
                  <a:lnTo>
                    <a:pt x="52" y="148"/>
                  </a:lnTo>
                  <a:lnTo>
                    <a:pt x="50" y="148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4" y="148"/>
                  </a:lnTo>
                  <a:lnTo>
                    <a:pt x="44" y="146"/>
                  </a:lnTo>
                  <a:lnTo>
                    <a:pt x="42" y="146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5" y="144"/>
                  </a:lnTo>
                  <a:lnTo>
                    <a:pt x="35" y="142"/>
                  </a:lnTo>
                  <a:lnTo>
                    <a:pt x="33" y="142"/>
                  </a:lnTo>
                  <a:lnTo>
                    <a:pt x="31" y="142"/>
                  </a:lnTo>
                  <a:lnTo>
                    <a:pt x="31" y="140"/>
                  </a:lnTo>
                  <a:lnTo>
                    <a:pt x="29" y="140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3" y="136"/>
                  </a:lnTo>
                  <a:lnTo>
                    <a:pt x="21" y="134"/>
                  </a:lnTo>
                  <a:lnTo>
                    <a:pt x="19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5" y="132"/>
                  </a:lnTo>
                  <a:lnTo>
                    <a:pt x="13" y="132"/>
                  </a:lnTo>
                  <a:lnTo>
                    <a:pt x="11" y="132"/>
                  </a:lnTo>
                  <a:lnTo>
                    <a:pt x="10" y="131"/>
                  </a:lnTo>
                  <a:lnTo>
                    <a:pt x="8" y="131"/>
                  </a:lnTo>
                  <a:lnTo>
                    <a:pt x="6" y="131"/>
                  </a:lnTo>
                  <a:lnTo>
                    <a:pt x="4" y="131"/>
                  </a:lnTo>
                  <a:lnTo>
                    <a:pt x="2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6" name="Freeform 457"/>
            <p:cNvSpPr>
              <a:spLocks/>
            </p:cNvSpPr>
            <p:nvPr/>
          </p:nvSpPr>
          <p:spPr bwMode="auto">
            <a:xfrm>
              <a:off x="4262588" y="5893553"/>
              <a:ext cx="123082" cy="94840"/>
            </a:xfrm>
            <a:custGeom>
              <a:avLst/>
              <a:gdLst>
                <a:gd name="T0" fmla="*/ 0 w 148"/>
                <a:gd name="T1" fmla="*/ 0 h 157"/>
                <a:gd name="T2" fmla="*/ 1 w 148"/>
                <a:gd name="T3" fmla="*/ 0 h 157"/>
                <a:gd name="T4" fmla="*/ 1 w 148"/>
                <a:gd name="T5" fmla="*/ 0 h 157"/>
                <a:gd name="T6" fmla="*/ 1 w 148"/>
                <a:gd name="T7" fmla="*/ 0 h 157"/>
                <a:gd name="T8" fmla="*/ 1 w 148"/>
                <a:gd name="T9" fmla="*/ 0 h 157"/>
                <a:gd name="T10" fmla="*/ 1 w 148"/>
                <a:gd name="T11" fmla="*/ 0 h 157"/>
                <a:gd name="T12" fmla="*/ 1 w 148"/>
                <a:gd name="T13" fmla="*/ 0 h 157"/>
                <a:gd name="T14" fmla="*/ 1 w 148"/>
                <a:gd name="T15" fmla="*/ 0 h 157"/>
                <a:gd name="T16" fmla="*/ 1 w 148"/>
                <a:gd name="T17" fmla="*/ 0 h 157"/>
                <a:gd name="T18" fmla="*/ 1 w 148"/>
                <a:gd name="T19" fmla="*/ 0 h 157"/>
                <a:gd name="T20" fmla="*/ 1 w 148"/>
                <a:gd name="T21" fmla="*/ 0 h 157"/>
                <a:gd name="T22" fmla="*/ 1 w 148"/>
                <a:gd name="T23" fmla="*/ 0 h 157"/>
                <a:gd name="T24" fmla="*/ 1 w 148"/>
                <a:gd name="T25" fmla="*/ 0 h 157"/>
                <a:gd name="T26" fmla="*/ 1 w 148"/>
                <a:gd name="T27" fmla="*/ 0 h 157"/>
                <a:gd name="T28" fmla="*/ 1 w 148"/>
                <a:gd name="T29" fmla="*/ 0 h 157"/>
                <a:gd name="T30" fmla="*/ 1 w 148"/>
                <a:gd name="T31" fmla="*/ 0 h 157"/>
                <a:gd name="T32" fmla="*/ 1 w 148"/>
                <a:gd name="T33" fmla="*/ 0 h 157"/>
                <a:gd name="T34" fmla="*/ 1 w 148"/>
                <a:gd name="T35" fmla="*/ 0 h 157"/>
                <a:gd name="T36" fmla="*/ 1 w 148"/>
                <a:gd name="T37" fmla="*/ 0 h 157"/>
                <a:gd name="T38" fmla="*/ 1 w 148"/>
                <a:gd name="T39" fmla="*/ 0 h 157"/>
                <a:gd name="T40" fmla="*/ 1 w 148"/>
                <a:gd name="T41" fmla="*/ 0 h 157"/>
                <a:gd name="T42" fmla="*/ 1 w 148"/>
                <a:gd name="T43" fmla="*/ 0 h 157"/>
                <a:gd name="T44" fmla="*/ 1 w 148"/>
                <a:gd name="T45" fmla="*/ 0 h 157"/>
                <a:gd name="T46" fmla="*/ 1 w 148"/>
                <a:gd name="T47" fmla="*/ 0 h 157"/>
                <a:gd name="T48" fmla="*/ 1 w 148"/>
                <a:gd name="T49" fmla="*/ 0 h 157"/>
                <a:gd name="T50" fmla="*/ 1 w 148"/>
                <a:gd name="T51" fmla="*/ 0 h 157"/>
                <a:gd name="T52" fmla="*/ 1 w 148"/>
                <a:gd name="T53" fmla="*/ 0 h 157"/>
                <a:gd name="T54" fmla="*/ 1 w 148"/>
                <a:gd name="T55" fmla="*/ 0 h 157"/>
                <a:gd name="T56" fmla="*/ 1 w 148"/>
                <a:gd name="T57" fmla="*/ 0 h 157"/>
                <a:gd name="T58" fmla="*/ 1 w 148"/>
                <a:gd name="T59" fmla="*/ 0 h 157"/>
                <a:gd name="T60" fmla="*/ 1 w 148"/>
                <a:gd name="T61" fmla="*/ 0 h 157"/>
                <a:gd name="T62" fmla="*/ 1 w 148"/>
                <a:gd name="T63" fmla="*/ 0 h 157"/>
                <a:gd name="T64" fmla="*/ 1 w 148"/>
                <a:gd name="T65" fmla="*/ 0 h 157"/>
                <a:gd name="T66" fmla="*/ 1 w 148"/>
                <a:gd name="T67" fmla="*/ 0 h 157"/>
                <a:gd name="T68" fmla="*/ 1 w 148"/>
                <a:gd name="T69" fmla="*/ 0 h 157"/>
                <a:gd name="T70" fmla="*/ 1 w 148"/>
                <a:gd name="T71" fmla="*/ 0 h 157"/>
                <a:gd name="T72" fmla="*/ 1 w 148"/>
                <a:gd name="T73" fmla="*/ 0 h 157"/>
                <a:gd name="T74" fmla="*/ 1 w 148"/>
                <a:gd name="T75" fmla="*/ 0 h 157"/>
                <a:gd name="T76" fmla="*/ 1 w 148"/>
                <a:gd name="T77" fmla="*/ 0 h 157"/>
                <a:gd name="T78" fmla="*/ 1 w 148"/>
                <a:gd name="T79" fmla="*/ 0 h 157"/>
                <a:gd name="T80" fmla="*/ 1 w 148"/>
                <a:gd name="T81" fmla="*/ 0 h 157"/>
                <a:gd name="T82" fmla="*/ 1 w 148"/>
                <a:gd name="T83" fmla="*/ 0 h 157"/>
                <a:gd name="T84" fmla="*/ 1 w 148"/>
                <a:gd name="T85" fmla="*/ 0 h 157"/>
                <a:gd name="T86" fmla="*/ 1 w 148"/>
                <a:gd name="T87" fmla="*/ 0 h 157"/>
                <a:gd name="T88" fmla="*/ 1 w 148"/>
                <a:gd name="T89" fmla="*/ 0 h 157"/>
                <a:gd name="T90" fmla="*/ 1 w 148"/>
                <a:gd name="T91" fmla="*/ 0 h 157"/>
                <a:gd name="T92" fmla="*/ 1 w 148"/>
                <a:gd name="T93" fmla="*/ 0 h 157"/>
                <a:gd name="T94" fmla="*/ 1 w 148"/>
                <a:gd name="T95" fmla="*/ 0 h 157"/>
                <a:gd name="T96" fmla="*/ 1 w 148"/>
                <a:gd name="T97" fmla="*/ 0 h 157"/>
                <a:gd name="T98" fmla="*/ 1 w 148"/>
                <a:gd name="T99" fmla="*/ 0 h 157"/>
                <a:gd name="T100" fmla="*/ 1 w 148"/>
                <a:gd name="T101" fmla="*/ 0 h 157"/>
                <a:gd name="T102" fmla="*/ 1 w 148"/>
                <a:gd name="T103" fmla="*/ 0 h 157"/>
                <a:gd name="T104" fmla="*/ 1 w 148"/>
                <a:gd name="T105" fmla="*/ 0 h 157"/>
                <a:gd name="T106" fmla="*/ 1 w 148"/>
                <a:gd name="T107" fmla="*/ 0 h 157"/>
                <a:gd name="T108" fmla="*/ 1 w 148"/>
                <a:gd name="T109" fmla="*/ 0 h 157"/>
                <a:gd name="T110" fmla="*/ 1 w 148"/>
                <a:gd name="T111" fmla="*/ 0 h 157"/>
                <a:gd name="T112" fmla="*/ 1 w 148"/>
                <a:gd name="T113" fmla="*/ 0 h 157"/>
                <a:gd name="T114" fmla="*/ 0 w 148"/>
                <a:gd name="T115" fmla="*/ 0 h 1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48"/>
                <a:gd name="T175" fmla="*/ 0 h 157"/>
                <a:gd name="T176" fmla="*/ 148 w 148"/>
                <a:gd name="T177" fmla="*/ 157 h 15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48" h="157">
                  <a:moveTo>
                    <a:pt x="0" y="131"/>
                  </a:moveTo>
                  <a:lnTo>
                    <a:pt x="4" y="67"/>
                  </a:lnTo>
                  <a:lnTo>
                    <a:pt x="31" y="0"/>
                  </a:lnTo>
                  <a:lnTo>
                    <a:pt x="134" y="13"/>
                  </a:lnTo>
                  <a:lnTo>
                    <a:pt x="148" y="79"/>
                  </a:lnTo>
                  <a:lnTo>
                    <a:pt x="138" y="106"/>
                  </a:lnTo>
                  <a:lnTo>
                    <a:pt x="121" y="154"/>
                  </a:lnTo>
                  <a:lnTo>
                    <a:pt x="81" y="157"/>
                  </a:lnTo>
                  <a:lnTo>
                    <a:pt x="79" y="157"/>
                  </a:lnTo>
                  <a:lnTo>
                    <a:pt x="79" y="155"/>
                  </a:lnTo>
                  <a:lnTo>
                    <a:pt x="77" y="155"/>
                  </a:lnTo>
                  <a:lnTo>
                    <a:pt x="77" y="154"/>
                  </a:lnTo>
                  <a:lnTo>
                    <a:pt x="75" y="154"/>
                  </a:lnTo>
                  <a:lnTo>
                    <a:pt x="73" y="154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52"/>
                  </a:lnTo>
                  <a:lnTo>
                    <a:pt x="67" y="150"/>
                  </a:lnTo>
                  <a:lnTo>
                    <a:pt x="65" y="150"/>
                  </a:lnTo>
                  <a:lnTo>
                    <a:pt x="63" y="150"/>
                  </a:lnTo>
                  <a:lnTo>
                    <a:pt x="61" y="150"/>
                  </a:lnTo>
                  <a:lnTo>
                    <a:pt x="59" y="150"/>
                  </a:lnTo>
                  <a:lnTo>
                    <a:pt x="58" y="150"/>
                  </a:lnTo>
                  <a:lnTo>
                    <a:pt x="56" y="150"/>
                  </a:lnTo>
                  <a:lnTo>
                    <a:pt x="54" y="150"/>
                  </a:lnTo>
                  <a:lnTo>
                    <a:pt x="52" y="150"/>
                  </a:lnTo>
                  <a:lnTo>
                    <a:pt x="50" y="148"/>
                  </a:lnTo>
                  <a:lnTo>
                    <a:pt x="48" y="148"/>
                  </a:lnTo>
                  <a:lnTo>
                    <a:pt x="46" y="148"/>
                  </a:lnTo>
                  <a:lnTo>
                    <a:pt x="44" y="148"/>
                  </a:lnTo>
                  <a:lnTo>
                    <a:pt x="44" y="146"/>
                  </a:lnTo>
                  <a:lnTo>
                    <a:pt x="42" y="146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5" y="144"/>
                  </a:lnTo>
                  <a:lnTo>
                    <a:pt x="35" y="142"/>
                  </a:lnTo>
                  <a:lnTo>
                    <a:pt x="33" y="142"/>
                  </a:lnTo>
                  <a:lnTo>
                    <a:pt x="31" y="142"/>
                  </a:lnTo>
                  <a:lnTo>
                    <a:pt x="31" y="140"/>
                  </a:lnTo>
                  <a:lnTo>
                    <a:pt x="29" y="140"/>
                  </a:lnTo>
                  <a:lnTo>
                    <a:pt x="27" y="138"/>
                  </a:lnTo>
                  <a:lnTo>
                    <a:pt x="25" y="138"/>
                  </a:lnTo>
                  <a:lnTo>
                    <a:pt x="25" y="136"/>
                  </a:lnTo>
                  <a:lnTo>
                    <a:pt x="23" y="136"/>
                  </a:lnTo>
                  <a:lnTo>
                    <a:pt x="21" y="134"/>
                  </a:lnTo>
                  <a:lnTo>
                    <a:pt x="19" y="134"/>
                  </a:lnTo>
                  <a:lnTo>
                    <a:pt x="17" y="134"/>
                  </a:lnTo>
                  <a:lnTo>
                    <a:pt x="17" y="132"/>
                  </a:lnTo>
                  <a:lnTo>
                    <a:pt x="15" y="132"/>
                  </a:lnTo>
                  <a:lnTo>
                    <a:pt x="13" y="132"/>
                  </a:lnTo>
                  <a:lnTo>
                    <a:pt x="11" y="132"/>
                  </a:lnTo>
                  <a:lnTo>
                    <a:pt x="10" y="131"/>
                  </a:lnTo>
                  <a:lnTo>
                    <a:pt x="8" y="131"/>
                  </a:lnTo>
                  <a:lnTo>
                    <a:pt x="6" y="131"/>
                  </a:lnTo>
                  <a:lnTo>
                    <a:pt x="4" y="131"/>
                  </a:lnTo>
                  <a:lnTo>
                    <a:pt x="2" y="131"/>
                  </a:lnTo>
                  <a:lnTo>
                    <a:pt x="0" y="13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7" name="Freeform 458"/>
            <p:cNvSpPr>
              <a:spLocks/>
            </p:cNvSpPr>
            <p:nvPr/>
          </p:nvSpPr>
          <p:spPr bwMode="auto">
            <a:xfrm>
              <a:off x="4256434" y="5956779"/>
              <a:ext cx="401556" cy="226562"/>
            </a:xfrm>
            <a:custGeom>
              <a:avLst/>
              <a:gdLst>
                <a:gd name="T0" fmla="*/ 1 w 474"/>
                <a:gd name="T1" fmla="*/ 0 h 372"/>
                <a:gd name="T2" fmla="*/ 1 w 474"/>
                <a:gd name="T3" fmla="*/ 0 h 372"/>
                <a:gd name="T4" fmla="*/ 1 w 474"/>
                <a:gd name="T5" fmla="*/ 0 h 372"/>
                <a:gd name="T6" fmla="*/ 1 w 474"/>
                <a:gd name="T7" fmla="*/ 0 h 372"/>
                <a:gd name="T8" fmla="*/ 1 w 474"/>
                <a:gd name="T9" fmla="*/ 0 h 372"/>
                <a:gd name="T10" fmla="*/ 1 w 474"/>
                <a:gd name="T11" fmla="*/ 0 h 372"/>
                <a:gd name="T12" fmla="*/ 1 w 474"/>
                <a:gd name="T13" fmla="*/ 0 h 372"/>
                <a:gd name="T14" fmla="*/ 1 w 474"/>
                <a:gd name="T15" fmla="*/ 0 h 372"/>
                <a:gd name="T16" fmla="*/ 1 w 474"/>
                <a:gd name="T17" fmla="*/ 0 h 372"/>
                <a:gd name="T18" fmla="*/ 1 w 474"/>
                <a:gd name="T19" fmla="*/ 0 h 372"/>
                <a:gd name="T20" fmla="*/ 1 w 474"/>
                <a:gd name="T21" fmla="*/ 0 h 372"/>
                <a:gd name="T22" fmla="*/ 1 w 474"/>
                <a:gd name="T23" fmla="*/ 0 h 372"/>
                <a:gd name="T24" fmla="*/ 1 w 474"/>
                <a:gd name="T25" fmla="*/ 0 h 372"/>
                <a:gd name="T26" fmla="*/ 1 w 474"/>
                <a:gd name="T27" fmla="*/ 0 h 372"/>
                <a:gd name="T28" fmla="*/ 1 w 474"/>
                <a:gd name="T29" fmla="*/ 0 h 372"/>
                <a:gd name="T30" fmla="*/ 1 w 474"/>
                <a:gd name="T31" fmla="*/ 0 h 372"/>
                <a:gd name="T32" fmla="*/ 1 w 474"/>
                <a:gd name="T33" fmla="*/ 0 h 372"/>
                <a:gd name="T34" fmla="*/ 1 w 474"/>
                <a:gd name="T35" fmla="*/ 0 h 372"/>
                <a:gd name="T36" fmla="*/ 1 w 474"/>
                <a:gd name="T37" fmla="*/ 0 h 372"/>
                <a:gd name="T38" fmla="*/ 1 w 474"/>
                <a:gd name="T39" fmla="*/ 0 h 372"/>
                <a:gd name="T40" fmla="*/ 1 w 474"/>
                <a:gd name="T41" fmla="*/ 0 h 372"/>
                <a:gd name="T42" fmla="*/ 1 w 474"/>
                <a:gd name="T43" fmla="*/ 0 h 372"/>
                <a:gd name="T44" fmla="*/ 1 w 474"/>
                <a:gd name="T45" fmla="*/ 0 h 372"/>
                <a:gd name="T46" fmla="*/ 1 w 474"/>
                <a:gd name="T47" fmla="*/ 0 h 372"/>
                <a:gd name="T48" fmla="*/ 1 w 474"/>
                <a:gd name="T49" fmla="*/ 0 h 372"/>
                <a:gd name="T50" fmla="*/ 1 w 474"/>
                <a:gd name="T51" fmla="*/ 0 h 372"/>
                <a:gd name="T52" fmla="*/ 1 w 474"/>
                <a:gd name="T53" fmla="*/ 0 h 372"/>
                <a:gd name="T54" fmla="*/ 1 w 474"/>
                <a:gd name="T55" fmla="*/ 0 h 372"/>
                <a:gd name="T56" fmla="*/ 1 w 474"/>
                <a:gd name="T57" fmla="*/ 0 h 372"/>
                <a:gd name="T58" fmla="*/ 1 w 474"/>
                <a:gd name="T59" fmla="*/ 0 h 372"/>
                <a:gd name="T60" fmla="*/ 0 w 474"/>
                <a:gd name="T61" fmla="*/ 0 h 372"/>
                <a:gd name="T62" fmla="*/ 1 w 474"/>
                <a:gd name="T63" fmla="*/ 0 h 3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74"/>
                <a:gd name="T97" fmla="*/ 0 h 372"/>
                <a:gd name="T98" fmla="*/ 474 w 474"/>
                <a:gd name="T99" fmla="*/ 372 h 3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74" h="372">
                  <a:moveTo>
                    <a:pt x="56" y="372"/>
                  </a:moveTo>
                  <a:lnTo>
                    <a:pt x="131" y="328"/>
                  </a:lnTo>
                  <a:lnTo>
                    <a:pt x="273" y="364"/>
                  </a:lnTo>
                  <a:lnTo>
                    <a:pt x="300" y="318"/>
                  </a:lnTo>
                  <a:lnTo>
                    <a:pt x="334" y="347"/>
                  </a:lnTo>
                  <a:lnTo>
                    <a:pt x="353" y="318"/>
                  </a:lnTo>
                  <a:lnTo>
                    <a:pt x="374" y="318"/>
                  </a:lnTo>
                  <a:lnTo>
                    <a:pt x="394" y="314"/>
                  </a:lnTo>
                  <a:lnTo>
                    <a:pt x="415" y="303"/>
                  </a:lnTo>
                  <a:lnTo>
                    <a:pt x="415" y="287"/>
                  </a:lnTo>
                  <a:lnTo>
                    <a:pt x="405" y="270"/>
                  </a:lnTo>
                  <a:lnTo>
                    <a:pt x="397" y="266"/>
                  </a:lnTo>
                  <a:lnTo>
                    <a:pt x="403" y="243"/>
                  </a:lnTo>
                  <a:lnTo>
                    <a:pt x="449" y="243"/>
                  </a:lnTo>
                  <a:lnTo>
                    <a:pt x="474" y="178"/>
                  </a:lnTo>
                  <a:lnTo>
                    <a:pt x="405" y="157"/>
                  </a:lnTo>
                  <a:lnTo>
                    <a:pt x="399" y="161"/>
                  </a:lnTo>
                  <a:lnTo>
                    <a:pt x="399" y="167"/>
                  </a:lnTo>
                  <a:lnTo>
                    <a:pt x="390" y="174"/>
                  </a:lnTo>
                  <a:lnTo>
                    <a:pt x="384" y="180"/>
                  </a:lnTo>
                  <a:lnTo>
                    <a:pt x="346" y="140"/>
                  </a:lnTo>
                  <a:lnTo>
                    <a:pt x="294" y="119"/>
                  </a:lnTo>
                  <a:lnTo>
                    <a:pt x="163" y="65"/>
                  </a:lnTo>
                  <a:lnTo>
                    <a:pt x="181" y="19"/>
                  </a:lnTo>
                  <a:lnTo>
                    <a:pt x="144" y="0"/>
                  </a:lnTo>
                  <a:lnTo>
                    <a:pt x="127" y="48"/>
                  </a:lnTo>
                  <a:lnTo>
                    <a:pt x="87" y="51"/>
                  </a:lnTo>
                  <a:lnTo>
                    <a:pt x="79" y="99"/>
                  </a:lnTo>
                  <a:lnTo>
                    <a:pt x="88" y="197"/>
                  </a:lnTo>
                  <a:lnTo>
                    <a:pt x="60" y="236"/>
                  </a:lnTo>
                  <a:lnTo>
                    <a:pt x="0" y="238"/>
                  </a:lnTo>
                  <a:lnTo>
                    <a:pt x="56" y="37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8" name="Freeform 459"/>
            <p:cNvSpPr>
              <a:spLocks/>
            </p:cNvSpPr>
            <p:nvPr/>
          </p:nvSpPr>
          <p:spPr bwMode="auto">
            <a:xfrm>
              <a:off x="4256434" y="5956779"/>
              <a:ext cx="401556" cy="226562"/>
            </a:xfrm>
            <a:custGeom>
              <a:avLst/>
              <a:gdLst>
                <a:gd name="T0" fmla="*/ 1 w 474"/>
                <a:gd name="T1" fmla="*/ 0 h 372"/>
                <a:gd name="T2" fmla="*/ 1 w 474"/>
                <a:gd name="T3" fmla="*/ 0 h 372"/>
                <a:gd name="T4" fmla="*/ 1 w 474"/>
                <a:gd name="T5" fmla="*/ 0 h 372"/>
                <a:gd name="T6" fmla="*/ 1 w 474"/>
                <a:gd name="T7" fmla="*/ 0 h 372"/>
                <a:gd name="T8" fmla="*/ 1 w 474"/>
                <a:gd name="T9" fmla="*/ 0 h 372"/>
                <a:gd name="T10" fmla="*/ 1 w 474"/>
                <a:gd name="T11" fmla="*/ 0 h 372"/>
                <a:gd name="T12" fmla="*/ 1 w 474"/>
                <a:gd name="T13" fmla="*/ 0 h 372"/>
                <a:gd name="T14" fmla="*/ 1 w 474"/>
                <a:gd name="T15" fmla="*/ 0 h 372"/>
                <a:gd name="T16" fmla="*/ 1 w 474"/>
                <a:gd name="T17" fmla="*/ 0 h 372"/>
                <a:gd name="T18" fmla="*/ 1 w 474"/>
                <a:gd name="T19" fmla="*/ 0 h 372"/>
                <a:gd name="T20" fmla="*/ 1 w 474"/>
                <a:gd name="T21" fmla="*/ 0 h 372"/>
                <a:gd name="T22" fmla="*/ 1 w 474"/>
                <a:gd name="T23" fmla="*/ 0 h 372"/>
                <a:gd name="T24" fmla="*/ 1 w 474"/>
                <a:gd name="T25" fmla="*/ 0 h 372"/>
                <a:gd name="T26" fmla="*/ 1 w 474"/>
                <a:gd name="T27" fmla="*/ 0 h 372"/>
                <a:gd name="T28" fmla="*/ 1 w 474"/>
                <a:gd name="T29" fmla="*/ 0 h 372"/>
                <a:gd name="T30" fmla="*/ 1 w 474"/>
                <a:gd name="T31" fmla="*/ 0 h 372"/>
                <a:gd name="T32" fmla="*/ 1 w 474"/>
                <a:gd name="T33" fmla="*/ 0 h 372"/>
                <a:gd name="T34" fmla="*/ 1 w 474"/>
                <a:gd name="T35" fmla="*/ 0 h 372"/>
                <a:gd name="T36" fmla="*/ 1 w 474"/>
                <a:gd name="T37" fmla="*/ 0 h 372"/>
                <a:gd name="T38" fmla="*/ 1 w 474"/>
                <a:gd name="T39" fmla="*/ 0 h 372"/>
                <a:gd name="T40" fmla="*/ 1 w 474"/>
                <a:gd name="T41" fmla="*/ 0 h 372"/>
                <a:gd name="T42" fmla="*/ 1 w 474"/>
                <a:gd name="T43" fmla="*/ 0 h 372"/>
                <a:gd name="T44" fmla="*/ 1 w 474"/>
                <a:gd name="T45" fmla="*/ 0 h 372"/>
                <a:gd name="T46" fmla="*/ 1 w 474"/>
                <a:gd name="T47" fmla="*/ 0 h 372"/>
                <a:gd name="T48" fmla="*/ 1 w 474"/>
                <a:gd name="T49" fmla="*/ 0 h 372"/>
                <a:gd name="T50" fmla="*/ 1 w 474"/>
                <a:gd name="T51" fmla="*/ 0 h 372"/>
                <a:gd name="T52" fmla="*/ 1 w 474"/>
                <a:gd name="T53" fmla="*/ 0 h 372"/>
                <a:gd name="T54" fmla="*/ 1 w 474"/>
                <a:gd name="T55" fmla="*/ 0 h 372"/>
                <a:gd name="T56" fmla="*/ 1 w 474"/>
                <a:gd name="T57" fmla="*/ 0 h 372"/>
                <a:gd name="T58" fmla="*/ 1 w 474"/>
                <a:gd name="T59" fmla="*/ 0 h 372"/>
                <a:gd name="T60" fmla="*/ 0 w 474"/>
                <a:gd name="T61" fmla="*/ 0 h 372"/>
                <a:gd name="T62" fmla="*/ 1 w 474"/>
                <a:gd name="T63" fmla="*/ 0 h 37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74"/>
                <a:gd name="T97" fmla="*/ 0 h 372"/>
                <a:gd name="T98" fmla="*/ 474 w 474"/>
                <a:gd name="T99" fmla="*/ 372 h 37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74" h="372">
                  <a:moveTo>
                    <a:pt x="56" y="372"/>
                  </a:moveTo>
                  <a:lnTo>
                    <a:pt x="131" y="328"/>
                  </a:lnTo>
                  <a:lnTo>
                    <a:pt x="273" y="364"/>
                  </a:lnTo>
                  <a:lnTo>
                    <a:pt x="300" y="318"/>
                  </a:lnTo>
                  <a:lnTo>
                    <a:pt x="334" y="347"/>
                  </a:lnTo>
                  <a:lnTo>
                    <a:pt x="353" y="318"/>
                  </a:lnTo>
                  <a:lnTo>
                    <a:pt x="374" y="318"/>
                  </a:lnTo>
                  <a:lnTo>
                    <a:pt x="394" y="314"/>
                  </a:lnTo>
                  <a:lnTo>
                    <a:pt x="415" y="303"/>
                  </a:lnTo>
                  <a:lnTo>
                    <a:pt x="415" y="287"/>
                  </a:lnTo>
                  <a:lnTo>
                    <a:pt x="405" y="270"/>
                  </a:lnTo>
                  <a:lnTo>
                    <a:pt x="397" y="266"/>
                  </a:lnTo>
                  <a:lnTo>
                    <a:pt x="403" y="243"/>
                  </a:lnTo>
                  <a:lnTo>
                    <a:pt x="449" y="243"/>
                  </a:lnTo>
                  <a:lnTo>
                    <a:pt x="474" y="178"/>
                  </a:lnTo>
                  <a:lnTo>
                    <a:pt x="405" y="157"/>
                  </a:lnTo>
                  <a:lnTo>
                    <a:pt x="399" y="161"/>
                  </a:lnTo>
                  <a:lnTo>
                    <a:pt x="399" y="167"/>
                  </a:lnTo>
                  <a:lnTo>
                    <a:pt x="390" y="174"/>
                  </a:lnTo>
                  <a:lnTo>
                    <a:pt x="384" y="180"/>
                  </a:lnTo>
                  <a:lnTo>
                    <a:pt x="346" y="140"/>
                  </a:lnTo>
                  <a:lnTo>
                    <a:pt x="294" y="119"/>
                  </a:lnTo>
                  <a:lnTo>
                    <a:pt x="163" y="65"/>
                  </a:lnTo>
                  <a:lnTo>
                    <a:pt x="181" y="19"/>
                  </a:lnTo>
                  <a:lnTo>
                    <a:pt x="144" y="0"/>
                  </a:lnTo>
                  <a:lnTo>
                    <a:pt x="127" y="48"/>
                  </a:lnTo>
                  <a:lnTo>
                    <a:pt x="87" y="51"/>
                  </a:lnTo>
                  <a:lnTo>
                    <a:pt x="79" y="99"/>
                  </a:lnTo>
                  <a:lnTo>
                    <a:pt x="88" y="197"/>
                  </a:lnTo>
                  <a:lnTo>
                    <a:pt x="60" y="236"/>
                  </a:lnTo>
                  <a:lnTo>
                    <a:pt x="0" y="238"/>
                  </a:lnTo>
                  <a:lnTo>
                    <a:pt x="56" y="37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59" name="Freeform 460"/>
            <p:cNvSpPr>
              <a:spLocks/>
            </p:cNvSpPr>
            <p:nvPr/>
          </p:nvSpPr>
          <p:spPr bwMode="auto">
            <a:xfrm>
              <a:off x="4287204" y="5760513"/>
              <a:ext cx="327706" cy="268713"/>
            </a:xfrm>
            <a:custGeom>
              <a:avLst/>
              <a:gdLst>
                <a:gd name="T0" fmla="*/ 0 w 391"/>
                <a:gd name="T1" fmla="*/ 0 h 442"/>
                <a:gd name="T2" fmla="*/ 1 w 391"/>
                <a:gd name="T3" fmla="*/ 0 h 442"/>
                <a:gd name="T4" fmla="*/ 1 w 391"/>
                <a:gd name="T5" fmla="*/ 0 h 442"/>
                <a:gd name="T6" fmla="*/ 1 w 391"/>
                <a:gd name="T7" fmla="*/ 0 h 442"/>
                <a:gd name="T8" fmla="*/ 1 w 391"/>
                <a:gd name="T9" fmla="*/ 0 h 442"/>
                <a:gd name="T10" fmla="*/ 1 w 391"/>
                <a:gd name="T11" fmla="*/ 0 h 442"/>
                <a:gd name="T12" fmla="*/ 1 w 391"/>
                <a:gd name="T13" fmla="*/ 0 h 442"/>
                <a:gd name="T14" fmla="*/ 1 w 391"/>
                <a:gd name="T15" fmla="*/ 0 h 442"/>
                <a:gd name="T16" fmla="*/ 1 w 391"/>
                <a:gd name="T17" fmla="*/ 0 h 442"/>
                <a:gd name="T18" fmla="*/ 1 w 391"/>
                <a:gd name="T19" fmla="*/ 0 h 442"/>
                <a:gd name="T20" fmla="*/ 1 w 391"/>
                <a:gd name="T21" fmla="*/ 0 h 442"/>
                <a:gd name="T22" fmla="*/ 1 w 391"/>
                <a:gd name="T23" fmla="*/ 0 h 442"/>
                <a:gd name="T24" fmla="*/ 1 w 391"/>
                <a:gd name="T25" fmla="*/ 0 h 442"/>
                <a:gd name="T26" fmla="*/ 1 w 391"/>
                <a:gd name="T27" fmla="*/ 0 h 442"/>
                <a:gd name="T28" fmla="*/ 1 w 391"/>
                <a:gd name="T29" fmla="*/ 0 h 442"/>
                <a:gd name="T30" fmla="*/ 1 w 391"/>
                <a:gd name="T31" fmla="*/ 0 h 442"/>
                <a:gd name="T32" fmla="*/ 1 w 391"/>
                <a:gd name="T33" fmla="*/ 0 h 442"/>
                <a:gd name="T34" fmla="*/ 1 w 391"/>
                <a:gd name="T35" fmla="*/ 0 h 442"/>
                <a:gd name="T36" fmla="*/ 0 w 391"/>
                <a:gd name="T37" fmla="*/ 0 h 4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91"/>
                <a:gd name="T58" fmla="*/ 0 h 442"/>
                <a:gd name="T59" fmla="*/ 391 w 391"/>
                <a:gd name="T60" fmla="*/ 442 h 4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91" h="442">
                  <a:moveTo>
                    <a:pt x="0" y="217"/>
                  </a:moveTo>
                  <a:lnTo>
                    <a:pt x="55" y="102"/>
                  </a:lnTo>
                  <a:lnTo>
                    <a:pt x="224" y="110"/>
                  </a:lnTo>
                  <a:lnTo>
                    <a:pt x="291" y="81"/>
                  </a:lnTo>
                  <a:lnTo>
                    <a:pt x="347" y="0"/>
                  </a:lnTo>
                  <a:lnTo>
                    <a:pt x="374" y="6"/>
                  </a:lnTo>
                  <a:lnTo>
                    <a:pt x="382" y="83"/>
                  </a:lnTo>
                  <a:lnTo>
                    <a:pt x="391" y="167"/>
                  </a:lnTo>
                  <a:lnTo>
                    <a:pt x="289" y="221"/>
                  </a:lnTo>
                  <a:lnTo>
                    <a:pt x="284" y="223"/>
                  </a:lnTo>
                  <a:lnTo>
                    <a:pt x="276" y="223"/>
                  </a:lnTo>
                  <a:lnTo>
                    <a:pt x="272" y="223"/>
                  </a:lnTo>
                  <a:lnTo>
                    <a:pt x="257" y="442"/>
                  </a:lnTo>
                  <a:lnTo>
                    <a:pt x="126" y="388"/>
                  </a:lnTo>
                  <a:lnTo>
                    <a:pt x="144" y="342"/>
                  </a:lnTo>
                  <a:lnTo>
                    <a:pt x="107" y="323"/>
                  </a:lnTo>
                  <a:lnTo>
                    <a:pt x="117" y="296"/>
                  </a:lnTo>
                  <a:lnTo>
                    <a:pt x="103" y="230"/>
                  </a:lnTo>
                  <a:lnTo>
                    <a:pt x="0" y="2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0" name="Freeform 461"/>
            <p:cNvSpPr>
              <a:spLocks/>
            </p:cNvSpPr>
            <p:nvPr/>
          </p:nvSpPr>
          <p:spPr bwMode="auto">
            <a:xfrm>
              <a:off x="4287204" y="5760513"/>
              <a:ext cx="327706" cy="268713"/>
            </a:xfrm>
            <a:custGeom>
              <a:avLst/>
              <a:gdLst>
                <a:gd name="T0" fmla="*/ 0 w 391"/>
                <a:gd name="T1" fmla="*/ 0 h 442"/>
                <a:gd name="T2" fmla="*/ 1 w 391"/>
                <a:gd name="T3" fmla="*/ 0 h 442"/>
                <a:gd name="T4" fmla="*/ 1 w 391"/>
                <a:gd name="T5" fmla="*/ 0 h 442"/>
                <a:gd name="T6" fmla="*/ 1 w 391"/>
                <a:gd name="T7" fmla="*/ 0 h 442"/>
                <a:gd name="T8" fmla="*/ 1 w 391"/>
                <a:gd name="T9" fmla="*/ 0 h 442"/>
                <a:gd name="T10" fmla="*/ 1 w 391"/>
                <a:gd name="T11" fmla="*/ 0 h 442"/>
                <a:gd name="T12" fmla="*/ 1 w 391"/>
                <a:gd name="T13" fmla="*/ 0 h 442"/>
                <a:gd name="T14" fmla="*/ 1 w 391"/>
                <a:gd name="T15" fmla="*/ 0 h 442"/>
                <a:gd name="T16" fmla="*/ 1 w 391"/>
                <a:gd name="T17" fmla="*/ 0 h 442"/>
                <a:gd name="T18" fmla="*/ 1 w 391"/>
                <a:gd name="T19" fmla="*/ 0 h 442"/>
                <a:gd name="T20" fmla="*/ 1 w 391"/>
                <a:gd name="T21" fmla="*/ 0 h 442"/>
                <a:gd name="T22" fmla="*/ 1 w 391"/>
                <a:gd name="T23" fmla="*/ 0 h 442"/>
                <a:gd name="T24" fmla="*/ 1 w 391"/>
                <a:gd name="T25" fmla="*/ 0 h 442"/>
                <a:gd name="T26" fmla="*/ 1 w 391"/>
                <a:gd name="T27" fmla="*/ 0 h 442"/>
                <a:gd name="T28" fmla="*/ 1 w 391"/>
                <a:gd name="T29" fmla="*/ 0 h 442"/>
                <a:gd name="T30" fmla="*/ 1 w 391"/>
                <a:gd name="T31" fmla="*/ 0 h 442"/>
                <a:gd name="T32" fmla="*/ 1 w 391"/>
                <a:gd name="T33" fmla="*/ 0 h 442"/>
                <a:gd name="T34" fmla="*/ 1 w 391"/>
                <a:gd name="T35" fmla="*/ 0 h 442"/>
                <a:gd name="T36" fmla="*/ 0 w 391"/>
                <a:gd name="T37" fmla="*/ 0 h 4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91"/>
                <a:gd name="T58" fmla="*/ 0 h 442"/>
                <a:gd name="T59" fmla="*/ 391 w 391"/>
                <a:gd name="T60" fmla="*/ 442 h 4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91" h="442">
                  <a:moveTo>
                    <a:pt x="0" y="217"/>
                  </a:moveTo>
                  <a:lnTo>
                    <a:pt x="55" y="102"/>
                  </a:lnTo>
                  <a:lnTo>
                    <a:pt x="224" y="110"/>
                  </a:lnTo>
                  <a:lnTo>
                    <a:pt x="291" y="81"/>
                  </a:lnTo>
                  <a:lnTo>
                    <a:pt x="347" y="0"/>
                  </a:lnTo>
                  <a:lnTo>
                    <a:pt x="374" y="6"/>
                  </a:lnTo>
                  <a:lnTo>
                    <a:pt x="382" y="83"/>
                  </a:lnTo>
                  <a:lnTo>
                    <a:pt x="391" y="167"/>
                  </a:lnTo>
                  <a:lnTo>
                    <a:pt x="289" y="221"/>
                  </a:lnTo>
                  <a:lnTo>
                    <a:pt x="284" y="223"/>
                  </a:lnTo>
                  <a:lnTo>
                    <a:pt x="276" y="223"/>
                  </a:lnTo>
                  <a:lnTo>
                    <a:pt x="272" y="223"/>
                  </a:lnTo>
                  <a:lnTo>
                    <a:pt x="257" y="442"/>
                  </a:lnTo>
                  <a:lnTo>
                    <a:pt x="126" y="388"/>
                  </a:lnTo>
                  <a:lnTo>
                    <a:pt x="144" y="342"/>
                  </a:lnTo>
                  <a:lnTo>
                    <a:pt x="107" y="323"/>
                  </a:lnTo>
                  <a:lnTo>
                    <a:pt x="117" y="296"/>
                  </a:lnTo>
                  <a:lnTo>
                    <a:pt x="103" y="230"/>
                  </a:lnTo>
                  <a:lnTo>
                    <a:pt x="0" y="217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1" name="Freeform 462"/>
            <p:cNvSpPr>
              <a:spLocks/>
            </p:cNvSpPr>
            <p:nvPr/>
          </p:nvSpPr>
          <p:spPr bwMode="auto">
            <a:xfrm>
              <a:off x="4505675" y="5860622"/>
              <a:ext cx="261550" cy="205486"/>
            </a:xfrm>
            <a:custGeom>
              <a:avLst/>
              <a:gdLst>
                <a:gd name="T0" fmla="*/ 0 w 309"/>
                <a:gd name="T1" fmla="*/ 0 h 342"/>
                <a:gd name="T2" fmla="*/ 1 w 309"/>
                <a:gd name="T3" fmla="*/ 0 h 342"/>
                <a:gd name="T4" fmla="*/ 1 w 309"/>
                <a:gd name="T5" fmla="*/ 0 h 342"/>
                <a:gd name="T6" fmla="*/ 1 w 309"/>
                <a:gd name="T7" fmla="*/ 0 h 342"/>
                <a:gd name="T8" fmla="*/ 1 w 309"/>
                <a:gd name="T9" fmla="*/ 0 h 342"/>
                <a:gd name="T10" fmla="*/ 1 w 309"/>
                <a:gd name="T11" fmla="*/ 0 h 342"/>
                <a:gd name="T12" fmla="*/ 1 w 309"/>
                <a:gd name="T13" fmla="*/ 0 h 342"/>
                <a:gd name="T14" fmla="*/ 1 w 309"/>
                <a:gd name="T15" fmla="*/ 0 h 342"/>
                <a:gd name="T16" fmla="*/ 1 w 309"/>
                <a:gd name="T17" fmla="*/ 0 h 342"/>
                <a:gd name="T18" fmla="*/ 1 w 309"/>
                <a:gd name="T19" fmla="*/ 0 h 342"/>
                <a:gd name="T20" fmla="*/ 1 w 309"/>
                <a:gd name="T21" fmla="*/ 0 h 342"/>
                <a:gd name="T22" fmla="*/ 1 w 309"/>
                <a:gd name="T23" fmla="*/ 0 h 342"/>
                <a:gd name="T24" fmla="*/ 1 w 309"/>
                <a:gd name="T25" fmla="*/ 0 h 342"/>
                <a:gd name="T26" fmla="*/ 1 w 309"/>
                <a:gd name="T27" fmla="*/ 0 h 342"/>
                <a:gd name="T28" fmla="*/ 1 w 309"/>
                <a:gd name="T29" fmla="*/ 0 h 342"/>
                <a:gd name="T30" fmla="*/ 1 w 309"/>
                <a:gd name="T31" fmla="*/ 0 h 342"/>
                <a:gd name="T32" fmla="*/ 1 w 309"/>
                <a:gd name="T33" fmla="*/ 0 h 342"/>
                <a:gd name="T34" fmla="*/ 1 w 309"/>
                <a:gd name="T35" fmla="*/ 0 h 342"/>
                <a:gd name="T36" fmla="*/ 0 w 309"/>
                <a:gd name="T37" fmla="*/ 0 h 3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9"/>
                <a:gd name="T58" fmla="*/ 0 h 342"/>
                <a:gd name="T59" fmla="*/ 309 w 309"/>
                <a:gd name="T60" fmla="*/ 342 h 3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9" h="342">
                  <a:moveTo>
                    <a:pt x="0" y="281"/>
                  </a:moveTo>
                  <a:lnTo>
                    <a:pt x="15" y="62"/>
                  </a:lnTo>
                  <a:lnTo>
                    <a:pt x="19" y="62"/>
                  </a:lnTo>
                  <a:lnTo>
                    <a:pt x="27" y="62"/>
                  </a:lnTo>
                  <a:lnTo>
                    <a:pt x="32" y="60"/>
                  </a:lnTo>
                  <a:lnTo>
                    <a:pt x="136" y="6"/>
                  </a:lnTo>
                  <a:lnTo>
                    <a:pt x="282" y="0"/>
                  </a:lnTo>
                  <a:lnTo>
                    <a:pt x="270" y="152"/>
                  </a:lnTo>
                  <a:lnTo>
                    <a:pt x="309" y="267"/>
                  </a:lnTo>
                  <a:lnTo>
                    <a:pt x="272" y="263"/>
                  </a:lnTo>
                  <a:lnTo>
                    <a:pt x="282" y="284"/>
                  </a:lnTo>
                  <a:lnTo>
                    <a:pt x="180" y="340"/>
                  </a:lnTo>
                  <a:lnTo>
                    <a:pt x="111" y="319"/>
                  </a:lnTo>
                  <a:lnTo>
                    <a:pt x="105" y="323"/>
                  </a:lnTo>
                  <a:lnTo>
                    <a:pt x="105" y="329"/>
                  </a:lnTo>
                  <a:lnTo>
                    <a:pt x="96" y="336"/>
                  </a:lnTo>
                  <a:lnTo>
                    <a:pt x="90" y="342"/>
                  </a:lnTo>
                  <a:lnTo>
                    <a:pt x="52" y="302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2" name="Freeform 463"/>
            <p:cNvSpPr>
              <a:spLocks/>
            </p:cNvSpPr>
            <p:nvPr/>
          </p:nvSpPr>
          <p:spPr bwMode="auto">
            <a:xfrm>
              <a:off x="4505675" y="5860622"/>
              <a:ext cx="261550" cy="205486"/>
            </a:xfrm>
            <a:custGeom>
              <a:avLst/>
              <a:gdLst>
                <a:gd name="T0" fmla="*/ 0 w 309"/>
                <a:gd name="T1" fmla="*/ 0 h 342"/>
                <a:gd name="T2" fmla="*/ 1 w 309"/>
                <a:gd name="T3" fmla="*/ 0 h 342"/>
                <a:gd name="T4" fmla="*/ 1 w 309"/>
                <a:gd name="T5" fmla="*/ 0 h 342"/>
                <a:gd name="T6" fmla="*/ 1 w 309"/>
                <a:gd name="T7" fmla="*/ 0 h 342"/>
                <a:gd name="T8" fmla="*/ 1 w 309"/>
                <a:gd name="T9" fmla="*/ 0 h 342"/>
                <a:gd name="T10" fmla="*/ 1 w 309"/>
                <a:gd name="T11" fmla="*/ 0 h 342"/>
                <a:gd name="T12" fmla="*/ 1 w 309"/>
                <a:gd name="T13" fmla="*/ 0 h 342"/>
                <a:gd name="T14" fmla="*/ 1 w 309"/>
                <a:gd name="T15" fmla="*/ 0 h 342"/>
                <a:gd name="T16" fmla="*/ 1 w 309"/>
                <a:gd name="T17" fmla="*/ 0 h 342"/>
                <a:gd name="T18" fmla="*/ 1 w 309"/>
                <a:gd name="T19" fmla="*/ 0 h 342"/>
                <a:gd name="T20" fmla="*/ 1 w 309"/>
                <a:gd name="T21" fmla="*/ 0 h 342"/>
                <a:gd name="T22" fmla="*/ 1 w 309"/>
                <a:gd name="T23" fmla="*/ 0 h 342"/>
                <a:gd name="T24" fmla="*/ 1 w 309"/>
                <a:gd name="T25" fmla="*/ 0 h 342"/>
                <a:gd name="T26" fmla="*/ 1 w 309"/>
                <a:gd name="T27" fmla="*/ 0 h 342"/>
                <a:gd name="T28" fmla="*/ 1 w 309"/>
                <a:gd name="T29" fmla="*/ 0 h 342"/>
                <a:gd name="T30" fmla="*/ 1 w 309"/>
                <a:gd name="T31" fmla="*/ 0 h 342"/>
                <a:gd name="T32" fmla="*/ 1 w 309"/>
                <a:gd name="T33" fmla="*/ 0 h 342"/>
                <a:gd name="T34" fmla="*/ 1 w 309"/>
                <a:gd name="T35" fmla="*/ 0 h 342"/>
                <a:gd name="T36" fmla="*/ 0 w 309"/>
                <a:gd name="T37" fmla="*/ 0 h 3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9"/>
                <a:gd name="T58" fmla="*/ 0 h 342"/>
                <a:gd name="T59" fmla="*/ 309 w 309"/>
                <a:gd name="T60" fmla="*/ 342 h 3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9" h="342">
                  <a:moveTo>
                    <a:pt x="0" y="281"/>
                  </a:moveTo>
                  <a:lnTo>
                    <a:pt x="15" y="62"/>
                  </a:lnTo>
                  <a:lnTo>
                    <a:pt x="19" y="62"/>
                  </a:lnTo>
                  <a:lnTo>
                    <a:pt x="27" y="62"/>
                  </a:lnTo>
                  <a:lnTo>
                    <a:pt x="32" y="60"/>
                  </a:lnTo>
                  <a:lnTo>
                    <a:pt x="136" y="6"/>
                  </a:lnTo>
                  <a:lnTo>
                    <a:pt x="282" y="0"/>
                  </a:lnTo>
                  <a:lnTo>
                    <a:pt x="270" y="152"/>
                  </a:lnTo>
                  <a:lnTo>
                    <a:pt x="309" y="267"/>
                  </a:lnTo>
                  <a:lnTo>
                    <a:pt x="272" y="263"/>
                  </a:lnTo>
                  <a:lnTo>
                    <a:pt x="282" y="284"/>
                  </a:lnTo>
                  <a:lnTo>
                    <a:pt x="180" y="340"/>
                  </a:lnTo>
                  <a:lnTo>
                    <a:pt x="111" y="319"/>
                  </a:lnTo>
                  <a:lnTo>
                    <a:pt x="105" y="323"/>
                  </a:lnTo>
                  <a:lnTo>
                    <a:pt x="105" y="329"/>
                  </a:lnTo>
                  <a:lnTo>
                    <a:pt x="96" y="336"/>
                  </a:lnTo>
                  <a:lnTo>
                    <a:pt x="90" y="342"/>
                  </a:lnTo>
                  <a:lnTo>
                    <a:pt x="52" y="302"/>
                  </a:lnTo>
                  <a:lnTo>
                    <a:pt x="0" y="28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3" name="Freeform 464"/>
            <p:cNvSpPr>
              <a:spLocks/>
            </p:cNvSpPr>
            <p:nvPr/>
          </p:nvSpPr>
          <p:spPr bwMode="auto">
            <a:xfrm>
              <a:off x="4636450" y="6102991"/>
              <a:ext cx="72311" cy="26344"/>
            </a:xfrm>
            <a:custGeom>
              <a:avLst/>
              <a:gdLst>
                <a:gd name="T0" fmla="*/ 0 w 87"/>
                <a:gd name="T1" fmla="*/ 0 h 41"/>
                <a:gd name="T2" fmla="*/ 1 w 87"/>
                <a:gd name="T3" fmla="*/ 0 h 41"/>
                <a:gd name="T4" fmla="*/ 1 w 87"/>
                <a:gd name="T5" fmla="*/ 0 h 41"/>
                <a:gd name="T6" fmla="*/ 0 60000 65536"/>
                <a:gd name="T7" fmla="*/ 0 60000 65536"/>
                <a:gd name="T8" fmla="*/ 0 60000 65536"/>
                <a:gd name="T9" fmla="*/ 0 w 87"/>
                <a:gd name="T10" fmla="*/ 0 h 41"/>
                <a:gd name="T11" fmla="*/ 87 w 87"/>
                <a:gd name="T12" fmla="*/ 41 h 4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7" h="41">
                  <a:moveTo>
                    <a:pt x="0" y="0"/>
                  </a:moveTo>
                  <a:lnTo>
                    <a:pt x="48" y="39"/>
                  </a:lnTo>
                  <a:lnTo>
                    <a:pt x="87" y="4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4" name="Line 465"/>
            <p:cNvSpPr>
              <a:spLocks noChangeShapeType="1"/>
            </p:cNvSpPr>
            <p:nvPr/>
          </p:nvSpPr>
          <p:spPr bwMode="auto">
            <a:xfrm flipV="1">
              <a:off x="4636450" y="6064791"/>
              <a:ext cx="21539" cy="38199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5" name="Line 466"/>
            <p:cNvSpPr>
              <a:spLocks noChangeShapeType="1"/>
            </p:cNvSpPr>
            <p:nvPr/>
          </p:nvSpPr>
          <p:spPr bwMode="auto">
            <a:xfrm>
              <a:off x="4767225" y="6022640"/>
              <a:ext cx="100004" cy="3952"/>
            </a:xfrm>
            <a:prstGeom prst="line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6" name="Freeform 467"/>
            <p:cNvSpPr>
              <a:spLocks/>
            </p:cNvSpPr>
            <p:nvPr/>
          </p:nvSpPr>
          <p:spPr bwMode="auto">
            <a:xfrm>
              <a:off x="4813381" y="6026592"/>
              <a:ext cx="310783" cy="136991"/>
            </a:xfrm>
            <a:custGeom>
              <a:avLst/>
              <a:gdLst>
                <a:gd name="T0" fmla="*/ 1 w 369"/>
                <a:gd name="T1" fmla="*/ 0 h 228"/>
                <a:gd name="T2" fmla="*/ 1 w 369"/>
                <a:gd name="T3" fmla="*/ 0 h 228"/>
                <a:gd name="T4" fmla="*/ 1 w 369"/>
                <a:gd name="T5" fmla="*/ 0 h 228"/>
                <a:gd name="T6" fmla="*/ 1 w 369"/>
                <a:gd name="T7" fmla="*/ 0 h 228"/>
                <a:gd name="T8" fmla="*/ 1 w 369"/>
                <a:gd name="T9" fmla="*/ 0 h 228"/>
                <a:gd name="T10" fmla="*/ 1 w 369"/>
                <a:gd name="T11" fmla="*/ 0 h 228"/>
                <a:gd name="T12" fmla="*/ 1 w 369"/>
                <a:gd name="T13" fmla="*/ 0 h 228"/>
                <a:gd name="T14" fmla="*/ 1 w 369"/>
                <a:gd name="T15" fmla="*/ 0 h 228"/>
                <a:gd name="T16" fmla="*/ 1 w 369"/>
                <a:gd name="T17" fmla="*/ 0 h 228"/>
                <a:gd name="T18" fmla="*/ 1 w 369"/>
                <a:gd name="T19" fmla="*/ 0 h 228"/>
                <a:gd name="T20" fmla="*/ 1 w 369"/>
                <a:gd name="T21" fmla="*/ 0 h 228"/>
                <a:gd name="T22" fmla="*/ 1 w 369"/>
                <a:gd name="T23" fmla="*/ 0 h 228"/>
                <a:gd name="T24" fmla="*/ 1 w 369"/>
                <a:gd name="T25" fmla="*/ 0 h 228"/>
                <a:gd name="T26" fmla="*/ 1 w 369"/>
                <a:gd name="T27" fmla="*/ 0 h 228"/>
                <a:gd name="T28" fmla="*/ 1 w 369"/>
                <a:gd name="T29" fmla="*/ 0 h 228"/>
                <a:gd name="T30" fmla="*/ 0 w 369"/>
                <a:gd name="T31" fmla="*/ 0 h 2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9"/>
                <a:gd name="T49" fmla="*/ 0 h 228"/>
                <a:gd name="T50" fmla="*/ 369 w 369"/>
                <a:gd name="T51" fmla="*/ 228 h 22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9" h="228">
                  <a:moveTo>
                    <a:pt x="66" y="0"/>
                  </a:moveTo>
                  <a:lnTo>
                    <a:pt x="66" y="84"/>
                  </a:lnTo>
                  <a:lnTo>
                    <a:pt x="85" y="90"/>
                  </a:lnTo>
                  <a:lnTo>
                    <a:pt x="100" y="61"/>
                  </a:lnTo>
                  <a:lnTo>
                    <a:pt x="225" y="61"/>
                  </a:lnTo>
                  <a:lnTo>
                    <a:pt x="235" y="61"/>
                  </a:lnTo>
                  <a:lnTo>
                    <a:pt x="369" y="123"/>
                  </a:lnTo>
                  <a:lnTo>
                    <a:pt x="319" y="174"/>
                  </a:lnTo>
                  <a:lnTo>
                    <a:pt x="309" y="228"/>
                  </a:lnTo>
                  <a:lnTo>
                    <a:pt x="279" y="171"/>
                  </a:lnTo>
                  <a:lnTo>
                    <a:pt x="202" y="180"/>
                  </a:lnTo>
                  <a:lnTo>
                    <a:pt x="137" y="117"/>
                  </a:lnTo>
                  <a:lnTo>
                    <a:pt x="96" y="100"/>
                  </a:lnTo>
                  <a:lnTo>
                    <a:pt x="71" y="98"/>
                  </a:lnTo>
                  <a:lnTo>
                    <a:pt x="62" y="117"/>
                  </a:lnTo>
                  <a:lnTo>
                    <a:pt x="0" y="107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7" name="Freeform 468"/>
            <p:cNvSpPr>
              <a:spLocks/>
            </p:cNvSpPr>
            <p:nvPr/>
          </p:nvSpPr>
          <p:spPr bwMode="auto">
            <a:xfrm>
              <a:off x="4707222" y="6066108"/>
              <a:ext cx="106158" cy="63227"/>
            </a:xfrm>
            <a:custGeom>
              <a:avLst/>
              <a:gdLst>
                <a:gd name="T0" fmla="*/ 1 w 124"/>
                <a:gd name="T1" fmla="*/ 0 h 102"/>
                <a:gd name="T2" fmla="*/ 1 w 124"/>
                <a:gd name="T3" fmla="*/ 0 h 102"/>
                <a:gd name="T4" fmla="*/ 0 w 124"/>
                <a:gd name="T5" fmla="*/ 0 h 102"/>
                <a:gd name="T6" fmla="*/ 1 w 124"/>
                <a:gd name="T7" fmla="*/ 0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"/>
                <a:gd name="T13" fmla="*/ 0 h 102"/>
                <a:gd name="T14" fmla="*/ 124 w 124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" h="102">
                  <a:moveTo>
                    <a:pt x="124" y="40"/>
                  </a:moveTo>
                  <a:lnTo>
                    <a:pt x="90" y="0"/>
                  </a:lnTo>
                  <a:lnTo>
                    <a:pt x="0" y="9"/>
                  </a:lnTo>
                  <a:lnTo>
                    <a:pt x="2" y="102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8" name="Freeform 469"/>
            <p:cNvSpPr>
              <a:spLocks/>
            </p:cNvSpPr>
            <p:nvPr/>
          </p:nvSpPr>
          <p:spPr bwMode="auto">
            <a:xfrm>
              <a:off x="4636450" y="6018688"/>
              <a:ext cx="487713" cy="144894"/>
            </a:xfrm>
            <a:custGeom>
              <a:avLst/>
              <a:gdLst>
                <a:gd name="T0" fmla="*/ 1 w 578"/>
                <a:gd name="T1" fmla="*/ 0 h 242"/>
                <a:gd name="T2" fmla="*/ 1 w 578"/>
                <a:gd name="T3" fmla="*/ 0 h 242"/>
                <a:gd name="T4" fmla="*/ 1 w 578"/>
                <a:gd name="T5" fmla="*/ 0 h 242"/>
                <a:gd name="T6" fmla="*/ 1 w 578"/>
                <a:gd name="T7" fmla="*/ 0 h 242"/>
                <a:gd name="T8" fmla="*/ 1 w 578"/>
                <a:gd name="T9" fmla="*/ 0 h 242"/>
                <a:gd name="T10" fmla="*/ 1 w 578"/>
                <a:gd name="T11" fmla="*/ 0 h 242"/>
                <a:gd name="T12" fmla="*/ 1 w 578"/>
                <a:gd name="T13" fmla="*/ 0 h 242"/>
                <a:gd name="T14" fmla="*/ 1 w 578"/>
                <a:gd name="T15" fmla="*/ 0 h 242"/>
                <a:gd name="T16" fmla="*/ 1 w 578"/>
                <a:gd name="T17" fmla="*/ 0 h 242"/>
                <a:gd name="T18" fmla="*/ 1 w 578"/>
                <a:gd name="T19" fmla="*/ 0 h 242"/>
                <a:gd name="T20" fmla="*/ 1 w 578"/>
                <a:gd name="T21" fmla="*/ 0 h 242"/>
                <a:gd name="T22" fmla="*/ 1 w 578"/>
                <a:gd name="T23" fmla="*/ 0 h 242"/>
                <a:gd name="T24" fmla="*/ 1 w 578"/>
                <a:gd name="T25" fmla="*/ 0 h 242"/>
                <a:gd name="T26" fmla="*/ 1 w 578"/>
                <a:gd name="T27" fmla="*/ 0 h 242"/>
                <a:gd name="T28" fmla="*/ 1 w 578"/>
                <a:gd name="T29" fmla="*/ 0 h 242"/>
                <a:gd name="T30" fmla="*/ 1 w 578"/>
                <a:gd name="T31" fmla="*/ 0 h 242"/>
                <a:gd name="T32" fmla="*/ 1 w 578"/>
                <a:gd name="T33" fmla="*/ 0 h 242"/>
                <a:gd name="T34" fmla="*/ 1 w 578"/>
                <a:gd name="T35" fmla="*/ 0 h 242"/>
                <a:gd name="T36" fmla="*/ 1 w 578"/>
                <a:gd name="T37" fmla="*/ 0 h 242"/>
                <a:gd name="T38" fmla="*/ 1 w 578"/>
                <a:gd name="T39" fmla="*/ 0 h 242"/>
                <a:gd name="T40" fmla="*/ 0 w 578"/>
                <a:gd name="T41" fmla="*/ 0 h 242"/>
                <a:gd name="T42" fmla="*/ 1 w 578"/>
                <a:gd name="T43" fmla="*/ 0 h 242"/>
                <a:gd name="T44" fmla="*/ 1 w 578"/>
                <a:gd name="T45" fmla="*/ 0 h 242"/>
                <a:gd name="T46" fmla="*/ 1 w 578"/>
                <a:gd name="T47" fmla="*/ 0 h 242"/>
                <a:gd name="T48" fmla="*/ 1 w 578"/>
                <a:gd name="T49" fmla="*/ 0 h 242"/>
                <a:gd name="T50" fmla="*/ 1 w 578"/>
                <a:gd name="T51" fmla="*/ 0 h 2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78"/>
                <a:gd name="T79" fmla="*/ 0 h 242"/>
                <a:gd name="T80" fmla="*/ 578 w 578"/>
                <a:gd name="T81" fmla="*/ 242 h 2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78" h="242">
                  <a:moveTo>
                    <a:pt x="209" y="121"/>
                  </a:moveTo>
                  <a:lnTo>
                    <a:pt x="271" y="131"/>
                  </a:lnTo>
                  <a:lnTo>
                    <a:pt x="280" y="112"/>
                  </a:lnTo>
                  <a:lnTo>
                    <a:pt x="305" y="114"/>
                  </a:lnTo>
                  <a:lnTo>
                    <a:pt x="346" y="131"/>
                  </a:lnTo>
                  <a:lnTo>
                    <a:pt x="411" y="194"/>
                  </a:lnTo>
                  <a:lnTo>
                    <a:pt x="488" y="185"/>
                  </a:lnTo>
                  <a:lnTo>
                    <a:pt x="518" y="242"/>
                  </a:lnTo>
                  <a:lnTo>
                    <a:pt x="528" y="188"/>
                  </a:lnTo>
                  <a:lnTo>
                    <a:pt x="578" y="137"/>
                  </a:lnTo>
                  <a:lnTo>
                    <a:pt x="444" y="75"/>
                  </a:lnTo>
                  <a:lnTo>
                    <a:pt x="434" y="75"/>
                  </a:lnTo>
                  <a:lnTo>
                    <a:pt x="309" y="75"/>
                  </a:lnTo>
                  <a:lnTo>
                    <a:pt x="294" y="104"/>
                  </a:lnTo>
                  <a:lnTo>
                    <a:pt x="275" y="98"/>
                  </a:lnTo>
                  <a:lnTo>
                    <a:pt x="275" y="14"/>
                  </a:lnTo>
                  <a:lnTo>
                    <a:pt x="154" y="4"/>
                  </a:lnTo>
                  <a:lnTo>
                    <a:pt x="117" y="0"/>
                  </a:lnTo>
                  <a:lnTo>
                    <a:pt x="127" y="21"/>
                  </a:lnTo>
                  <a:lnTo>
                    <a:pt x="25" y="77"/>
                  </a:lnTo>
                  <a:lnTo>
                    <a:pt x="0" y="142"/>
                  </a:lnTo>
                  <a:lnTo>
                    <a:pt x="48" y="181"/>
                  </a:lnTo>
                  <a:lnTo>
                    <a:pt x="87" y="183"/>
                  </a:lnTo>
                  <a:lnTo>
                    <a:pt x="85" y="90"/>
                  </a:lnTo>
                  <a:lnTo>
                    <a:pt x="175" y="81"/>
                  </a:lnTo>
                  <a:lnTo>
                    <a:pt x="209" y="1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69" name="Freeform 470"/>
            <p:cNvSpPr>
              <a:spLocks/>
            </p:cNvSpPr>
            <p:nvPr/>
          </p:nvSpPr>
          <p:spPr bwMode="auto">
            <a:xfrm>
              <a:off x="4636450" y="6018688"/>
              <a:ext cx="487713" cy="144894"/>
            </a:xfrm>
            <a:custGeom>
              <a:avLst/>
              <a:gdLst>
                <a:gd name="T0" fmla="*/ 1 w 578"/>
                <a:gd name="T1" fmla="*/ 0 h 242"/>
                <a:gd name="T2" fmla="*/ 1 w 578"/>
                <a:gd name="T3" fmla="*/ 0 h 242"/>
                <a:gd name="T4" fmla="*/ 1 w 578"/>
                <a:gd name="T5" fmla="*/ 0 h 242"/>
                <a:gd name="T6" fmla="*/ 1 w 578"/>
                <a:gd name="T7" fmla="*/ 0 h 242"/>
                <a:gd name="T8" fmla="*/ 1 w 578"/>
                <a:gd name="T9" fmla="*/ 0 h 242"/>
                <a:gd name="T10" fmla="*/ 1 w 578"/>
                <a:gd name="T11" fmla="*/ 0 h 242"/>
                <a:gd name="T12" fmla="*/ 1 w 578"/>
                <a:gd name="T13" fmla="*/ 0 h 242"/>
                <a:gd name="T14" fmla="*/ 1 w 578"/>
                <a:gd name="T15" fmla="*/ 0 h 242"/>
                <a:gd name="T16" fmla="*/ 1 w 578"/>
                <a:gd name="T17" fmla="*/ 0 h 242"/>
                <a:gd name="T18" fmla="*/ 1 w 578"/>
                <a:gd name="T19" fmla="*/ 0 h 242"/>
                <a:gd name="T20" fmla="*/ 1 w 578"/>
                <a:gd name="T21" fmla="*/ 0 h 242"/>
                <a:gd name="T22" fmla="*/ 1 w 578"/>
                <a:gd name="T23" fmla="*/ 0 h 242"/>
                <a:gd name="T24" fmla="*/ 1 w 578"/>
                <a:gd name="T25" fmla="*/ 0 h 242"/>
                <a:gd name="T26" fmla="*/ 1 w 578"/>
                <a:gd name="T27" fmla="*/ 0 h 242"/>
                <a:gd name="T28" fmla="*/ 1 w 578"/>
                <a:gd name="T29" fmla="*/ 0 h 242"/>
                <a:gd name="T30" fmla="*/ 1 w 578"/>
                <a:gd name="T31" fmla="*/ 0 h 242"/>
                <a:gd name="T32" fmla="*/ 1 w 578"/>
                <a:gd name="T33" fmla="*/ 0 h 242"/>
                <a:gd name="T34" fmla="*/ 1 w 578"/>
                <a:gd name="T35" fmla="*/ 0 h 242"/>
                <a:gd name="T36" fmla="*/ 1 w 578"/>
                <a:gd name="T37" fmla="*/ 0 h 242"/>
                <a:gd name="T38" fmla="*/ 1 w 578"/>
                <a:gd name="T39" fmla="*/ 0 h 242"/>
                <a:gd name="T40" fmla="*/ 0 w 578"/>
                <a:gd name="T41" fmla="*/ 0 h 242"/>
                <a:gd name="T42" fmla="*/ 1 w 578"/>
                <a:gd name="T43" fmla="*/ 0 h 242"/>
                <a:gd name="T44" fmla="*/ 1 w 578"/>
                <a:gd name="T45" fmla="*/ 0 h 242"/>
                <a:gd name="T46" fmla="*/ 1 w 578"/>
                <a:gd name="T47" fmla="*/ 0 h 242"/>
                <a:gd name="T48" fmla="*/ 1 w 578"/>
                <a:gd name="T49" fmla="*/ 0 h 242"/>
                <a:gd name="T50" fmla="*/ 1 w 578"/>
                <a:gd name="T51" fmla="*/ 0 h 24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78"/>
                <a:gd name="T79" fmla="*/ 0 h 242"/>
                <a:gd name="T80" fmla="*/ 578 w 578"/>
                <a:gd name="T81" fmla="*/ 242 h 24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78" h="242">
                  <a:moveTo>
                    <a:pt x="209" y="121"/>
                  </a:moveTo>
                  <a:lnTo>
                    <a:pt x="271" y="131"/>
                  </a:lnTo>
                  <a:lnTo>
                    <a:pt x="280" y="112"/>
                  </a:lnTo>
                  <a:lnTo>
                    <a:pt x="305" y="114"/>
                  </a:lnTo>
                  <a:lnTo>
                    <a:pt x="346" y="131"/>
                  </a:lnTo>
                  <a:lnTo>
                    <a:pt x="411" y="194"/>
                  </a:lnTo>
                  <a:lnTo>
                    <a:pt x="488" y="185"/>
                  </a:lnTo>
                  <a:lnTo>
                    <a:pt x="518" y="242"/>
                  </a:lnTo>
                  <a:lnTo>
                    <a:pt x="528" y="188"/>
                  </a:lnTo>
                  <a:lnTo>
                    <a:pt x="578" y="137"/>
                  </a:lnTo>
                  <a:lnTo>
                    <a:pt x="444" y="75"/>
                  </a:lnTo>
                  <a:lnTo>
                    <a:pt x="434" y="75"/>
                  </a:lnTo>
                  <a:lnTo>
                    <a:pt x="309" y="75"/>
                  </a:lnTo>
                  <a:lnTo>
                    <a:pt x="294" y="104"/>
                  </a:lnTo>
                  <a:lnTo>
                    <a:pt x="275" y="98"/>
                  </a:lnTo>
                  <a:lnTo>
                    <a:pt x="275" y="14"/>
                  </a:lnTo>
                  <a:lnTo>
                    <a:pt x="154" y="4"/>
                  </a:lnTo>
                  <a:lnTo>
                    <a:pt x="117" y="0"/>
                  </a:lnTo>
                  <a:lnTo>
                    <a:pt x="127" y="21"/>
                  </a:lnTo>
                  <a:lnTo>
                    <a:pt x="25" y="77"/>
                  </a:lnTo>
                  <a:lnTo>
                    <a:pt x="0" y="142"/>
                  </a:lnTo>
                  <a:lnTo>
                    <a:pt x="48" y="181"/>
                  </a:lnTo>
                  <a:lnTo>
                    <a:pt x="87" y="183"/>
                  </a:lnTo>
                  <a:lnTo>
                    <a:pt x="85" y="90"/>
                  </a:lnTo>
                  <a:lnTo>
                    <a:pt x="175" y="81"/>
                  </a:lnTo>
                  <a:lnTo>
                    <a:pt x="209" y="12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0" name="Freeform 471"/>
            <p:cNvSpPr>
              <a:spLocks/>
            </p:cNvSpPr>
            <p:nvPr/>
          </p:nvSpPr>
          <p:spPr bwMode="auto">
            <a:xfrm>
              <a:off x="4731839" y="5699921"/>
              <a:ext cx="387709" cy="326670"/>
            </a:xfrm>
            <a:custGeom>
              <a:avLst/>
              <a:gdLst>
                <a:gd name="T0" fmla="*/ 1 w 455"/>
                <a:gd name="T1" fmla="*/ 0 h 540"/>
                <a:gd name="T2" fmla="*/ 1 w 455"/>
                <a:gd name="T3" fmla="*/ 0 h 540"/>
                <a:gd name="T4" fmla="*/ 1 w 455"/>
                <a:gd name="T5" fmla="*/ 0 h 540"/>
                <a:gd name="T6" fmla="*/ 1 w 455"/>
                <a:gd name="T7" fmla="*/ 0 h 540"/>
                <a:gd name="T8" fmla="*/ 1 w 455"/>
                <a:gd name="T9" fmla="*/ 0 h 540"/>
                <a:gd name="T10" fmla="*/ 1 w 455"/>
                <a:gd name="T11" fmla="*/ 0 h 540"/>
                <a:gd name="T12" fmla="*/ 1 w 455"/>
                <a:gd name="T13" fmla="*/ 0 h 540"/>
                <a:gd name="T14" fmla="*/ 1 w 455"/>
                <a:gd name="T15" fmla="*/ 0 h 540"/>
                <a:gd name="T16" fmla="*/ 0 w 455"/>
                <a:gd name="T17" fmla="*/ 0 h 540"/>
                <a:gd name="T18" fmla="*/ 1 w 455"/>
                <a:gd name="T19" fmla="*/ 0 h 540"/>
                <a:gd name="T20" fmla="*/ 1 w 455"/>
                <a:gd name="T21" fmla="*/ 0 h 540"/>
                <a:gd name="T22" fmla="*/ 1 w 455"/>
                <a:gd name="T23" fmla="*/ 0 h 540"/>
                <a:gd name="T24" fmla="*/ 1 w 455"/>
                <a:gd name="T25" fmla="*/ 0 h 540"/>
                <a:gd name="T26" fmla="*/ 1 w 455"/>
                <a:gd name="T27" fmla="*/ 0 h 540"/>
                <a:gd name="T28" fmla="*/ 1 w 455"/>
                <a:gd name="T29" fmla="*/ 0 h 540"/>
                <a:gd name="T30" fmla="*/ 1 w 455"/>
                <a:gd name="T31" fmla="*/ 0 h 540"/>
                <a:gd name="T32" fmla="*/ 1 w 455"/>
                <a:gd name="T33" fmla="*/ 0 h 540"/>
                <a:gd name="T34" fmla="*/ 1 w 455"/>
                <a:gd name="T35" fmla="*/ 0 h 5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5"/>
                <a:gd name="T55" fmla="*/ 0 h 540"/>
                <a:gd name="T56" fmla="*/ 455 w 455"/>
                <a:gd name="T57" fmla="*/ 540 h 5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5" h="540">
                  <a:moveTo>
                    <a:pt x="417" y="0"/>
                  </a:moveTo>
                  <a:lnTo>
                    <a:pt x="323" y="43"/>
                  </a:lnTo>
                  <a:lnTo>
                    <a:pt x="321" y="102"/>
                  </a:lnTo>
                  <a:lnTo>
                    <a:pt x="242" y="160"/>
                  </a:lnTo>
                  <a:lnTo>
                    <a:pt x="210" y="204"/>
                  </a:lnTo>
                  <a:lnTo>
                    <a:pt x="127" y="146"/>
                  </a:lnTo>
                  <a:lnTo>
                    <a:pt x="22" y="187"/>
                  </a:lnTo>
                  <a:lnTo>
                    <a:pt x="12" y="263"/>
                  </a:lnTo>
                  <a:lnTo>
                    <a:pt x="0" y="415"/>
                  </a:lnTo>
                  <a:lnTo>
                    <a:pt x="39" y="530"/>
                  </a:lnTo>
                  <a:lnTo>
                    <a:pt x="160" y="540"/>
                  </a:lnTo>
                  <a:lnTo>
                    <a:pt x="277" y="306"/>
                  </a:lnTo>
                  <a:lnTo>
                    <a:pt x="338" y="284"/>
                  </a:lnTo>
                  <a:lnTo>
                    <a:pt x="361" y="250"/>
                  </a:lnTo>
                  <a:lnTo>
                    <a:pt x="427" y="231"/>
                  </a:lnTo>
                  <a:lnTo>
                    <a:pt x="455" y="223"/>
                  </a:lnTo>
                  <a:lnTo>
                    <a:pt x="451" y="89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1" name="Freeform 472"/>
            <p:cNvSpPr>
              <a:spLocks/>
            </p:cNvSpPr>
            <p:nvPr/>
          </p:nvSpPr>
          <p:spPr bwMode="auto">
            <a:xfrm>
              <a:off x="4731839" y="5699921"/>
              <a:ext cx="387709" cy="326670"/>
            </a:xfrm>
            <a:custGeom>
              <a:avLst/>
              <a:gdLst>
                <a:gd name="T0" fmla="*/ 1 w 455"/>
                <a:gd name="T1" fmla="*/ 0 h 540"/>
                <a:gd name="T2" fmla="*/ 1 w 455"/>
                <a:gd name="T3" fmla="*/ 0 h 540"/>
                <a:gd name="T4" fmla="*/ 1 w 455"/>
                <a:gd name="T5" fmla="*/ 0 h 540"/>
                <a:gd name="T6" fmla="*/ 1 w 455"/>
                <a:gd name="T7" fmla="*/ 0 h 540"/>
                <a:gd name="T8" fmla="*/ 1 w 455"/>
                <a:gd name="T9" fmla="*/ 0 h 540"/>
                <a:gd name="T10" fmla="*/ 1 w 455"/>
                <a:gd name="T11" fmla="*/ 0 h 540"/>
                <a:gd name="T12" fmla="*/ 1 w 455"/>
                <a:gd name="T13" fmla="*/ 0 h 540"/>
                <a:gd name="T14" fmla="*/ 1 w 455"/>
                <a:gd name="T15" fmla="*/ 0 h 540"/>
                <a:gd name="T16" fmla="*/ 0 w 455"/>
                <a:gd name="T17" fmla="*/ 0 h 540"/>
                <a:gd name="T18" fmla="*/ 1 w 455"/>
                <a:gd name="T19" fmla="*/ 0 h 540"/>
                <a:gd name="T20" fmla="*/ 1 w 455"/>
                <a:gd name="T21" fmla="*/ 0 h 540"/>
                <a:gd name="T22" fmla="*/ 1 w 455"/>
                <a:gd name="T23" fmla="*/ 0 h 540"/>
                <a:gd name="T24" fmla="*/ 1 w 455"/>
                <a:gd name="T25" fmla="*/ 0 h 540"/>
                <a:gd name="T26" fmla="*/ 1 w 455"/>
                <a:gd name="T27" fmla="*/ 0 h 540"/>
                <a:gd name="T28" fmla="*/ 1 w 455"/>
                <a:gd name="T29" fmla="*/ 0 h 540"/>
                <a:gd name="T30" fmla="*/ 1 w 455"/>
                <a:gd name="T31" fmla="*/ 0 h 540"/>
                <a:gd name="T32" fmla="*/ 1 w 455"/>
                <a:gd name="T33" fmla="*/ 0 h 540"/>
                <a:gd name="T34" fmla="*/ 1 w 455"/>
                <a:gd name="T35" fmla="*/ 0 h 5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5"/>
                <a:gd name="T55" fmla="*/ 0 h 540"/>
                <a:gd name="T56" fmla="*/ 455 w 455"/>
                <a:gd name="T57" fmla="*/ 540 h 5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5" h="540">
                  <a:moveTo>
                    <a:pt x="417" y="0"/>
                  </a:moveTo>
                  <a:lnTo>
                    <a:pt x="323" y="43"/>
                  </a:lnTo>
                  <a:lnTo>
                    <a:pt x="321" y="102"/>
                  </a:lnTo>
                  <a:lnTo>
                    <a:pt x="242" y="160"/>
                  </a:lnTo>
                  <a:lnTo>
                    <a:pt x="210" y="204"/>
                  </a:lnTo>
                  <a:lnTo>
                    <a:pt x="127" y="146"/>
                  </a:lnTo>
                  <a:lnTo>
                    <a:pt x="22" y="187"/>
                  </a:lnTo>
                  <a:lnTo>
                    <a:pt x="12" y="263"/>
                  </a:lnTo>
                  <a:lnTo>
                    <a:pt x="0" y="415"/>
                  </a:lnTo>
                  <a:lnTo>
                    <a:pt x="39" y="530"/>
                  </a:lnTo>
                  <a:lnTo>
                    <a:pt x="160" y="540"/>
                  </a:lnTo>
                  <a:lnTo>
                    <a:pt x="277" y="306"/>
                  </a:lnTo>
                  <a:lnTo>
                    <a:pt x="338" y="284"/>
                  </a:lnTo>
                  <a:lnTo>
                    <a:pt x="361" y="250"/>
                  </a:lnTo>
                  <a:lnTo>
                    <a:pt x="427" y="231"/>
                  </a:lnTo>
                  <a:lnTo>
                    <a:pt x="455" y="223"/>
                  </a:lnTo>
                  <a:lnTo>
                    <a:pt x="451" y="89"/>
                  </a:lnTo>
                  <a:lnTo>
                    <a:pt x="417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 dirty="0"/>
            </a:p>
          </p:txBody>
        </p:sp>
        <p:sp>
          <p:nvSpPr>
            <p:cNvPr id="472" name="Freeform 473"/>
            <p:cNvSpPr>
              <a:spLocks/>
            </p:cNvSpPr>
            <p:nvPr/>
          </p:nvSpPr>
          <p:spPr bwMode="auto">
            <a:xfrm>
              <a:off x="4564139" y="5661722"/>
              <a:ext cx="521561" cy="200217"/>
            </a:xfrm>
            <a:custGeom>
              <a:avLst/>
              <a:gdLst>
                <a:gd name="T0" fmla="*/ 1 w 618"/>
                <a:gd name="T1" fmla="*/ 0 h 330"/>
                <a:gd name="T2" fmla="*/ 1 w 618"/>
                <a:gd name="T3" fmla="*/ 0 h 330"/>
                <a:gd name="T4" fmla="*/ 1 w 618"/>
                <a:gd name="T5" fmla="*/ 0 h 330"/>
                <a:gd name="T6" fmla="*/ 1 w 618"/>
                <a:gd name="T7" fmla="*/ 0 h 330"/>
                <a:gd name="T8" fmla="*/ 1 w 618"/>
                <a:gd name="T9" fmla="*/ 0 h 330"/>
                <a:gd name="T10" fmla="*/ 0 w 618"/>
                <a:gd name="T11" fmla="*/ 0 h 330"/>
                <a:gd name="T12" fmla="*/ 1 w 618"/>
                <a:gd name="T13" fmla="*/ 0 h 330"/>
                <a:gd name="T14" fmla="*/ 1 w 618"/>
                <a:gd name="T15" fmla="*/ 0 h 330"/>
                <a:gd name="T16" fmla="*/ 1 w 618"/>
                <a:gd name="T17" fmla="*/ 0 h 330"/>
                <a:gd name="T18" fmla="*/ 1 w 618"/>
                <a:gd name="T19" fmla="*/ 0 h 330"/>
                <a:gd name="T20" fmla="*/ 1 w 618"/>
                <a:gd name="T21" fmla="*/ 0 h 330"/>
                <a:gd name="T22" fmla="*/ 1 w 618"/>
                <a:gd name="T23" fmla="*/ 0 h 330"/>
                <a:gd name="T24" fmla="*/ 1 w 618"/>
                <a:gd name="T25" fmla="*/ 0 h 330"/>
                <a:gd name="T26" fmla="*/ 1 w 618"/>
                <a:gd name="T27" fmla="*/ 0 h 330"/>
                <a:gd name="T28" fmla="*/ 1 w 618"/>
                <a:gd name="T29" fmla="*/ 0 h 330"/>
                <a:gd name="T30" fmla="*/ 1 w 618"/>
                <a:gd name="T31" fmla="*/ 0 h 330"/>
                <a:gd name="T32" fmla="*/ 1 w 618"/>
                <a:gd name="T33" fmla="*/ 0 h 330"/>
                <a:gd name="T34" fmla="*/ 1 w 618"/>
                <a:gd name="T35" fmla="*/ 0 h 330"/>
                <a:gd name="T36" fmla="*/ 1 w 618"/>
                <a:gd name="T37" fmla="*/ 0 h 330"/>
                <a:gd name="T38" fmla="*/ 1 w 618"/>
                <a:gd name="T39" fmla="*/ 0 h 330"/>
                <a:gd name="T40" fmla="*/ 1 w 618"/>
                <a:gd name="T41" fmla="*/ 0 h 330"/>
                <a:gd name="T42" fmla="*/ 1 w 618"/>
                <a:gd name="T43" fmla="*/ 0 h 330"/>
                <a:gd name="T44" fmla="*/ 1 w 618"/>
                <a:gd name="T45" fmla="*/ 0 h 330"/>
                <a:gd name="T46" fmla="*/ 1 w 618"/>
                <a:gd name="T47" fmla="*/ 0 h 330"/>
                <a:gd name="T48" fmla="*/ 1 w 618"/>
                <a:gd name="T49" fmla="*/ 0 h 330"/>
                <a:gd name="T50" fmla="*/ 1 w 618"/>
                <a:gd name="T51" fmla="*/ 0 h 330"/>
                <a:gd name="T52" fmla="*/ 1 w 618"/>
                <a:gd name="T53" fmla="*/ 0 h 330"/>
                <a:gd name="T54" fmla="*/ 1 w 618"/>
                <a:gd name="T55" fmla="*/ 0 h 330"/>
                <a:gd name="T56" fmla="*/ 1 w 618"/>
                <a:gd name="T57" fmla="*/ 0 h 330"/>
                <a:gd name="T58" fmla="*/ 1 w 618"/>
                <a:gd name="T59" fmla="*/ 0 h 330"/>
                <a:gd name="T60" fmla="*/ 1 w 618"/>
                <a:gd name="T61" fmla="*/ 0 h 330"/>
                <a:gd name="T62" fmla="*/ 1 w 618"/>
                <a:gd name="T63" fmla="*/ 0 h 330"/>
                <a:gd name="T64" fmla="*/ 1 w 618"/>
                <a:gd name="T65" fmla="*/ 0 h 330"/>
                <a:gd name="T66" fmla="*/ 1 w 618"/>
                <a:gd name="T67" fmla="*/ 0 h 330"/>
                <a:gd name="T68" fmla="*/ 1 w 618"/>
                <a:gd name="T69" fmla="*/ 0 h 3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18"/>
                <a:gd name="T106" fmla="*/ 0 h 330"/>
                <a:gd name="T107" fmla="*/ 618 w 618"/>
                <a:gd name="T108" fmla="*/ 330 h 3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18" h="330">
                  <a:moveTo>
                    <a:pt x="67" y="330"/>
                  </a:moveTo>
                  <a:lnTo>
                    <a:pt x="56" y="246"/>
                  </a:lnTo>
                  <a:lnTo>
                    <a:pt x="73" y="263"/>
                  </a:lnTo>
                  <a:lnTo>
                    <a:pt x="130" y="234"/>
                  </a:lnTo>
                  <a:lnTo>
                    <a:pt x="73" y="111"/>
                  </a:lnTo>
                  <a:lnTo>
                    <a:pt x="0" y="48"/>
                  </a:lnTo>
                  <a:lnTo>
                    <a:pt x="8" y="21"/>
                  </a:lnTo>
                  <a:lnTo>
                    <a:pt x="84" y="25"/>
                  </a:lnTo>
                  <a:lnTo>
                    <a:pt x="161" y="84"/>
                  </a:lnTo>
                  <a:lnTo>
                    <a:pt x="292" y="13"/>
                  </a:lnTo>
                  <a:lnTo>
                    <a:pt x="295" y="17"/>
                  </a:lnTo>
                  <a:lnTo>
                    <a:pt x="286" y="38"/>
                  </a:lnTo>
                  <a:lnTo>
                    <a:pt x="286" y="50"/>
                  </a:lnTo>
                  <a:lnTo>
                    <a:pt x="297" y="58"/>
                  </a:lnTo>
                  <a:lnTo>
                    <a:pt x="309" y="63"/>
                  </a:lnTo>
                  <a:lnTo>
                    <a:pt x="320" y="61"/>
                  </a:lnTo>
                  <a:lnTo>
                    <a:pt x="334" y="54"/>
                  </a:lnTo>
                  <a:lnTo>
                    <a:pt x="343" y="58"/>
                  </a:lnTo>
                  <a:lnTo>
                    <a:pt x="347" y="63"/>
                  </a:lnTo>
                  <a:lnTo>
                    <a:pt x="355" y="63"/>
                  </a:lnTo>
                  <a:lnTo>
                    <a:pt x="361" y="58"/>
                  </a:lnTo>
                  <a:lnTo>
                    <a:pt x="366" y="58"/>
                  </a:lnTo>
                  <a:lnTo>
                    <a:pt x="372" y="56"/>
                  </a:lnTo>
                  <a:lnTo>
                    <a:pt x="480" y="37"/>
                  </a:lnTo>
                  <a:lnTo>
                    <a:pt x="503" y="56"/>
                  </a:lnTo>
                  <a:lnTo>
                    <a:pt x="595" y="0"/>
                  </a:lnTo>
                  <a:lnTo>
                    <a:pt x="618" y="61"/>
                  </a:lnTo>
                  <a:lnTo>
                    <a:pt x="524" y="104"/>
                  </a:lnTo>
                  <a:lnTo>
                    <a:pt x="522" y="163"/>
                  </a:lnTo>
                  <a:lnTo>
                    <a:pt x="443" y="221"/>
                  </a:lnTo>
                  <a:lnTo>
                    <a:pt x="411" y="265"/>
                  </a:lnTo>
                  <a:lnTo>
                    <a:pt x="328" y="207"/>
                  </a:lnTo>
                  <a:lnTo>
                    <a:pt x="223" y="248"/>
                  </a:lnTo>
                  <a:lnTo>
                    <a:pt x="213" y="324"/>
                  </a:lnTo>
                  <a:lnTo>
                    <a:pt x="67" y="3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3" name="Freeform 474"/>
            <p:cNvSpPr>
              <a:spLocks/>
            </p:cNvSpPr>
            <p:nvPr/>
          </p:nvSpPr>
          <p:spPr bwMode="auto">
            <a:xfrm>
              <a:off x="4564139" y="5661722"/>
              <a:ext cx="521561" cy="200217"/>
            </a:xfrm>
            <a:custGeom>
              <a:avLst/>
              <a:gdLst>
                <a:gd name="T0" fmla="*/ 1 w 618"/>
                <a:gd name="T1" fmla="*/ 0 h 330"/>
                <a:gd name="T2" fmla="*/ 1 w 618"/>
                <a:gd name="T3" fmla="*/ 0 h 330"/>
                <a:gd name="T4" fmla="*/ 1 w 618"/>
                <a:gd name="T5" fmla="*/ 0 h 330"/>
                <a:gd name="T6" fmla="*/ 1 w 618"/>
                <a:gd name="T7" fmla="*/ 0 h 330"/>
                <a:gd name="T8" fmla="*/ 1 w 618"/>
                <a:gd name="T9" fmla="*/ 0 h 330"/>
                <a:gd name="T10" fmla="*/ 0 w 618"/>
                <a:gd name="T11" fmla="*/ 0 h 330"/>
                <a:gd name="T12" fmla="*/ 1 w 618"/>
                <a:gd name="T13" fmla="*/ 0 h 330"/>
                <a:gd name="T14" fmla="*/ 1 w 618"/>
                <a:gd name="T15" fmla="*/ 0 h 330"/>
                <a:gd name="T16" fmla="*/ 1 w 618"/>
                <a:gd name="T17" fmla="*/ 0 h 330"/>
                <a:gd name="T18" fmla="*/ 1 w 618"/>
                <a:gd name="T19" fmla="*/ 0 h 330"/>
                <a:gd name="T20" fmla="*/ 1 w 618"/>
                <a:gd name="T21" fmla="*/ 0 h 330"/>
                <a:gd name="T22" fmla="*/ 1 w 618"/>
                <a:gd name="T23" fmla="*/ 0 h 330"/>
                <a:gd name="T24" fmla="*/ 1 w 618"/>
                <a:gd name="T25" fmla="*/ 0 h 330"/>
                <a:gd name="T26" fmla="*/ 1 w 618"/>
                <a:gd name="T27" fmla="*/ 0 h 330"/>
                <a:gd name="T28" fmla="*/ 1 w 618"/>
                <a:gd name="T29" fmla="*/ 0 h 330"/>
                <a:gd name="T30" fmla="*/ 1 w 618"/>
                <a:gd name="T31" fmla="*/ 0 h 330"/>
                <a:gd name="T32" fmla="*/ 1 w 618"/>
                <a:gd name="T33" fmla="*/ 0 h 330"/>
                <a:gd name="T34" fmla="*/ 1 w 618"/>
                <a:gd name="T35" fmla="*/ 0 h 330"/>
                <a:gd name="T36" fmla="*/ 1 w 618"/>
                <a:gd name="T37" fmla="*/ 0 h 330"/>
                <a:gd name="T38" fmla="*/ 1 w 618"/>
                <a:gd name="T39" fmla="*/ 0 h 330"/>
                <a:gd name="T40" fmla="*/ 1 w 618"/>
                <a:gd name="T41" fmla="*/ 0 h 330"/>
                <a:gd name="T42" fmla="*/ 1 w 618"/>
                <a:gd name="T43" fmla="*/ 0 h 330"/>
                <a:gd name="T44" fmla="*/ 1 w 618"/>
                <a:gd name="T45" fmla="*/ 0 h 330"/>
                <a:gd name="T46" fmla="*/ 1 w 618"/>
                <a:gd name="T47" fmla="*/ 0 h 330"/>
                <a:gd name="T48" fmla="*/ 1 w 618"/>
                <a:gd name="T49" fmla="*/ 0 h 330"/>
                <a:gd name="T50" fmla="*/ 1 w 618"/>
                <a:gd name="T51" fmla="*/ 0 h 330"/>
                <a:gd name="T52" fmla="*/ 1 w 618"/>
                <a:gd name="T53" fmla="*/ 0 h 330"/>
                <a:gd name="T54" fmla="*/ 1 w 618"/>
                <a:gd name="T55" fmla="*/ 0 h 330"/>
                <a:gd name="T56" fmla="*/ 1 w 618"/>
                <a:gd name="T57" fmla="*/ 0 h 330"/>
                <a:gd name="T58" fmla="*/ 1 w 618"/>
                <a:gd name="T59" fmla="*/ 0 h 330"/>
                <a:gd name="T60" fmla="*/ 1 w 618"/>
                <a:gd name="T61" fmla="*/ 0 h 330"/>
                <a:gd name="T62" fmla="*/ 1 w 618"/>
                <a:gd name="T63" fmla="*/ 0 h 330"/>
                <a:gd name="T64" fmla="*/ 1 w 618"/>
                <a:gd name="T65" fmla="*/ 0 h 330"/>
                <a:gd name="T66" fmla="*/ 1 w 618"/>
                <a:gd name="T67" fmla="*/ 0 h 330"/>
                <a:gd name="T68" fmla="*/ 1 w 618"/>
                <a:gd name="T69" fmla="*/ 0 h 33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18"/>
                <a:gd name="T106" fmla="*/ 0 h 330"/>
                <a:gd name="T107" fmla="*/ 618 w 618"/>
                <a:gd name="T108" fmla="*/ 330 h 33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18" h="330">
                  <a:moveTo>
                    <a:pt x="67" y="330"/>
                  </a:moveTo>
                  <a:lnTo>
                    <a:pt x="56" y="246"/>
                  </a:lnTo>
                  <a:lnTo>
                    <a:pt x="73" y="263"/>
                  </a:lnTo>
                  <a:lnTo>
                    <a:pt x="130" y="234"/>
                  </a:lnTo>
                  <a:lnTo>
                    <a:pt x="73" y="111"/>
                  </a:lnTo>
                  <a:lnTo>
                    <a:pt x="0" y="48"/>
                  </a:lnTo>
                  <a:lnTo>
                    <a:pt x="8" y="21"/>
                  </a:lnTo>
                  <a:lnTo>
                    <a:pt x="84" y="25"/>
                  </a:lnTo>
                  <a:lnTo>
                    <a:pt x="161" y="84"/>
                  </a:lnTo>
                  <a:lnTo>
                    <a:pt x="292" y="13"/>
                  </a:lnTo>
                  <a:lnTo>
                    <a:pt x="295" y="17"/>
                  </a:lnTo>
                  <a:lnTo>
                    <a:pt x="286" y="38"/>
                  </a:lnTo>
                  <a:lnTo>
                    <a:pt x="286" y="50"/>
                  </a:lnTo>
                  <a:lnTo>
                    <a:pt x="297" y="58"/>
                  </a:lnTo>
                  <a:lnTo>
                    <a:pt x="309" y="63"/>
                  </a:lnTo>
                  <a:lnTo>
                    <a:pt x="320" y="61"/>
                  </a:lnTo>
                  <a:lnTo>
                    <a:pt x="334" y="54"/>
                  </a:lnTo>
                  <a:lnTo>
                    <a:pt x="343" y="58"/>
                  </a:lnTo>
                  <a:lnTo>
                    <a:pt x="347" y="63"/>
                  </a:lnTo>
                  <a:lnTo>
                    <a:pt x="355" y="63"/>
                  </a:lnTo>
                  <a:lnTo>
                    <a:pt x="361" y="58"/>
                  </a:lnTo>
                  <a:lnTo>
                    <a:pt x="366" y="58"/>
                  </a:lnTo>
                  <a:lnTo>
                    <a:pt x="372" y="56"/>
                  </a:lnTo>
                  <a:lnTo>
                    <a:pt x="480" y="37"/>
                  </a:lnTo>
                  <a:lnTo>
                    <a:pt x="503" y="56"/>
                  </a:lnTo>
                  <a:lnTo>
                    <a:pt x="595" y="0"/>
                  </a:lnTo>
                  <a:lnTo>
                    <a:pt x="618" y="61"/>
                  </a:lnTo>
                  <a:lnTo>
                    <a:pt x="524" y="104"/>
                  </a:lnTo>
                  <a:lnTo>
                    <a:pt x="522" y="163"/>
                  </a:lnTo>
                  <a:lnTo>
                    <a:pt x="443" y="221"/>
                  </a:lnTo>
                  <a:lnTo>
                    <a:pt x="411" y="265"/>
                  </a:lnTo>
                  <a:lnTo>
                    <a:pt x="328" y="207"/>
                  </a:lnTo>
                  <a:lnTo>
                    <a:pt x="223" y="248"/>
                  </a:lnTo>
                  <a:lnTo>
                    <a:pt x="213" y="324"/>
                  </a:lnTo>
                  <a:lnTo>
                    <a:pt x="67" y="33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4" name="Freeform 475"/>
            <p:cNvSpPr>
              <a:spLocks/>
            </p:cNvSpPr>
            <p:nvPr/>
          </p:nvSpPr>
          <p:spPr bwMode="auto">
            <a:xfrm>
              <a:off x="4171815" y="5378520"/>
              <a:ext cx="501560" cy="449172"/>
            </a:xfrm>
            <a:custGeom>
              <a:avLst/>
              <a:gdLst>
                <a:gd name="T0" fmla="*/ 1 w 593"/>
                <a:gd name="T1" fmla="*/ 0 h 743"/>
                <a:gd name="T2" fmla="*/ 0 w 593"/>
                <a:gd name="T3" fmla="*/ 0 h 743"/>
                <a:gd name="T4" fmla="*/ 1 w 593"/>
                <a:gd name="T5" fmla="*/ 0 h 743"/>
                <a:gd name="T6" fmla="*/ 1 w 593"/>
                <a:gd name="T7" fmla="*/ 0 h 743"/>
                <a:gd name="T8" fmla="*/ 1 w 593"/>
                <a:gd name="T9" fmla="*/ 0 h 743"/>
                <a:gd name="T10" fmla="*/ 1 w 593"/>
                <a:gd name="T11" fmla="*/ 0 h 743"/>
                <a:gd name="T12" fmla="*/ 1 w 593"/>
                <a:gd name="T13" fmla="*/ 0 h 743"/>
                <a:gd name="T14" fmla="*/ 1 w 593"/>
                <a:gd name="T15" fmla="*/ 0 h 743"/>
                <a:gd name="T16" fmla="*/ 1 w 593"/>
                <a:gd name="T17" fmla="*/ 0 h 743"/>
                <a:gd name="T18" fmla="*/ 1 w 593"/>
                <a:gd name="T19" fmla="*/ 0 h 743"/>
                <a:gd name="T20" fmla="*/ 1 w 593"/>
                <a:gd name="T21" fmla="*/ 0 h 743"/>
                <a:gd name="T22" fmla="*/ 1 w 593"/>
                <a:gd name="T23" fmla="*/ 0 h 743"/>
                <a:gd name="T24" fmla="*/ 1 w 593"/>
                <a:gd name="T25" fmla="*/ 0 h 743"/>
                <a:gd name="T26" fmla="*/ 1 w 593"/>
                <a:gd name="T27" fmla="*/ 0 h 743"/>
                <a:gd name="T28" fmla="*/ 1 w 593"/>
                <a:gd name="T29" fmla="*/ 0 h 743"/>
                <a:gd name="T30" fmla="*/ 1 w 593"/>
                <a:gd name="T31" fmla="*/ 0 h 743"/>
                <a:gd name="T32" fmla="*/ 1 w 593"/>
                <a:gd name="T33" fmla="*/ 0 h 743"/>
                <a:gd name="T34" fmla="*/ 1 w 593"/>
                <a:gd name="T35" fmla="*/ 0 h 743"/>
                <a:gd name="T36" fmla="*/ 1 w 593"/>
                <a:gd name="T37" fmla="*/ 0 h 743"/>
                <a:gd name="T38" fmla="*/ 1 w 593"/>
                <a:gd name="T39" fmla="*/ 0 h 743"/>
                <a:gd name="T40" fmla="*/ 1 w 593"/>
                <a:gd name="T41" fmla="*/ 0 h 743"/>
                <a:gd name="T42" fmla="*/ 1 w 593"/>
                <a:gd name="T43" fmla="*/ 0 h 743"/>
                <a:gd name="T44" fmla="*/ 1 w 593"/>
                <a:gd name="T45" fmla="*/ 0 h 743"/>
                <a:gd name="T46" fmla="*/ 1 w 593"/>
                <a:gd name="T47" fmla="*/ 0 h 743"/>
                <a:gd name="T48" fmla="*/ 1 w 593"/>
                <a:gd name="T49" fmla="*/ 0 h 743"/>
                <a:gd name="T50" fmla="*/ 1 w 593"/>
                <a:gd name="T51" fmla="*/ 0 h 743"/>
                <a:gd name="T52" fmla="*/ 1 w 593"/>
                <a:gd name="T53" fmla="*/ 0 h 743"/>
                <a:gd name="T54" fmla="*/ 1 w 593"/>
                <a:gd name="T55" fmla="*/ 0 h 743"/>
                <a:gd name="T56" fmla="*/ 1 w 593"/>
                <a:gd name="T57" fmla="*/ 0 h 743"/>
                <a:gd name="T58" fmla="*/ 1 w 593"/>
                <a:gd name="T59" fmla="*/ 0 h 743"/>
                <a:gd name="T60" fmla="*/ 1 w 593"/>
                <a:gd name="T61" fmla="*/ 0 h 743"/>
                <a:gd name="T62" fmla="*/ 1 w 593"/>
                <a:gd name="T63" fmla="*/ 0 h 743"/>
                <a:gd name="T64" fmla="*/ 1 w 593"/>
                <a:gd name="T65" fmla="*/ 0 h 743"/>
                <a:gd name="T66" fmla="*/ 1 w 593"/>
                <a:gd name="T67" fmla="*/ 0 h 743"/>
                <a:gd name="T68" fmla="*/ 1 w 593"/>
                <a:gd name="T69" fmla="*/ 0 h 743"/>
                <a:gd name="T70" fmla="*/ 1 w 593"/>
                <a:gd name="T71" fmla="*/ 0 h 743"/>
                <a:gd name="T72" fmla="*/ 1 w 593"/>
                <a:gd name="T73" fmla="*/ 0 h 743"/>
                <a:gd name="T74" fmla="*/ 1 w 593"/>
                <a:gd name="T75" fmla="*/ 0 h 743"/>
                <a:gd name="T76" fmla="*/ 1 w 593"/>
                <a:gd name="T77" fmla="*/ 0 h 743"/>
                <a:gd name="T78" fmla="*/ 1 w 593"/>
                <a:gd name="T79" fmla="*/ 0 h 743"/>
                <a:gd name="T80" fmla="*/ 1 w 593"/>
                <a:gd name="T81" fmla="*/ 0 h 743"/>
                <a:gd name="T82" fmla="*/ 1 w 593"/>
                <a:gd name="T83" fmla="*/ 0 h 743"/>
                <a:gd name="T84" fmla="*/ 1 w 593"/>
                <a:gd name="T85" fmla="*/ 0 h 743"/>
                <a:gd name="T86" fmla="*/ 1 w 593"/>
                <a:gd name="T87" fmla="*/ 0 h 743"/>
                <a:gd name="T88" fmla="*/ 1 w 593"/>
                <a:gd name="T89" fmla="*/ 0 h 743"/>
                <a:gd name="T90" fmla="*/ 1 w 593"/>
                <a:gd name="T91" fmla="*/ 0 h 743"/>
                <a:gd name="T92" fmla="*/ 1 w 593"/>
                <a:gd name="T93" fmla="*/ 0 h 7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93"/>
                <a:gd name="T142" fmla="*/ 0 h 743"/>
                <a:gd name="T143" fmla="*/ 593 w 593"/>
                <a:gd name="T144" fmla="*/ 743 h 7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93" h="743">
                  <a:moveTo>
                    <a:pt x="131" y="654"/>
                  </a:moveTo>
                  <a:lnTo>
                    <a:pt x="0" y="549"/>
                  </a:lnTo>
                  <a:lnTo>
                    <a:pt x="91" y="518"/>
                  </a:lnTo>
                  <a:lnTo>
                    <a:pt x="169" y="554"/>
                  </a:lnTo>
                  <a:lnTo>
                    <a:pt x="181" y="551"/>
                  </a:lnTo>
                  <a:lnTo>
                    <a:pt x="196" y="551"/>
                  </a:lnTo>
                  <a:lnTo>
                    <a:pt x="208" y="545"/>
                  </a:lnTo>
                  <a:lnTo>
                    <a:pt x="221" y="545"/>
                  </a:lnTo>
                  <a:lnTo>
                    <a:pt x="236" y="541"/>
                  </a:lnTo>
                  <a:lnTo>
                    <a:pt x="254" y="541"/>
                  </a:lnTo>
                  <a:lnTo>
                    <a:pt x="271" y="533"/>
                  </a:lnTo>
                  <a:lnTo>
                    <a:pt x="283" y="533"/>
                  </a:lnTo>
                  <a:lnTo>
                    <a:pt x="317" y="428"/>
                  </a:lnTo>
                  <a:lnTo>
                    <a:pt x="265" y="391"/>
                  </a:lnTo>
                  <a:lnTo>
                    <a:pt x="258" y="338"/>
                  </a:lnTo>
                  <a:lnTo>
                    <a:pt x="165" y="284"/>
                  </a:lnTo>
                  <a:lnTo>
                    <a:pt x="171" y="272"/>
                  </a:lnTo>
                  <a:lnTo>
                    <a:pt x="181" y="251"/>
                  </a:lnTo>
                  <a:lnTo>
                    <a:pt x="185" y="242"/>
                  </a:lnTo>
                  <a:lnTo>
                    <a:pt x="196" y="224"/>
                  </a:lnTo>
                  <a:lnTo>
                    <a:pt x="210" y="217"/>
                  </a:lnTo>
                  <a:lnTo>
                    <a:pt x="236" y="207"/>
                  </a:lnTo>
                  <a:lnTo>
                    <a:pt x="254" y="205"/>
                  </a:lnTo>
                  <a:lnTo>
                    <a:pt x="256" y="134"/>
                  </a:lnTo>
                  <a:lnTo>
                    <a:pt x="292" y="90"/>
                  </a:lnTo>
                  <a:lnTo>
                    <a:pt x="313" y="0"/>
                  </a:lnTo>
                  <a:lnTo>
                    <a:pt x="430" y="77"/>
                  </a:lnTo>
                  <a:lnTo>
                    <a:pt x="369" y="157"/>
                  </a:lnTo>
                  <a:lnTo>
                    <a:pt x="386" y="269"/>
                  </a:lnTo>
                  <a:lnTo>
                    <a:pt x="357" y="286"/>
                  </a:lnTo>
                  <a:lnTo>
                    <a:pt x="365" y="378"/>
                  </a:lnTo>
                  <a:lnTo>
                    <a:pt x="426" y="487"/>
                  </a:lnTo>
                  <a:lnTo>
                    <a:pt x="471" y="491"/>
                  </a:lnTo>
                  <a:lnTo>
                    <a:pt x="463" y="518"/>
                  </a:lnTo>
                  <a:lnTo>
                    <a:pt x="536" y="581"/>
                  </a:lnTo>
                  <a:lnTo>
                    <a:pt x="593" y="704"/>
                  </a:lnTo>
                  <a:lnTo>
                    <a:pt x="536" y="733"/>
                  </a:lnTo>
                  <a:lnTo>
                    <a:pt x="519" y="716"/>
                  </a:lnTo>
                  <a:lnTo>
                    <a:pt x="511" y="639"/>
                  </a:lnTo>
                  <a:lnTo>
                    <a:pt x="484" y="633"/>
                  </a:lnTo>
                  <a:lnTo>
                    <a:pt x="428" y="714"/>
                  </a:lnTo>
                  <a:lnTo>
                    <a:pt x="361" y="743"/>
                  </a:lnTo>
                  <a:lnTo>
                    <a:pt x="192" y="735"/>
                  </a:lnTo>
                  <a:lnTo>
                    <a:pt x="177" y="712"/>
                  </a:lnTo>
                  <a:lnTo>
                    <a:pt x="190" y="693"/>
                  </a:lnTo>
                  <a:lnTo>
                    <a:pt x="156" y="643"/>
                  </a:lnTo>
                  <a:lnTo>
                    <a:pt x="131" y="65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5" name="Freeform 476"/>
            <p:cNvSpPr>
              <a:spLocks/>
            </p:cNvSpPr>
            <p:nvPr/>
          </p:nvSpPr>
          <p:spPr bwMode="auto">
            <a:xfrm>
              <a:off x="4171815" y="5378520"/>
              <a:ext cx="501560" cy="449172"/>
            </a:xfrm>
            <a:custGeom>
              <a:avLst/>
              <a:gdLst>
                <a:gd name="T0" fmla="*/ 1 w 593"/>
                <a:gd name="T1" fmla="*/ 0 h 743"/>
                <a:gd name="T2" fmla="*/ 0 w 593"/>
                <a:gd name="T3" fmla="*/ 0 h 743"/>
                <a:gd name="T4" fmla="*/ 1 w 593"/>
                <a:gd name="T5" fmla="*/ 0 h 743"/>
                <a:gd name="T6" fmla="*/ 1 w 593"/>
                <a:gd name="T7" fmla="*/ 0 h 743"/>
                <a:gd name="T8" fmla="*/ 1 w 593"/>
                <a:gd name="T9" fmla="*/ 0 h 743"/>
                <a:gd name="T10" fmla="*/ 1 w 593"/>
                <a:gd name="T11" fmla="*/ 0 h 743"/>
                <a:gd name="T12" fmla="*/ 1 w 593"/>
                <a:gd name="T13" fmla="*/ 0 h 743"/>
                <a:gd name="T14" fmla="*/ 1 w 593"/>
                <a:gd name="T15" fmla="*/ 0 h 743"/>
                <a:gd name="T16" fmla="*/ 1 w 593"/>
                <a:gd name="T17" fmla="*/ 0 h 743"/>
                <a:gd name="T18" fmla="*/ 1 w 593"/>
                <a:gd name="T19" fmla="*/ 0 h 743"/>
                <a:gd name="T20" fmla="*/ 1 w 593"/>
                <a:gd name="T21" fmla="*/ 0 h 743"/>
                <a:gd name="T22" fmla="*/ 1 w 593"/>
                <a:gd name="T23" fmla="*/ 0 h 743"/>
                <a:gd name="T24" fmla="*/ 1 w 593"/>
                <a:gd name="T25" fmla="*/ 0 h 743"/>
                <a:gd name="T26" fmla="*/ 1 w 593"/>
                <a:gd name="T27" fmla="*/ 0 h 743"/>
                <a:gd name="T28" fmla="*/ 1 w 593"/>
                <a:gd name="T29" fmla="*/ 0 h 743"/>
                <a:gd name="T30" fmla="*/ 1 w 593"/>
                <a:gd name="T31" fmla="*/ 0 h 743"/>
                <a:gd name="T32" fmla="*/ 1 w 593"/>
                <a:gd name="T33" fmla="*/ 0 h 743"/>
                <a:gd name="T34" fmla="*/ 1 w 593"/>
                <a:gd name="T35" fmla="*/ 0 h 743"/>
                <a:gd name="T36" fmla="*/ 1 w 593"/>
                <a:gd name="T37" fmla="*/ 0 h 743"/>
                <a:gd name="T38" fmla="*/ 1 w 593"/>
                <a:gd name="T39" fmla="*/ 0 h 743"/>
                <a:gd name="T40" fmla="*/ 1 w 593"/>
                <a:gd name="T41" fmla="*/ 0 h 743"/>
                <a:gd name="T42" fmla="*/ 1 w 593"/>
                <a:gd name="T43" fmla="*/ 0 h 743"/>
                <a:gd name="T44" fmla="*/ 1 w 593"/>
                <a:gd name="T45" fmla="*/ 0 h 743"/>
                <a:gd name="T46" fmla="*/ 1 w 593"/>
                <a:gd name="T47" fmla="*/ 0 h 743"/>
                <a:gd name="T48" fmla="*/ 1 w 593"/>
                <a:gd name="T49" fmla="*/ 0 h 743"/>
                <a:gd name="T50" fmla="*/ 1 w 593"/>
                <a:gd name="T51" fmla="*/ 0 h 743"/>
                <a:gd name="T52" fmla="*/ 1 w 593"/>
                <a:gd name="T53" fmla="*/ 0 h 743"/>
                <a:gd name="T54" fmla="*/ 1 w 593"/>
                <a:gd name="T55" fmla="*/ 0 h 743"/>
                <a:gd name="T56" fmla="*/ 1 w 593"/>
                <a:gd name="T57" fmla="*/ 0 h 743"/>
                <a:gd name="T58" fmla="*/ 1 w 593"/>
                <a:gd name="T59" fmla="*/ 0 h 743"/>
                <a:gd name="T60" fmla="*/ 1 w 593"/>
                <a:gd name="T61" fmla="*/ 0 h 743"/>
                <a:gd name="T62" fmla="*/ 1 w 593"/>
                <a:gd name="T63" fmla="*/ 0 h 743"/>
                <a:gd name="T64" fmla="*/ 1 w 593"/>
                <a:gd name="T65" fmla="*/ 0 h 743"/>
                <a:gd name="T66" fmla="*/ 1 w 593"/>
                <a:gd name="T67" fmla="*/ 0 h 743"/>
                <a:gd name="T68" fmla="*/ 1 w 593"/>
                <a:gd name="T69" fmla="*/ 0 h 743"/>
                <a:gd name="T70" fmla="*/ 1 w 593"/>
                <a:gd name="T71" fmla="*/ 0 h 743"/>
                <a:gd name="T72" fmla="*/ 1 w 593"/>
                <a:gd name="T73" fmla="*/ 0 h 743"/>
                <a:gd name="T74" fmla="*/ 1 w 593"/>
                <a:gd name="T75" fmla="*/ 0 h 743"/>
                <a:gd name="T76" fmla="*/ 1 w 593"/>
                <a:gd name="T77" fmla="*/ 0 h 743"/>
                <a:gd name="T78" fmla="*/ 1 w 593"/>
                <a:gd name="T79" fmla="*/ 0 h 743"/>
                <a:gd name="T80" fmla="*/ 1 w 593"/>
                <a:gd name="T81" fmla="*/ 0 h 743"/>
                <a:gd name="T82" fmla="*/ 1 w 593"/>
                <a:gd name="T83" fmla="*/ 0 h 743"/>
                <a:gd name="T84" fmla="*/ 1 w 593"/>
                <a:gd name="T85" fmla="*/ 0 h 743"/>
                <a:gd name="T86" fmla="*/ 1 w 593"/>
                <a:gd name="T87" fmla="*/ 0 h 743"/>
                <a:gd name="T88" fmla="*/ 1 w 593"/>
                <a:gd name="T89" fmla="*/ 0 h 743"/>
                <a:gd name="T90" fmla="*/ 1 w 593"/>
                <a:gd name="T91" fmla="*/ 0 h 743"/>
                <a:gd name="T92" fmla="*/ 1 w 593"/>
                <a:gd name="T93" fmla="*/ 0 h 74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93"/>
                <a:gd name="T142" fmla="*/ 0 h 743"/>
                <a:gd name="T143" fmla="*/ 593 w 593"/>
                <a:gd name="T144" fmla="*/ 743 h 74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93" h="743">
                  <a:moveTo>
                    <a:pt x="131" y="654"/>
                  </a:moveTo>
                  <a:lnTo>
                    <a:pt x="0" y="549"/>
                  </a:lnTo>
                  <a:lnTo>
                    <a:pt x="91" y="518"/>
                  </a:lnTo>
                  <a:lnTo>
                    <a:pt x="169" y="554"/>
                  </a:lnTo>
                  <a:lnTo>
                    <a:pt x="181" y="551"/>
                  </a:lnTo>
                  <a:lnTo>
                    <a:pt x="196" y="551"/>
                  </a:lnTo>
                  <a:lnTo>
                    <a:pt x="208" y="545"/>
                  </a:lnTo>
                  <a:lnTo>
                    <a:pt x="221" y="545"/>
                  </a:lnTo>
                  <a:lnTo>
                    <a:pt x="236" y="541"/>
                  </a:lnTo>
                  <a:lnTo>
                    <a:pt x="254" y="541"/>
                  </a:lnTo>
                  <a:lnTo>
                    <a:pt x="271" y="533"/>
                  </a:lnTo>
                  <a:lnTo>
                    <a:pt x="283" y="533"/>
                  </a:lnTo>
                  <a:lnTo>
                    <a:pt x="317" y="428"/>
                  </a:lnTo>
                  <a:lnTo>
                    <a:pt x="265" y="391"/>
                  </a:lnTo>
                  <a:lnTo>
                    <a:pt x="258" y="338"/>
                  </a:lnTo>
                  <a:lnTo>
                    <a:pt x="165" y="284"/>
                  </a:lnTo>
                  <a:lnTo>
                    <a:pt x="171" y="272"/>
                  </a:lnTo>
                  <a:lnTo>
                    <a:pt x="181" y="251"/>
                  </a:lnTo>
                  <a:lnTo>
                    <a:pt x="185" y="242"/>
                  </a:lnTo>
                  <a:lnTo>
                    <a:pt x="196" y="224"/>
                  </a:lnTo>
                  <a:lnTo>
                    <a:pt x="210" y="217"/>
                  </a:lnTo>
                  <a:lnTo>
                    <a:pt x="236" y="207"/>
                  </a:lnTo>
                  <a:lnTo>
                    <a:pt x="254" y="205"/>
                  </a:lnTo>
                  <a:lnTo>
                    <a:pt x="256" y="134"/>
                  </a:lnTo>
                  <a:lnTo>
                    <a:pt x="292" y="90"/>
                  </a:lnTo>
                  <a:lnTo>
                    <a:pt x="313" y="0"/>
                  </a:lnTo>
                  <a:lnTo>
                    <a:pt x="430" y="77"/>
                  </a:lnTo>
                  <a:lnTo>
                    <a:pt x="369" y="157"/>
                  </a:lnTo>
                  <a:lnTo>
                    <a:pt x="386" y="269"/>
                  </a:lnTo>
                  <a:lnTo>
                    <a:pt x="357" y="286"/>
                  </a:lnTo>
                  <a:lnTo>
                    <a:pt x="365" y="378"/>
                  </a:lnTo>
                  <a:lnTo>
                    <a:pt x="426" y="487"/>
                  </a:lnTo>
                  <a:lnTo>
                    <a:pt x="471" y="491"/>
                  </a:lnTo>
                  <a:lnTo>
                    <a:pt x="463" y="518"/>
                  </a:lnTo>
                  <a:lnTo>
                    <a:pt x="536" y="581"/>
                  </a:lnTo>
                  <a:lnTo>
                    <a:pt x="593" y="704"/>
                  </a:lnTo>
                  <a:lnTo>
                    <a:pt x="536" y="733"/>
                  </a:lnTo>
                  <a:lnTo>
                    <a:pt x="519" y="716"/>
                  </a:lnTo>
                  <a:lnTo>
                    <a:pt x="511" y="639"/>
                  </a:lnTo>
                  <a:lnTo>
                    <a:pt x="484" y="633"/>
                  </a:lnTo>
                  <a:lnTo>
                    <a:pt x="428" y="714"/>
                  </a:lnTo>
                  <a:lnTo>
                    <a:pt x="361" y="743"/>
                  </a:lnTo>
                  <a:lnTo>
                    <a:pt x="192" y="735"/>
                  </a:lnTo>
                  <a:lnTo>
                    <a:pt x="177" y="712"/>
                  </a:lnTo>
                  <a:lnTo>
                    <a:pt x="190" y="693"/>
                  </a:lnTo>
                  <a:lnTo>
                    <a:pt x="156" y="643"/>
                  </a:lnTo>
                  <a:lnTo>
                    <a:pt x="131" y="654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6" name="Freeform 477"/>
            <p:cNvSpPr>
              <a:spLocks/>
            </p:cNvSpPr>
            <p:nvPr/>
          </p:nvSpPr>
          <p:spPr bwMode="auto">
            <a:xfrm>
              <a:off x="3727180" y="5597178"/>
              <a:ext cx="320014" cy="272664"/>
            </a:xfrm>
            <a:custGeom>
              <a:avLst/>
              <a:gdLst>
                <a:gd name="T0" fmla="*/ 0 w 376"/>
                <a:gd name="T1" fmla="*/ 0 h 449"/>
                <a:gd name="T2" fmla="*/ 1 w 376"/>
                <a:gd name="T3" fmla="*/ 0 h 449"/>
                <a:gd name="T4" fmla="*/ 1 w 376"/>
                <a:gd name="T5" fmla="*/ 0 h 449"/>
                <a:gd name="T6" fmla="*/ 1 w 376"/>
                <a:gd name="T7" fmla="*/ 0 h 449"/>
                <a:gd name="T8" fmla="*/ 1 w 376"/>
                <a:gd name="T9" fmla="*/ 0 h 449"/>
                <a:gd name="T10" fmla="*/ 1 w 376"/>
                <a:gd name="T11" fmla="*/ 0 h 449"/>
                <a:gd name="T12" fmla="*/ 1 w 376"/>
                <a:gd name="T13" fmla="*/ 0 h 449"/>
                <a:gd name="T14" fmla="*/ 1 w 376"/>
                <a:gd name="T15" fmla="*/ 0 h 449"/>
                <a:gd name="T16" fmla="*/ 1 w 376"/>
                <a:gd name="T17" fmla="*/ 0 h 449"/>
                <a:gd name="T18" fmla="*/ 1 w 376"/>
                <a:gd name="T19" fmla="*/ 0 h 449"/>
                <a:gd name="T20" fmla="*/ 1 w 376"/>
                <a:gd name="T21" fmla="*/ 0 h 449"/>
                <a:gd name="T22" fmla="*/ 1 w 376"/>
                <a:gd name="T23" fmla="*/ 0 h 449"/>
                <a:gd name="T24" fmla="*/ 1 w 376"/>
                <a:gd name="T25" fmla="*/ 0 h 449"/>
                <a:gd name="T26" fmla="*/ 1 w 376"/>
                <a:gd name="T27" fmla="*/ 0 h 449"/>
                <a:gd name="T28" fmla="*/ 1 w 376"/>
                <a:gd name="T29" fmla="*/ 0 h 449"/>
                <a:gd name="T30" fmla="*/ 1 w 376"/>
                <a:gd name="T31" fmla="*/ 0 h 449"/>
                <a:gd name="T32" fmla="*/ 1 w 376"/>
                <a:gd name="T33" fmla="*/ 0 h 449"/>
                <a:gd name="T34" fmla="*/ 1 w 376"/>
                <a:gd name="T35" fmla="*/ 0 h 449"/>
                <a:gd name="T36" fmla="*/ 1 w 376"/>
                <a:gd name="T37" fmla="*/ 0 h 449"/>
                <a:gd name="T38" fmla="*/ 1 w 376"/>
                <a:gd name="T39" fmla="*/ 0 h 449"/>
                <a:gd name="T40" fmla="*/ 1 w 376"/>
                <a:gd name="T41" fmla="*/ 0 h 449"/>
                <a:gd name="T42" fmla="*/ 1 w 376"/>
                <a:gd name="T43" fmla="*/ 0 h 449"/>
                <a:gd name="T44" fmla="*/ 1 w 376"/>
                <a:gd name="T45" fmla="*/ 0 h 449"/>
                <a:gd name="T46" fmla="*/ 1 w 376"/>
                <a:gd name="T47" fmla="*/ 0 h 449"/>
                <a:gd name="T48" fmla="*/ 1 w 376"/>
                <a:gd name="T49" fmla="*/ 0 h 449"/>
                <a:gd name="T50" fmla="*/ 1 w 376"/>
                <a:gd name="T51" fmla="*/ 0 h 449"/>
                <a:gd name="T52" fmla="*/ 1 w 376"/>
                <a:gd name="T53" fmla="*/ 0 h 449"/>
                <a:gd name="T54" fmla="*/ 1 w 376"/>
                <a:gd name="T55" fmla="*/ 0 h 449"/>
                <a:gd name="T56" fmla="*/ 1 w 376"/>
                <a:gd name="T57" fmla="*/ 0 h 449"/>
                <a:gd name="T58" fmla="*/ 1 w 376"/>
                <a:gd name="T59" fmla="*/ 0 h 449"/>
                <a:gd name="T60" fmla="*/ 1 w 376"/>
                <a:gd name="T61" fmla="*/ 0 h 449"/>
                <a:gd name="T62" fmla="*/ 0 w 376"/>
                <a:gd name="T63" fmla="*/ 0 h 4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6"/>
                <a:gd name="T97" fmla="*/ 0 h 449"/>
                <a:gd name="T98" fmla="*/ 376 w 376"/>
                <a:gd name="T99" fmla="*/ 449 h 4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6" h="449">
                  <a:moveTo>
                    <a:pt x="0" y="88"/>
                  </a:moveTo>
                  <a:lnTo>
                    <a:pt x="86" y="0"/>
                  </a:lnTo>
                  <a:lnTo>
                    <a:pt x="163" y="26"/>
                  </a:lnTo>
                  <a:lnTo>
                    <a:pt x="276" y="193"/>
                  </a:lnTo>
                  <a:lnTo>
                    <a:pt x="301" y="226"/>
                  </a:lnTo>
                  <a:lnTo>
                    <a:pt x="376" y="255"/>
                  </a:lnTo>
                  <a:lnTo>
                    <a:pt x="366" y="264"/>
                  </a:lnTo>
                  <a:lnTo>
                    <a:pt x="364" y="278"/>
                  </a:lnTo>
                  <a:lnTo>
                    <a:pt x="358" y="301"/>
                  </a:lnTo>
                  <a:lnTo>
                    <a:pt x="357" y="316"/>
                  </a:lnTo>
                  <a:lnTo>
                    <a:pt x="341" y="322"/>
                  </a:lnTo>
                  <a:lnTo>
                    <a:pt x="322" y="326"/>
                  </a:lnTo>
                  <a:lnTo>
                    <a:pt x="309" y="335"/>
                  </a:lnTo>
                  <a:lnTo>
                    <a:pt x="287" y="353"/>
                  </a:lnTo>
                  <a:lnTo>
                    <a:pt x="261" y="374"/>
                  </a:lnTo>
                  <a:lnTo>
                    <a:pt x="245" y="383"/>
                  </a:lnTo>
                  <a:lnTo>
                    <a:pt x="236" y="410"/>
                  </a:lnTo>
                  <a:lnTo>
                    <a:pt x="216" y="426"/>
                  </a:lnTo>
                  <a:lnTo>
                    <a:pt x="190" y="441"/>
                  </a:lnTo>
                  <a:lnTo>
                    <a:pt x="157" y="443"/>
                  </a:lnTo>
                  <a:lnTo>
                    <a:pt x="111" y="439"/>
                  </a:lnTo>
                  <a:lnTo>
                    <a:pt x="86" y="435"/>
                  </a:lnTo>
                  <a:lnTo>
                    <a:pt x="51" y="449"/>
                  </a:lnTo>
                  <a:lnTo>
                    <a:pt x="42" y="426"/>
                  </a:lnTo>
                  <a:lnTo>
                    <a:pt x="23" y="370"/>
                  </a:lnTo>
                  <a:lnTo>
                    <a:pt x="21" y="353"/>
                  </a:lnTo>
                  <a:lnTo>
                    <a:pt x="120" y="253"/>
                  </a:lnTo>
                  <a:lnTo>
                    <a:pt x="90" y="224"/>
                  </a:lnTo>
                  <a:lnTo>
                    <a:pt x="61" y="209"/>
                  </a:lnTo>
                  <a:lnTo>
                    <a:pt x="32" y="149"/>
                  </a:lnTo>
                  <a:lnTo>
                    <a:pt x="15" y="105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7" name="Freeform 478"/>
            <p:cNvSpPr>
              <a:spLocks/>
            </p:cNvSpPr>
            <p:nvPr/>
          </p:nvSpPr>
          <p:spPr bwMode="auto">
            <a:xfrm>
              <a:off x="3727180" y="5597178"/>
              <a:ext cx="320014" cy="272664"/>
            </a:xfrm>
            <a:custGeom>
              <a:avLst/>
              <a:gdLst>
                <a:gd name="T0" fmla="*/ 0 w 376"/>
                <a:gd name="T1" fmla="*/ 0 h 449"/>
                <a:gd name="T2" fmla="*/ 1 w 376"/>
                <a:gd name="T3" fmla="*/ 0 h 449"/>
                <a:gd name="T4" fmla="*/ 1 w 376"/>
                <a:gd name="T5" fmla="*/ 0 h 449"/>
                <a:gd name="T6" fmla="*/ 1 w 376"/>
                <a:gd name="T7" fmla="*/ 0 h 449"/>
                <a:gd name="T8" fmla="*/ 1 w 376"/>
                <a:gd name="T9" fmla="*/ 0 h 449"/>
                <a:gd name="T10" fmla="*/ 1 w 376"/>
                <a:gd name="T11" fmla="*/ 0 h 449"/>
                <a:gd name="T12" fmla="*/ 1 w 376"/>
                <a:gd name="T13" fmla="*/ 0 h 449"/>
                <a:gd name="T14" fmla="*/ 1 w 376"/>
                <a:gd name="T15" fmla="*/ 0 h 449"/>
                <a:gd name="T16" fmla="*/ 1 w 376"/>
                <a:gd name="T17" fmla="*/ 0 h 449"/>
                <a:gd name="T18" fmla="*/ 1 w 376"/>
                <a:gd name="T19" fmla="*/ 0 h 449"/>
                <a:gd name="T20" fmla="*/ 1 w 376"/>
                <a:gd name="T21" fmla="*/ 0 h 449"/>
                <a:gd name="T22" fmla="*/ 1 w 376"/>
                <a:gd name="T23" fmla="*/ 0 h 449"/>
                <a:gd name="T24" fmla="*/ 1 w 376"/>
                <a:gd name="T25" fmla="*/ 0 h 449"/>
                <a:gd name="T26" fmla="*/ 1 w 376"/>
                <a:gd name="T27" fmla="*/ 0 h 449"/>
                <a:gd name="T28" fmla="*/ 1 w 376"/>
                <a:gd name="T29" fmla="*/ 0 h 449"/>
                <a:gd name="T30" fmla="*/ 1 w 376"/>
                <a:gd name="T31" fmla="*/ 0 h 449"/>
                <a:gd name="T32" fmla="*/ 1 w 376"/>
                <a:gd name="T33" fmla="*/ 0 h 449"/>
                <a:gd name="T34" fmla="*/ 1 w 376"/>
                <a:gd name="T35" fmla="*/ 0 h 449"/>
                <a:gd name="T36" fmla="*/ 1 w 376"/>
                <a:gd name="T37" fmla="*/ 0 h 449"/>
                <a:gd name="T38" fmla="*/ 1 w 376"/>
                <a:gd name="T39" fmla="*/ 0 h 449"/>
                <a:gd name="T40" fmla="*/ 1 w 376"/>
                <a:gd name="T41" fmla="*/ 0 h 449"/>
                <a:gd name="T42" fmla="*/ 1 w 376"/>
                <a:gd name="T43" fmla="*/ 0 h 449"/>
                <a:gd name="T44" fmla="*/ 1 w 376"/>
                <a:gd name="T45" fmla="*/ 0 h 449"/>
                <a:gd name="T46" fmla="*/ 1 w 376"/>
                <a:gd name="T47" fmla="*/ 0 h 449"/>
                <a:gd name="T48" fmla="*/ 1 w 376"/>
                <a:gd name="T49" fmla="*/ 0 h 449"/>
                <a:gd name="T50" fmla="*/ 1 w 376"/>
                <a:gd name="T51" fmla="*/ 0 h 449"/>
                <a:gd name="T52" fmla="*/ 1 w 376"/>
                <a:gd name="T53" fmla="*/ 0 h 449"/>
                <a:gd name="T54" fmla="*/ 1 w 376"/>
                <a:gd name="T55" fmla="*/ 0 h 449"/>
                <a:gd name="T56" fmla="*/ 1 w 376"/>
                <a:gd name="T57" fmla="*/ 0 h 449"/>
                <a:gd name="T58" fmla="*/ 1 w 376"/>
                <a:gd name="T59" fmla="*/ 0 h 449"/>
                <a:gd name="T60" fmla="*/ 1 w 376"/>
                <a:gd name="T61" fmla="*/ 0 h 449"/>
                <a:gd name="T62" fmla="*/ 0 w 376"/>
                <a:gd name="T63" fmla="*/ 0 h 44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76"/>
                <a:gd name="T97" fmla="*/ 0 h 449"/>
                <a:gd name="T98" fmla="*/ 376 w 376"/>
                <a:gd name="T99" fmla="*/ 449 h 44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76" h="449">
                  <a:moveTo>
                    <a:pt x="0" y="88"/>
                  </a:moveTo>
                  <a:lnTo>
                    <a:pt x="86" y="0"/>
                  </a:lnTo>
                  <a:lnTo>
                    <a:pt x="163" y="26"/>
                  </a:lnTo>
                  <a:lnTo>
                    <a:pt x="276" y="193"/>
                  </a:lnTo>
                  <a:lnTo>
                    <a:pt x="301" y="226"/>
                  </a:lnTo>
                  <a:lnTo>
                    <a:pt x="376" y="255"/>
                  </a:lnTo>
                  <a:lnTo>
                    <a:pt x="366" y="264"/>
                  </a:lnTo>
                  <a:lnTo>
                    <a:pt x="364" y="278"/>
                  </a:lnTo>
                  <a:lnTo>
                    <a:pt x="358" y="301"/>
                  </a:lnTo>
                  <a:lnTo>
                    <a:pt x="357" y="316"/>
                  </a:lnTo>
                  <a:lnTo>
                    <a:pt x="341" y="322"/>
                  </a:lnTo>
                  <a:lnTo>
                    <a:pt x="322" y="326"/>
                  </a:lnTo>
                  <a:lnTo>
                    <a:pt x="309" y="335"/>
                  </a:lnTo>
                  <a:lnTo>
                    <a:pt x="287" y="353"/>
                  </a:lnTo>
                  <a:lnTo>
                    <a:pt x="261" y="374"/>
                  </a:lnTo>
                  <a:lnTo>
                    <a:pt x="245" y="383"/>
                  </a:lnTo>
                  <a:lnTo>
                    <a:pt x="236" y="410"/>
                  </a:lnTo>
                  <a:lnTo>
                    <a:pt x="216" y="426"/>
                  </a:lnTo>
                  <a:lnTo>
                    <a:pt x="190" y="441"/>
                  </a:lnTo>
                  <a:lnTo>
                    <a:pt x="157" y="443"/>
                  </a:lnTo>
                  <a:lnTo>
                    <a:pt x="111" y="439"/>
                  </a:lnTo>
                  <a:lnTo>
                    <a:pt x="86" y="435"/>
                  </a:lnTo>
                  <a:lnTo>
                    <a:pt x="51" y="449"/>
                  </a:lnTo>
                  <a:lnTo>
                    <a:pt x="42" y="426"/>
                  </a:lnTo>
                  <a:lnTo>
                    <a:pt x="23" y="370"/>
                  </a:lnTo>
                  <a:lnTo>
                    <a:pt x="21" y="353"/>
                  </a:lnTo>
                  <a:lnTo>
                    <a:pt x="120" y="253"/>
                  </a:lnTo>
                  <a:lnTo>
                    <a:pt x="90" y="224"/>
                  </a:lnTo>
                  <a:lnTo>
                    <a:pt x="61" y="209"/>
                  </a:lnTo>
                  <a:lnTo>
                    <a:pt x="32" y="149"/>
                  </a:lnTo>
                  <a:lnTo>
                    <a:pt x="15" y="105"/>
                  </a:lnTo>
                  <a:lnTo>
                    <a:pt x="0" y="88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8" name="Freeform 479"/>
            <p:cNvSpPr>
              <a:spLocks/>
            </p:cNvSpPr>
            <p:nvPr/>
          </p:nvSpPr>
          <p:spPr bwMode="auto">
            <a:xfrm>
              <a:off x="4151814" y="5454919"/>
              <a:ext cx="287705" cy="256858"/>
            </a:xfrm>
            <a:custGeom>
              <a:avLst/>
              <a:gdLst>
                <a:gd name="T0" fmla="*/ 0 w 342"/>
                <a:gd name="T1" fmla="*/ 0 h 426"/>
                <a:gd name="T2" fmla="*/ 1 w 342"/>
                <a:gd name="T3" fmla="*/ 0 h 426"/>
                <a:gd name="T4" fmla="*/ 1 w 342"/>
                <a:gd name="T5" fmla="*/ 0 h 426"/>
                <a:gd name="T6" fmla="*/ 1 w 342"/>
                <a:gd name="T7" fmla="*/ 0 h 426"/>
                <a:gd name="T8" fmla="*/ 1 w 342"/>
                <a:gd name="T9" fmla="*/ 0 h 426"/>
                <a:gd name="T10" fmla="*/ 1 w 342"/>
                <a:gd name="T11" fmla="*/ 0 h 426"/>
                <a:gd name="T12" fmla="*/ 1 w 342"/>
                <a:gd name="T13" fmla="*/ 0 h 426"/>
                <a:gd name="T14" fmla="*/ 1 w 342"/>
                <a:gd name="T15" fmla="*/ 0 h 426"/>
                <a:gd name="T16" fmla="*/ 1 w 342"/>
                <a:gd name="T17" fmla="*/ 0 h 426"/>
                <a:gd name="T18" fmla="*/ 1 w 342"/>
                <a:gd name="T19" fmla="*/ 0 h 426"/>
                <a:gd name="T20" fmla="*/ 1 w 342"/>
                <a:gd name="T21" fmla="*/ 0 h 426"/>
                <a:gd name="T22" fmla="*/ 1 w 342"/>
                <a:gd name="T23" fmla="*/ 0 h 426"/>
                <a:gd name="T24" fmla="*/ 1 w 342"/>
                <a:gd name="T25" fmla="*/ 0 h 426"/>
                <a:gd name="T26" fmla="*/ 1 w 342"/>
                <a:gd name="T27" fmla="*/ 0 h 426"/>
                <a:gd name="T28" fmla="*/ 1 w 342"/>
                <a:gd name="T29" fmla="*/ 0 h 426"/>
                <a:gd name="T30" fmla="*/ 1 w 342"/>
                <a:gd name="T31" fmla="*/ 0 h 426"/>
                <a:gd name="T32" fmla="*/ 1 w 342"/>
                <a:gd name="T33" fmla="*/ 0 h 426"/>
                <a:gd name="T34" fmla="*/ 1 w 342"/>
                <a:gd name="T35" fmla="*/ 0 h 426"/>
                <a:gd name="T36" fmla="*/ 1 w 342"/>
                <a:gd name="T37" fmla="*/ 0 h 426"/>
                <a:gd name="T38" fmla="*/ 1 w 342"/>
                <a:gd name="T39" fmla="*/ 0 h 426"/>
                <a:gd name="T40" fmla="*/ 1 w 342"/>
                <a:gd name="T41" fmla="*/ 0 h 426"/>
                <a:gd name="T42" fmla="*/ 1 w 342"/>
                <a:gd name="T43" fmla="*/ 0 h 426"/>
                <a:gd name="T44" fmla="*/ 1 w 342"/>
                <a:gd name="T45" fmla="*/ 0 h 426"/>
                <a:gd name="T46" fmla="*/ 1 w 342"/>
                <a:gd name="T47" fmla="*/ 0 h 426"/>
                <a:gd name="T48" fmla="*/ 1 w 342"/>
                <a:gd name="T49" fmla="*/ 0 h 426"/>
                <a:gd name="T50" fmla="*/ 1 w 342"/>
                <a:gd name="T51" fmla="*/ 0 h 426"/>
                <a:gd name="T52" fmla="*/ 0 w 342"/>
                <a:gd name="T53" fmla="*/ 0 h 42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42"/>
                <a:gd name="T82" fmla="*/ 0 h 426"/>
                <a:gd name="T83" fmla="*/ 342 w 342"/>
                <a:gd name="T84" fmla="*/ 426 h 42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42" h="426">
                  <a:moveTo>
                    <a:pt x="0" y="256"/>
                  </a:moveTo>
                  <a:lnTo>
                    <a:pt x="56" y="281"/>
                  </a:lnTo>
                  <a:lnTo>
                    <a:pt x="14" y="350"/>
                  </a:lnTo>
                  <a:lnTo>
                    <a:pt x="25" y="421"/>
                  </a:lnTo>
                  <a:lnTo>
                    <a:pt x="116" y="390"/>
                  </a:lnTo>
                  <a:lnTo>
                    <a:pt x="194" y="426"/>
                  </a:lnTo>
                  <a:lnTo>
                    <a:pt x="206" y="423"/>
                  </a:lnTo>
                  <a:lnTo>
                    <a:pt x="221" y="423"/>
                  </a:lnTo>
                  <a:lnTo>
                    <a:pt x="233" y="417"/>
                  </a:lnTo>
                  <a:lnTo>
                    <a:pt x="246" y="417"/>
                  </a:lnTo>
                  <a:lnTo>
                    <a:pt x="261" y="413"/>
                  </a:lnTo>
                  <a:lnTo>
                    <a:pt x="279" y="413"/>
                  </a:lnTo>
                  <a:lnTo>
                    <a:pt x="296" y="405"/>
                  </a:lnTo>
                  <a:lnTo>
                    <a:pt x="308" y="405"/>
                  </a:lnTo>
                  <a:lnTo>
                    <a:pt x="342" y="300"/>
                  </a:lnTo>
                  <a:lnTo>
                    <a:pt x="290" y="263"/>
                  </a:lnTo>
                  <a:lnTo>
                    <a:pt x="283" y="210"/>
                  </a:lnTo>
                  <a:lnTo>
                    <a:pt x="190" y="156"/>
                  </a:lnTo>
                  <a:lnTo>
                    <a:pt x="154" y="135"/>
                  </a:lnTo>
                  <a:lnTo>
                    <a:pt x="171" y="87"/>
                  </a:lnTo>
                  <a:lnTo>
                    <a:pt x="150" y="18"/>
                  </a:lnTo>
                  <a:lnTo>
                    <a:pt x="104" y="0"/>
                  </a:lnTo>
                  <a:lnTo>
                    <a:pt x="108" y="102"/>
                  </a:lnTo>
                  <a:lnTo>
                    <a:pt x="108" y="137"/>
                  </a:lnTo>
                  <a:lnTo>
                    <a:pt x="54" y="141"/>
                  </a:lnTo>
                  <a:lnTo>
                    <a:pt x="4" y="189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79" name="Freeform 480"/>
            <p:cNvSpPr>
              <a:spLocks/>
            </p:cNvSpPr>
            <p:nvPr/>
          </p:nvSpPr>
          <p:spPr bwMode="auto">
            <a:xfrm>
              <a:off x="4151814" y="5454919"/>
              <a:ext cx="287705" cy="256858"/>
            </a:xfrm>
            <a:custGeom>
              <a:avLst/>
              <a:gdLst>
                <a:gd name="T0" fmla="*/ 0 w 342"/>
                <a:gd name="T1" fmla="*/ 0 h 426"/>
                <a:gd name="T2" fmla="*/ 1 w 342"/>
                <a:gd name="T3" fmla="*/ 0 h 426"/>
                <a:gd name="T4" fmla="*/ 1 w 342"/>
                <a:gd name="T5" fmla="*/ 0 h 426"/>
                <a:gd name="T6" fmla="*/ 1 w 342"/>
                <a:gd name="T7" fmla="*/ 0 h 426"/>
                <a:gd name="T8" fmla="*/ 1 w 342"/>
                <a:gd name="T9" fmla="*/ 0 h 426"/>
                <a:gd name="T10" fmla="*/ 1 w 342"/>
                <a:gd name="T11" fmla="*/ 0 h 426"/>
                <a:gd name="T12" fmla="*/ 1 w 342"/>
                <a:gd name="T13" fmla="*/ 0 h 426"/>
                <a:gd name="T14" fmla="*/ 1 w 342"/>
                <a:gd name="T15" fmla="*/ 0 h 426"/>
                <a:gd name="T16" fmla="*/ 1 w 342"/>
                <a:gd name="T17" fmla="*/ 0 h 426"/>
                <a:gd name="T18" fmla="*/ 1 w 342"/>
                <a:gd name="T19" fmla="*/ 0 h 426"/>
                <a:gd name="T20" fmla="*/ 1 w 342"/>
                <a:gd name="T21" fmla="*/ 0 h 426"/>
                <a:gd name="T22" fmla="*/ 1 w 342"/>
                <a:gd name="T23" fmla="*/ 0 h 426"/>
                <a:gd name="T24" fmla="*/ 1 w 342"/>
                <a:gd name="T25" fmla="*/ 0 h 426"/>
                <a:gd name="T26" fmla="*/ 1 w 342"/>
                <a:gd name="T27" fmla="*/ 0 h 426"/>
                <a:gd name="T28" fmla="*/ 1 w 342"/>
                <a:gd name="T29" fmla="*/ 0 h 426"/>
                <a:gd name="T30" fmla="*/ 1 w 342"/>
                <a:gd name="T31" fmla="*/ 0 h 426"/>
                <a:gd name="T32" fmla="*/ 1 w 342"/>
                <a:gd name="T33" fmla="*/ 0 h 426"/>
                <a:gd name="T34" fmla="*/ 1 w 342"/>
                <a:gd name="T35" fmla="*/ 0 h 426"/>
                <a:gd name="T36" fmla="*/ 1 w 342"/>
                <a:gd name="T37" fmla="*/ 0 h 426"/>
                <a:gd name="T38" fmla="*/ 1 w 342"/>
                <a:gd name="T39" fmla="*/ 0 h 426"/>
                <a:gd name="T40" fmla="*/ 1 w 342"/>
                <a:gd name="T41" fmla="*/ 0 h 426"/>
                <a:gd name="T42" fmla="*/ 1 w 342"/>
                <a:gd name="T43" fmla="*/ 0 h 426"/>
                <a:gd name="T44" fmla="*/ 1 w 342"/>
                <a:gd name="T45" fmla="*/ 0 h 426"/>
                <a:gd name="T46" fmla="*/ 1 w 342"/>
                <a:gd name="T47" fmla="*/ 0 h 426"/>
                <a:gd name="T48" fmla="*/ 1 w 342"/>
                <a:gd name="T49" fmla="*/ 0 h 426"/>
                <a:gd name="T50" fmla="*/ 1 w 342"/>
                <a:gd name="T51" fmla="*/ 0 h 426"/>
                <a:gd name="T52" fmla="*/ 0 w 342"/>
                <a:gd name="T53" fmla="*/ 0 h 42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42"/>
                <a:gd name="T82" fmla="*/ 0 h 426"/>
                <a:gd name="T83" fmla="*/ 342 w 342"/>
                <a:gd name="T84" fmla="*/ 426 h 42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42" h="426">
                  <a:moveTo>
                    <a:pt x="0" y="256"/>
                  </a:moveTo>
                  <a:lnTo>
                    <a:pt x="56" y="281"/>
                  </a:lnTo>
                  <a:lnTo>
                    <a:pt x="14" y="350"/>
                  </a:lnTo>
                  <a:lnTo>
                    <a:pt x="25" y="421"/>
                  </a:lnTo>
                  <a:lnTo>
                    <a:pt x="116" y="390"/>
                  </a:lnTo>
                  <a:lnTo>
                    <a:pt x="194" y="426"/>
                  </a:lnTo>
                  <a:lnTo>
                    <a:pt x="206" y="423"/>
                  </a:lnTo>
                  <a:lnTo>
                    <a:pt x="221" y="423"/>
                  </a:lnTo>
                  <a:lnTo>
                    <a:pt x="233" y="417"/>
                  </a:lnTo>
                  <a:lnTo>
                    <a:pt x="246" y="417"/>
                  </a:lnTo>
                  <a:lnTo>
                    <a:pt x="261" y="413"/>
                  </a:lnTo>
                  <a:lnTo>
                    <a:pt x="279" y="413"/>
                  </a:lnTo>
                  <a:lnTo>
                    <a:pt x="296" y="405"/>
                  </a:lnTo>
                  <a:lnTo>
                    <a:pt x="308" y="405"/>
                  </a:lnTo>
                  <a:lnTo>
                    <a:pt x="342" y="300"/>
                  </a:lnTo>
                  <a:lnTo>
                    <a:pt x="290" y="263"/>
                  </a:lnTo>
                  <a:lnTo>
                    <a:pt x="283" y="210"/>
                  </a:lnTo>
                  <a:lnTo>
                    <a:pt x="190" y="156"/>
                  </a:lnTo>
                  <a:lnTo>
                    <a:pt x="154" y="135"/>
                  </a:lnTo>
                  <a:lnTo>
                    <a:pt x="171" y="87"/>
                  </a:lnTo>
                  <a:lnTo>
                    <a:pt x="150" y="18"/>
                  </a:lnTo>
                  <a:lnTo>
                    <a:pt x="104" y="0"/>
                  </a:lnTo>
                  <a:lnTo>
                    <a:pt x="108" y="102"/>
                  </a:lnTo>
                  <a:lnTo>
                    <a:pt x="108" y="137"/>
                  </a:lnTo>
                  <a:lnTo>
                    <a:pt x="54" y="141"/>
                  </a:lnTo>
                  <a:lnTo>
                    <a:pt x="4" y="189"/>
                  </a:lnTo>
                  <a:lnTo>
                    <a:pt x="0" y="256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0" name="Freeform 481"/>
            <p:cNvSpPr>
              <a:spLocks/>
            </p:cNvSpPr>
            <p:nvPr/>
          </p:nvSpPr>
          <p:spPr bwMode="auto">
            <a:xfrm>
              <a:off x="3562558" y="5419354"/>
              <a:ext cx="678491" cy="292423"/>
            </a:xfrm>
            <a:custGeom>
              <a:avLst/>
              <a:gdLst>
                <a:gd name="T0" fmla="*/ 1 w 806"/>
                <a:gd name="T1" fmla="*/ 0 h 483"/>
                <a:gd name="T2" fmla="*/ 1 w 806"/>
                <a:gd name="T3" fmla="*/ 0 h 483"/>
                <a:gd name="T4" fmla="*/ 1 w 806"/>
                <a:gd name="T5" fmla="*/ 0 h 483"/>
                <a:gd name="T6" fmla="*/ 1 w 806"/>
                <a:gd name="T7" fmla="*/ 0 h 483"/>
                <a:gd name="T8" fmla="*/ 1 w 806"/>
                <a:gd name="T9" fmla="*/ 0 h 483"/>
                <a:gd name="T10" fmla="*/ 1 w 806"/>
                <a:gd name="T11" fmla="*/ 0 h 483"/>
                <a:gd name="T12" fmla="*/ 1 w 806"/>
                <a:gd name="T13" fmla="*/ 0 h 483"/>
                <a:gd name="T14" fmla="*/ 1 w 806"/>
                <a:gd name="T15" fmla="*/ 0 h 483"/>
                <a:gd name="T16" fmla="*/ 1 w 806"/>
                <a:gd name="T17" fmla="*/ 0 h 483"/>
                <a:gd name="T18" fmla="*/ 1 w 806"/>
                <a:gd name="T19" fmla="*/ 0 h 483"/>
                <a:gd name="T20" fmla="*/ 1 w 806"/>
                <a:gd name="T21" fmla="*/ 0 h 483"/>
                <a:gd name="T22" fmla="*/ 1 w 806"/>
                <a:gd name="T23" fmla="*/ 0 h 483"/>
                <a:gd name="T24" fmla="*/ 1 w 806"/>
                <a:gd name="T25" fmla="*/ 0 h 483"/>
                <a:gd name="T26" fmla="*/ 1 w 806"/>
                <a:gd name="T27" fmla="*/ 0 h 483"/>
                <a:gd name="T28" fmla="*/ 1 w 806"/>
                <a:gd name="T29" fmla="*/ 0 h 483"/>
                <a:gd name="T30" fmla="*/ 1 w 806"/>
                <a:gd name="T31" fmla="*/ 0 h 483"/>
                <a:gd name="T32" fmla="*/ 1 w 806"/>
                <a:gd name="T33" fmla="*/ 0 h 483"/>
                <a:gd name="T34" fmla="*/ 1 w 806"/>
                <a:gd name="T35" fmla="*/ 0 h 483"/>
                <a:gd name="T36" fmla="*/ 1 w 806"/>
                <a:gd name="T37" fmla="*/ 0 h 483"/>
                <a:gd name="T38" fmla="*/ 1 w 806"/>
                <a:gd name="T39" fmla="*/ 0 h 483"/>
                <a:gd name="T40" fmla="*/ 1 w 806"/>
                <a:gd name="T41" fmla="*/ 0 h 483"/>
                <a:gd name="T42" fmla="*/ 1 w 806"/>
                <a:gd name="T43" fmla="*/ 0 h 483"/>
                <a:gd name="T44" fmla="*/ 1 w 806"/>
                <a:gd name="T45" fmla="*/ 0 h 483"/>
                <a:gd name="T46" fmla="*/ 1 w 806"/>
                <a:gd name="T47" fmla="*/ 0 h 483"/>
                <a:gd name="T48" fmla="*/ 1 w 806"/>
                <a:gd name="T49" fmla="*/ 0 h 483"/>
                <a:gd name="T50" fmla="*/ 1 w 806"/>
                <a:gd name="T51" fmla="*/ 0 h 483"/>
                <a:gd name="T52" fmla="*/ 1 w 806"/>
                <a:gd name="T53" fmla="*/ 0 h 483"/>
                <a:gd name="T54" fmla="*/ 1 w 806"/>
                <a:gd name="T55" fmla="*/ 0 h 483"/>
                <a:gd name="T56" fmla="*/ 1 w 806"/>
                <a:gd name="T57" fmla="*/ 0 h 483"/>
                <a:gd name="T58" fmla="*/ 1 w 806"/>
                <a:gd name="T59" fmla="*/ 0 h 483"/>
                <a:gd name="T60" fmla="*/ 1 w 806"/>
                <a:gd name="T61" fmla="*/ 0 h 483"/>
                <a:gd name="T62" fmla="*/ 1 w 806"/>
                <a:gd name="T63" fmla="*/ 0 h 483"/>
                <a:gd name="T64" fmla="*/ 0 w 806"/>
                <a:gd name="T65" fmla="*/ 0 h 483"/>
                <a:gd name="T66" fmla="*/ 1 w 806"/>
                <a:gd name="T67" fmla="*/ 0 h 483"/>
                <a:gd name="T68" fmla="*/ 1 w 806"/>
                <a:gd name="T69" fmla="*/ 0 h 48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6"/>
                <a:gd name="T106" fmla="*/ 0 h 483"/>
                <a:gd name="T107" fmla="*/ 806 w 806"/>
                <a:gd name="T108" fmla="*/ 483 h 48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6" h="483">
                  <a:moveTo>
                    <a:pt x="136" y="0"/>
                  </a:moveTo>
                  <a:lnTo>
                    <a:pt x="175" y="102"/>
                  </a:lnTo>
                  <a:lnTo>
                    <a:pt x="224" y="109"/>
                  </a:lnTo>
                  <a:lnTo>
                    <a:pt x="217" y="127"/>
                  </a:lnTo>
                  <a:lnTo>
                    <a:pt x="219" y="132"/>
                  </a:lnTo>
                  <a:lnTo>
                    <a:pt x="224" y="138"/>
                  </a:lnTo>
                  <a:lnTo>
                    <a:pt x="236" y="138"/>
                  </a:lnTo>
                  <a:lnTo>
                    <a:pt x="242" y="142"/>
                  </a:lnTo>
                  <a:lnTo>
                    <a:pt x="247" y="155"/>
                  </a:lnTo>
                  <a:lnTo>
                    <a:pt x="247" y="186"/>
                  </a:lnTo>
                  <a:lnTo>
                    <a:pt x="253" y="201"/>
                  </a:lnTo>
                  <a:lnTo>
                    <a:pt x="263" y="213"/>
                  </a:lnTo>
                  <a:lnTo>
                    <a:pt x="274" y="205"/>
                  </a:lnTo>
                  <a:lnTo>
                    <a:pt x="320" y="155"/>
                  </a:lnTo>
                  <a:lnTo>
                    <a:pt x="441" y="159"/>
                  </a:lnTo>
                  <a:lnTo>
                    <a:pt x="516" y="79"/>
                  </a:lnTo>
                  <a:lnTo>
                    <a:pt x="629" y="67"/>
                  </a:lnTo>
                  <a:lnTo>
                    <a:pt x="806" y="159"/>
                  </a:lnTo>
                  <a:lnTo>
                    <a:pt x="806" y="194"/>
                  </a:lnTo>
                  <a:lnTo>
                    <a:pt x="752" y="198"/>
                  </a:lnTo>
                  <a:lnTo>
                    <a:pt x="702" y="246"/>
                  </a:lnTo>
                  <a:lnTo>
                    <a:pt x="698" y="311"/>
                  </a:lnTo>
                  <a:lnTo>
                    <a:pt x="647" y="374"/>
                  </a:lnTo>
                  <a:lnTo>
                    <a:pt x="606" y="338"/>
                  </a:lnTo>
                  <a:lnTo>
                    <a:pt x="476" y="483"/>
                  </a:lnTo>
                  <a:lnTo>
                    <a:pt x="361" y="318"/>
                  </a:lnTo>
                  <a:lnTo>
                    <a:pt x="284" y="292"/>
                  </a:lnTo>
                  <a:lnTo>
                    <a:pt x="198" y="380"/>
                  </a:lnTo>
                  <a:lnTo>
                    <a:pt x="184" y="365"/>
                  </a:lnTo>
                  <a:lnTo>
                    <a:pt x="119" y="365"/>
                  </a:lnTo>
                  <a:lnTo>
                    <a:pt x="40" y="378"/>
                  </a:lnTo>
                  <a:lnTo>
                    <a:pt x="25" y="389"/>
                  </a:lnTo>
                  <a:lnTo>
                    <a:pt x="0" y="345"/>
                  </a:lnTo>
                  <a:lnTo>
                    <a:pt x="6" y="11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1" name="Freeform 482"/>
            <p:cNvSpPr>
              <a:spLocks/>
            </p:cNvSpPr>
            <p:nvPr/>
          </p:nvSpPr>
          <p:spPr bwMode="auto">
            <a:xfrm>
              <a:off x="3562558" y="5419354"/>
              <a:ext cx="678491" cy="292423"/>
            </a:xfrm>
            <a:custGeom>
              <a:avLst/>
              <a:gdLst>
                <a:gd name="T0" fmla="*/ 1 w 806"/>
                <a:gd name="T1" fmla="*/ 0 h 483"/>
                <a:gd name="T2" fmla="*/ 1 w 806"/>
                <a:gd name="T3" fmla="*/ 0 h 483"/>
                <a:gd name="T4" fmla="*/ 1 w 806"/>
                <a:gd name="T5" fmla="*/ 0 h 483"/>
                <a:gd name="T6" fmla="*/ 1 w 806"/>
                <a:gd name="T7" fmla="*/ 0 h 483"/>
                <a:gd name="T8" fmla="*/ 1 w 806"/>
                <a:gd name="T9" fmla="*/ 0 h 483"/>
                <a:gd name="T10" fmla="*/ 1 w 806"/>
                <a:gd name="T11" fmla="*/ 0 h 483"/>
                <a:gd name="T12" fmla="*/ 1 w 806"/>
                <a:gd name="T13" fmla="*/ 0 h 483"/>
                <a:gd name="T14" fmla="*/ 1 w 806"/>
                <a:gd name="T15" fmla="*/ 0 h 483"/>
                <a:gd name="T16" fmla="*/ 1 w 806"/>
                <a:gd name="T17" fmla="*/ 0 h 483"/>
                <a:gd name="T18" fmla="*/ 1 w 806"/>
                <a:gd name="T19" fmla="*/ 0 h 483"/>
                <a:gd name="T20" fmla="*/ 1 w 806"/>
                <a:gd name="T21" fmla="*/ 0 h 483"/>
                <a:gd name="T22" fmla="*/ 1 w 806"/>
                <a:gd name="T23" fmla="*/ 0 h 483"/>
                <a:gd name="T24" fmla="*/ 1 w 806"/>
                <a:gd name="T25" fmla="*/ 0 h 483"/>
                <a:gd name="T26" fmla="*/ 1 w 806"/>
                <a:gd name="T27" fmla="*/ 0 h 483"/>
                <a:gd name="T28" fmla="*/ 1 w 806"/>
                <a:gd name="T29" fmla="*/ 0 h 483"/>
                <a:gd name="T30" fmla="*/ 1 w 806"/>
                <a:gd name="T31" fmla="*/ 0 h 483"/>
                <a:gd name="T32" fmla="*/ 1 w 806"/>
                <a:gd name="T33" fmla="*/ 0 h 483"/>
                <a:gd name="T34" fmla="*/ 1 w 806"/>
                <a:gd name="T35" fmla="*/ 0 h 483"/>
                <a:gd name="T36" fmla="*/ 1 w 806"/>
                <a:gd name="T37" fmla="*/ 0 h 483"/>
                <a:gd name="T38" fmla="*/ 1 w 806"/>
                <a:gd name="T39" fmla="*/ 0 h 483"/>
                <a:gd name="T40" fmla="*/ 1 w 806"/>
                <a:gd name="T41" fmla="*/ 0 h 483"/>
                <a:gd name="T42" fmla="*/ 1 w 806"/>
                <a:gd name="T43" fmla="*/ 0 h 483"/>
                <a:gd name="T44" fmla="*/ 1 w 806"/>
                <a:gd name="T45" fmla="*/ 0 h 483"/>
                <a:gd name="T46" fmla="*/ 1 w 806"/>
                <a:gd name="T47" fmla="*/ 0 h 483"/>
                <a:gd name="T48" fmla="*/ 1 w 806"/>
                <a:gd name="T49" fmla="*/ 0 h 483"/>
                <a:gd name="T50" fmla="*/ 1 w 806"/>
                <a:gd name="T51" fmla="*/ 0 h 483"/>
                <a:gd name="T52" fmla="*/ 1 w 806"/>
                <a:gd name="T53" fmla="*/ 0 h 483"/>
                <a:gd name="T54" fmla="*/ 1 w 806"/>
                <a:gd name="T55" fmla="*/ 0 h 483"/>
                <a:gd name="T56" fmla="*/ 1 w 806"/>
                <a:gd name="T57" fmla="*/ 0 h 483"/>
                <a:gd name="T58" fmla="*/ 1 w 806"/>
                <a:gd name="T59" fmla="*/ 0 h 483"/>
                <a:gd name="T60" fmla="*/ 1 w 806"/>
                <a:gd name="T61" fmla="*/ 0 h 483"/>
                <a:gd name="T62" fmla="*/ 1 w 806"/>
                <a:gd name="T63" fmla="*/ 0 h 483"/>
                <a:gd name="T64" fmla="*/ 0 w 806"/>
                <a:gd name="T65" fmla="*/ 0 h 483"/>
                <a:gd name="T66" fmla="*/ 1 w 806"/>
                <a:gd name="T67" fmla="*/ 0 h 483"/>
                <a:gd name="T68" fmla="*/ 1 w 806"/>
                <a:gd name="T69" fmla="*/ 0 h 48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06"/>
                <a:gd name="T106" fmla="*/ 0 h 483"/>
                <a:gd name="T107" fmla="*/ 806 w 806"/>
                <a:gd name="T108" fmla="*/ 483 h 48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06" h="483">
                  <a:moveTo>
                    <a:pt x="136" y="0"/>
                  </a:moveTo>
                  <a:lnTo>
                    <a:pt x="175" y="102"/>
                  </a:lnTo>
                  <a:lnTo>
                    <a:pt x="224" y="109"/>
                  </a:lnTo>
                  <a:lnTo>
                    <a:pt x="217" y="127"/>
                  </a:lnTo>
                  <a:lnTo>
                    <a:pt x="219" y="132"/>
                  </a:lnTo>
                  <a:lnTo>
                    <a:pt x="224" y="138"/>
                  </a:lnTo>
                  <a:lnTo>
                    <a:pt x="236" y="138"/>
                  </a:lnTo>
                  <a:lnTo>
                    <a:pt x="242" y="142"/>
                  </a:lnTo>
                  <a:lnTo>
                    <a:pt x="247" y="155"/>
                  </a:lnTo>
                  <a:lnTo>
                    <a:pt x="247" y="186"/>
                  </a:lnTo>
                  <a:lnTo>
                    <a:pt x="253" y="201"/>
                  </a:lnTo>
                  <a:lnTo>
                    <a:pt x="263" y="213"/>
                  </a:lnTo>
                  <a:lnTo>
                    <a:pt x="274" y="205"/>
                  </a:lnTo>
                  <a:lnTo>
                    <a:pt x="320" y="155"/>
                  </a:lnTo>
                  <a:lnTo>
                    <a:pt x="441" y="159"/>
                  </a:lnTo>
                  <a:lnTo>
                    <a:pt x="516" y="79"/>
                  </a:lnTo>
                  <a:lnTo>
                    <a:pt x="629" y="67"/>
                  </a:lnTo>
                  <a:lnTo>
                    <a:pt x="806" y="159"/>
                  </a:lnTo>
                  <a:lnTo>
                    <a:pt x="806" y="194"/>
                  </a:lnTo>
                  <a:lnTo>
                    <a:pt x="752" y="198"/>
                  </a:lnTo>
                  <a:lnTo>
                    <a:pt x="702" y="246"/>
                  </a:lnTo>
                  <a:lnTo>
                    <a:pt x="698" y="311"/>
                  </a:lnTo>
                  <a:lnTo>
                    <a:pt x="647" y="374"/>
                  </a:lnTo>
                  <a:lnTo>
                    <a:pt x="606" y="338"/>
                  </a:lnTo>
                  <a:lnTo>
                    <a:pt x="476" y="483"/>
                  </a:lnTo>
                  <a:lnTo>
                    <a:pt x="361" y="318"/>
                  </a:lnTo>
                  <a:lnTo>
                    <a:pt x="284" y="292"/>
                  </a:lnTo>
                  <a:lnTo>
                    <a:pt x="198" y="380"/>
                  </a:lnTo>
                  <a:lnTo>
                    <a:pt x="184" y="365"/>
                  </a:lnTo>
                  <a:lnTo>
                    <a:pt x="119" y="365"/>
                  </a:lnTo>
                  <a:lnTo>
                    <a:pt x="40" y="378"/>
                  </a:lnTo>
                  <a:lnTo>
                    <a:pt x="25" y="389"/>
                  </a:lnTo>
                  <a:lnTo>
                    <a:pt x="0" y="345"/>
                  </a:lnTo>
                  <a:lnTo>
                    <a:pt x="6" y="111"/>
                  </a:lnTo>
                  <a:lnTo>
                    <a:pt x="136" y="0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2" name="Freeform 483"/>
            <p:cNvSpPr>
              <a:spLocks/>
            </p:cNvSpPr>
            <p:nvPr/>
          </p:nvSpPr>
          <p:spPr bwMode="auto">
            <a:xfrm>
              <a:off x="3654869" y="5321879"/>
              <a:ext cx="603103" cy="227879"/>
            </a:xfrm>
            <a:custGeom>
              <a:avLst/>
              <a:gdLst>
                <a:gd name="T0" fmla="*/ 1 w 712"/>
                <a:gd name="T1" fmla="*/ 0 h 374"/>
                <a:gd name="T2" fmla="*/ 1 w 712"/>
                <a:gd name="T3" fmla="*/ 0 h 374"/>
                <a:gd name="T4" fmla="*/ 1 w 712"/>
                <a:gd name="T5" fmla="*/ 0 h 374"/>
                <a:gd name="T6" fmla="*/ 1 w 712"/>
                <a:gd name="T7" fmla="*/ 0 h 374"/>
                <a:gd name="T8" fmla="*/ 1 w 712"/>
                <a:gd name="T9" fmla="*/ 0 h 374"/>
                <a:gd name="T10" fmla="*/ 1 w 712"/>
                <a:gd name="T11" fmla="*/ 0 h 374"/>
                <a:gd name="T12" fmla="*/ 1 w 712"/>
                <a:gd name="T13" fmla="*/ 0 h 374"/>
                <a:gd name="T14" fmla="*/ 1 w 712"/>
                <a:gd name="T15" fmla="*/ 0 h 374"/>
                <a:gd name="T16" fmla="*/ 1 w 712"/>
                <a:gd name="T17" fmla="*/ 0 h 374"/>
                <a:gd name="T18" fmla="*/ 0 w 712"/>
                <a:gd name="T19" fmla="*/ 0 h 374"/>
                <a:gd name="T20" fmla="*/ 1 w 712"/>
                <a:gd name="T21" fmla="*/ 0 h 374"/>
                <a:gd name="T22" fmla="*/ 1 w 712"/>
                <a:gd name="T23" fmla="*/ 0 h 374"/>
                <a:gd name="T24" fmla="*/ 1 w 712"/>
                <a:gd name="T25" fmla="*/ 0 h 374"/>
                <a:gd name="T26" fmla="*/ 1 w 712"/>
                <a:gd name="T27" fmla="*/ 0 h 374"/>
                <a:gd name="T28" fmla="*/ 1 w 712"/>
                <a:gd name="T29" fmla="*/ 0 h 374"/>
                <a:gd name="T30" fmla="*/ 1 w 712"/>
                <a:gd name="T31" fmla="*/ 0 h 374"/>
                <a:gd name="T32" fmla="*/ 1 w 712"/>
                <a:gd name="T33" fmla="*/ 0 h 374"/>
                <a:gd name="T34" fmla="*/ 1 w 712"/>
                <a:gd name="T35" fmla="*/ 0 h 374"/>
                <a:gd name="T36" fmla="*/ 1 w 712"/>
                <a:gd name="T37" fmla="*/ 0 h 374"/>
                <a:gd name="T38" fmla="*/ 1 w 712"/>
                <a:gd name="T39" fmla="*/ 0 h 374"/>
                <a:gd name="T40" fmla="*/ 1 w 712"/>
                <a:gd name="T41" fmla="*/ 0 h 374"/>
                <a:gd name="T42" fmla="*/ 1 w 712"/>
                <a:gd name="T43" fmla="*/ 0 h 374"/>
                <a:gd name="T44" fmla="*/ 1 w 712"/>
                <a:gd name="T45" fmla="*/ 0 h 374"/>
                <a:gd name="T46" fmla="*/ 1 w 712"/>
                <a:gd name="T47" fmla="*/ 0 h 374"/>
                <a:gd name="T48" fmla="*/ 1 w 712"/>
                <a:gd name="T49" fmla="*/ 0 h 374"/>
                <a:gd name="T50" fmla="*/ 1 w 712"/>
                <a:gd name="T51" fmla="*/ 0 h 374"/>
                <a:gd name="T52" fmla="*/ 1 w 712"/>
                <a:gd name="T53" fmla="*/ 0 h 374"/>
                <a:gd name="T54" fmla="*/ 1 w 712"/>
                <a:gd name="T55" fmla="*/ 0 h 37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12"/>
                <a:gd name="T85" fmla="*/ 0 h 374"/>
                <a:gd name="T86" fmla="*/ 712 w 712"/>
                <a:gd name="T87" fmla="*/ 374 h 37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12" h="374">
                  <a:moveTo>
                    <a:pt x="693" y="320"/>
                  </a:moveTo>
                  <a:lnTo>
                    <a:pt x="689" y="218"/>
                  </a:lnTo>
                  <a:lnTo>
                    <a:pt x="712" y="98"/>
                  </a:lnTo>
                  <a:lnTo>
                    <a:pt x="635" y="48"/>
                  </a:lnTo>
                  <a:lnTo>
                    <a:pt x="559" y="0"/>
                  </a:lnTo>
                  <a:lnTo>
                    <a:pt x="532" y="23"/>
                  </a:lnTo>
                  <a:lnTo>
                    <a:pt x="411" y="25"/>
                  </a:lnTo>
                  <a:lnTo>
                    <a:pt x="413" y="40"/>
                  </a:lnTo>
                  <a:lnTo>
                    <a:pt x="190" y="38"/>
                  </a:lnTo>
                  <a:lnTo>
                    <a:pt x="0" y="101"/>
                  </a:lnTo>
                  <a:lnTo>
                    <a:pt x="23" y="161"/>
                  </a:lnTo>
                  <a:lnTo>
                    <a:pt x="62" y="263"/>
                  </a:lnTo>
                  <a:lnTo>
                    <a:pt x="111" y="270"/>
                  </a:lnTo>
                  <a:lnTo>
                    <a:pt x="104" y="288"/>
                  </a:lnTo>
                  <a:lnTo>
                    <a:pt x="106" y="293"/>
                  </a:lnTo>
                  <a:lnTo>
                    <a:pt x="111" y="299"/>
                  </a:lnTo>
                  <a:lnTo>
                    <a:pt x="123" y="299"/>
                  </a:lnTo>
                  <a:lnTo>
                    <a:pt x="129" y="303"/>
                  </a:lnTo>
                  <a:lnTo>
                    <a:pt x="134" y="316"/>
                  </a:lnTo>
                  <a:lnTo>
                    <a:pt x="134" y="347"/>
                  </a:lnTo>
                  <a:lnTo>
                    <a:pt x="140" y="362"/>
                  </a:lnTo>
                  <a:lnTo>
                    <a:pt x="150" y="374"/>
                  </a:lnTo>
                  <a:lnTo>
                    <a:pt x="161" y="366"/>
                  </a:lnTo>
                  <a:lnTo>
                    <a:pt x="207" y="316"/>
                  </a:lnTo>
                  <a:lnTo>
                    <a:pt x="328" y="320"/>
                  </a:lnTo>
                  <a:lnTo>
                    <a:pt x="403" y="240"/>
                  </a:lnTo>
                  <a:lnTo>
                    <a:pt x="516" y="228"/>
                  </a:lnTo>
                  <a:lnTo>
                    <a:pt x="693" y="3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3" name="Freeform 484"/>
            <p:cNvSpPr>
              <a:spLocks/>
            </p:cNvSpPr>
            <p:nvPr/>
          </p:nvSpPr>
          <p:spPr bwMode="auto">
            <a:xfrm>
              <a:off x="3654869" y="5321879"/>
              <a:ext cx="603103" cy="227879"/>
            </a:xfrm>
            <a:custGeom>
              <a:avLst/>
              <a:gdLst>
                <a:gd name="T0" fmla="*/ 1 w 712"/>
                <a:gd name="T1" fmla="*/ 0 h 374"/>
                <a:gd name="T2" fmla="*/ 1 w 712"/>
                <a:gd name="T3" fmla="*/ 0 h 374"/>
                <a:gd name="T4" fmla="*/ 1 w 712"/>
                <a:gd name="T5" fmla="*/ 0 h 374"/>
                <a:gd name="T6" fmla="*/ 1 w 712"/>
                <a:gd name="T7" fmla="*/ 0 h 374"/>
                <a:gd name="T8" fmla="*/ 1 w 712"/>
                <a:gd name="T9" fmla="*/ 0 h 374"/>
                <a:gd name="T10" fmla="*/ 1 w 712"/>
                <a:gd name="T11" fmla="*/ 0 h 374"/>
                <a:gd name="T12" fmla="*/ 1 w 712"/>
                <a:gd name="T13" fmla="*/ 0 h 374"/>
                <a:gd name="T14" fmla="*/ 1 w 712"/>
                <a:gd name="T15" fmla="*/ 0 h 374"/>
                <a:gd name="T16" fmla="*/ 1 w 712"/>
                <a:gd name="T17" fmla="*/ 0 h 374"/>
                <a:gd name="T18" fmla="*/ 0 w 712"/>
                <a:gd name="T19" fmla="*/ 0 h 374"/>
                <a:gd name="T20" fmla="*/ 1 w 712"/>
                <a:gd name="T21" fmla="*/ 0 h 374"/>
                <a:gd name="T22" fmla="*/ 1 w 712"/>
                <a:gd name="T23" fmla="*/ 0 h 374"/>
                <a:gd name="T24" fmla="*/ 1 w 712"/>
                <a:gd name="T25" fmla="*/ 0 h 374"/>
                <a:gd name="T26" fmla="*/ 1 w 712"/>
                <a:gd name="T27" fmla="*/ 0 h 374"/>
                <a:gd name="T28" fmla="*/ 1 w 712"/>
                <a:gd name="T29" fmla="*/ 0 h 374"/>
                <a:gd name="T30" fmla="*/ 1 w 712"/>
                <a:gd name="T31" fmla="*/ 0 h 374"/>
                <a:gd name="T32" fmla="*/ 1 w 712"/>
                <a:gd name="T33" fmla="*/ 0 h 374"/>
                <a:gd name="T34" fmla="*/ 1 w 712"/>
                <a:gd name="T35" fmla="*/ 0 h 374"/>
                <a:gd name="T36" fmla="*/ 1 w 712"/>
                <a:gd name="T37" fmla="*/ 0 h 374"/>
                <a:gd name="T38" fmla="*/ 1 w 712"/>
                <a:gd name="T39" fmla="*/ 0 h 374"/>
                <a:gd name="T40" fmla="*/ 1 w 712"/>
                <a:gd name="T41" fmla="*/ 0 h 374"/>
                <a:gd name="T42" fmla="*/ 1 w 712"/>
                <a:gd name="T43" fmla="*/ 0 h 374"/>
                <a:gd name="T44" fmla="*/ 1 w 712"/>
                <a:gd name="T45" fmla="*/ 0 h 374"/>
                <a:gd name="T46" fmla="*/ 1 w 712"/>
                <a:gd name="T47" fmla="*/ 0 h 374"/>
                <a:gd name="T48" fmla="*/ 1 w 712"/>
                <a:gd name="T49" fmla="*/ 0 h 374"/>
                <a:gd name="T50" fmla="*/ 1 w 712"/>
                <a:gd name="T51" fmla="*/ 0 h 374"/>
                <a:gd name="T52" fmla="*/ 1 w 712"/>
                <a:gd name="T53" fmla="*/ 0 h 374"/>
                <a:gd name="T54" fmla="*/ 1 w 712"/>
                <a:gd name="T55" fmla="*/ 0 h 37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712"/>
                <a:gd name="T85" fmla="*/ 0 h 374"/>
                <a:gd name="T86" fmla="*/ 712 w 712"/>
                <a:gd name="T87" fmla="*/ 374 h 37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712" h="374">
                  <a:moveTo>
                    <a:pt x="693" y="320"/>
                  </a:moveTo>
                  <a:lnTo>
                    <a:pt x="689" y="218"/>
                  </a:lnTo>
                  <a:lnTo>
                    <a:pt x="712" y="98"/>
                  </a:lnTo>
                  <a:lnTo>
                    <a:pt x="635" y="48"/>
                  </a:lnTo>
                  <a:lnTo>
                    <a:pt x="559" y="0"/>
                  </a:lnTo>
                  <a:lnTo>
                    <a:pt x="532" y="23"/>
                  </a:lnTo>
                  <a:lnTo>
                    <a:pt x="411" y="25"/>
                  </a:lnTo>
                  <a:lnTo>
                    <a:pt x="413" y="40"/>
                  </a:lnTo>
                  <a:lnTo>
                    <a:pt x="190" y="38"/>
                  </a:lnTo>
                  <a:lnTo>
                    <a:pt x="0" y="101"/>
                  </a:lnTo>
                  <a:lnTo>
                    <a:pt x="23" y="161"/>
                  </a:lnTo>
                  <a:lnTo>
                    <a:pt x="62" y="263"/>
                  </a:lnTo>
                  <a:lnTo>
                    <a:pt x="111" y="270"/>
                  </a:lnTo>
                  <a:lnTo>
                    <a:pt x="104" y="288"/>
                  </a:lnTo>
                  <a:lnTo>
                    <a:pt x="106" y="293"/>
                  </a:lnTo>
                  <a:lnTo>
                    <a:pt x="111" y="299"/>
                  </a:lnTo>
                  <a:lnTo>
                    <a:pt x="123" y="299"/>
                  </a:lnTo>
                  <a:lnTo>
                    <a:pt x="129" y="303"/>
                  </a:lnTo>
                  <a:lnTo>
                    <a:pt x="134" y="316"/>
                  </a:lnTo>
                  <a:lnTo>
                    <a:pt x="134" y="347"/>
                  </a:lnTo>
                  <a:lnTo>
                    <a:pt x="140" y="362"/>
                  </a:lnTo>
                  <a:lnTo>
                    <a:pt x="150" y="374"/>
                  </a:lnTo>
                  <a:lnTo>
                    <a:pt x="161" y="366"/>
                  </a:lnTo>
                  <a:lnTo>
                    <a:pt x="207" y="316"/>
                  </a:lnTo>
                  <a:lnTo>
                    <a:pt x="328" y="320"/>
                  </a:lnTo>
                  <a:lnTo>
                    <a:pt x="403" y="240"/>
                  </a:lnTo>
                  <a:lnTo>
                    <a:pt x="516" y="228"/>
                  </a:lnTo>
                  <a:lnTo>
                    <a:pt x="693" y="320"/>
                  </a:lnTo>
                </a:path>
              </a:pathLst>
            </a:custGeom>
            <a:solidFill>
              <a:srgbClr val="FF0000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4" name="Freeform 485"/>
            <p:cNvSpPr>
              <a:spLocks/>
            </p:cNvSpPr>
            <p:nvPr/>
          </p:nvSpPr>
          <p:spPr bwMode="auto">
            <a:xfrm>
              <a:off x="3194850" y="5211233"/>
              <a:ext cx="481559" cy="551915"/>
            </a:xfrm>
            <a:custGeom>
              <a:avLst/>
              <a:gdLst>
                <a:gd name="T0" fmla="*/ 0 w 568"/>
                <a:gd name="T1" fmla="*/ 0 h 914"/>
                <a:gd name="T2" fmla="*/ 1 w 568"/>
                <a:gd name="T3" fmla="*/ 0 h 914"/>
                <a:gd name="T4" fmla="*/ 1 w 568"/>
                <a:gd name="T5" fmla="*/ 0 h 914"/>
                <a:gd name="T6" fmla="*/ 1 w 568"/>
                <a:gd name="T7" fmla="*/ 0 h 914"/>
                <a:gd name="T8" fmla="*/ 1 w 568"/>
                <a:gd name="T9" fmla="*/ 0 h 914"/>
                <a:gd name="T10" fmla="*/ 1 w 568"/>
                <a:gd name="T11" fmla="*/ 0 h 914"/>
                <a:gd name="T12" fmla="*/ 1 w 568"/>
                <a:gd name="T13" fmla="*/ 0 h 914"/>
                <a:gd name="T14" fmla="*/ 1 w 568"/>
                <a:gd name="T15" fmla="*/ 0 h 914"/>
                <a:gd name="T16" fmla="*/ 1 w 568"/>
                <a:gd name="T17" fmla="*/ 0 h 914"/>
                <a:gd name="T18" fmla="*/ 1 w 568"/>
                <a:gd name="T19" fmla="*/ 0 h 914"/>
                <a:gd name="T20" fmla="*/ 1 w 568"/>
                <a:gd name="T21" fmla="*/ 0 h 914"/>
                <a:gd name="T22" fmla="*/ 1 w 568"/>
                <a:gd name="T23" fmla="*/ 0 h 914"/>
                <a:gd name="T24" fmla="*/ 1 w 568"/>
                <a:gd name="T25" fmla="*/ 0 h 914"/>
                <a:gd name="T26" fmla="*/ 1 w 568"/>
                <a:gd name="T27" fmla="*/ 0 h 914"/>
                <a:gd name="T28" fmla="*/ 1 w 568"/>
                <a:gd name="T29" fmla="*/ 0 h 914"/>
                <a:gd name="T30" fmla="*/ 1 w 568"/>
                <a:gd name="T31" fmla="*/ 0 h 914"/>
                <a:gd name="T32" fmla="*/ 1 w 568"/>
                <a:gd name="T33" fmla="*/ 0 h 914"/>
                <a:gd name="T34" fmla="*/ 1 w 568"/>
                <a:gd name="T35" fmla="*/ 0 h 914"/>
                <a:gd name="T36" fmla="*/ 1 w 568"/>
                <a:gd name="T37" fmla="*/ 0 h 914"/>
                <a:gd name="T38" fmla="*/ 1 w 568"/>
                <a:gd name="T39" fmla="*/ 0 h 914"/>
                <a:gd name="T40" fmla="*/ 1 w 568"/>
                <a:gd name="T41" fmla="*/ 0 h 914"/>
                <a:gd name="T42" fmla="*/ 1 w 568"/>
                <a:gd name="T43" fmla="*/ 0 h 914"/>
                <a:gd name="T44" fmla="*/ 1 w 568"/>
                <a:gd name="T45" fmla="*/ 0 h 914"/>
                <a:gd name="T46" fmla="*/ 1 w 568"/>
                <a:gd name="T47" fmla="*/ 0 h 914"/>
                <a:gd name="T48" fmla="*/ 1 w 568"/>
                <a:gd name="T49" fmla="*/ 0 h 914"/>
                <a:gd name="T50" fmla="*/ 1 w 568"/>
                <a:gd name="T51" fmla="*/ 0 h 914"/>
                <a:gd name="T52" fmla="*/ 1 w 568"/>
                <a:gd name="T53" fmla="*/ 0 h 914"/>
                <a:gd name="T54" fmla="*/ 1 w 568"/>
                <a:gd name="T55" fmla="*/ 0 h 914"/>
                <a:gd name="T56" fmla="*/ 1 w 568"/>
                <a:gd name="T57" fmla="*/ 0 h 914"/>
                <a:gd name="T58" fmla="*/ 1 w 568"/>
                <a:gd name="T59" fmla="*/ 0 h 914"/>
                <a:gd name="T60" fmla="*/ 1 w 568"/>
                <a:gd name="T61" fmla="*/ 0 h 914"/>
                <a:gd name="T62" fmla="*/ 1 w 568"/>
                <a:gd name="T63" fmla="*/ 0 h 914"/>
                <a:gd name="T64" fmla="*/ 1 w 568"/>
                <a:gd name="T65" fmla="*/ 0 h 914"/>
                <a:gd name="T66" fmla="*/ 1 w 568"/>
                <a:gd name="T67" fmla="*/ 0 h 914"/>
                <a:gd name="T68" fmla="*/ 1 w 568"/>
                <a:gd name="T69" fmla="*/ 0 h 914"/>
                <a:gd name="T70" fmla="*/ 1 w 568"/>
                <a:gd name="T71" fmla="*/ 0 h 914"/>
                <a:gd name="T72" fmla="*/ 1 w 568"/>
                <a:gd name="T73" fmla="*/ 0 h 914"/>
                <a:gd name="T74" fmla="*/ 1 w 568"/>
                <a:gd name="T75" fmla="*/ 0 h 914"/>
                <a:gd name="T76" fmla="*/ 1 w 568"/>
                <a:gd name="T77" fmla="*/ 0 h 914"/>
                <a:gd name="T78" fmla="*/ 1 w 568"/>
                <a:gd name="T79" fmla="*/ 0 h 914"/>
                <a:gd name="T80" fmla="*/ 1 w 568"/>
                <a:gd name="T81" fmla="*/ 0 h 914"/>
                <a:gd name="T82" fmla="*/ 0 w 568"/>
                <a:gd name="T83" fmla="*/ 0 h 9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68"/>
                <a:gd name="T127" fmla="*/ 0 h 914"/>
                <a:gd name="T128" fmla="*/ 568 w 568"/>
                <a:gd name="T129" fmla="*/ 914 h 9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68" h="914">
                  <a:moveTo>
                    <a:pt x="0" y="695"/>
                  </a:moveTo>
                  <a:lnTo>
                    <a:pt x="19" y="655"/>
                  </a:lnTo>
                  <a:lnTo>
                    <a:pt x="125" y="545"/>
                  </a:lnTo>
                  <a:lnTo>
                    <a:pt x="188" y="522"/>
                  </a:lnTo>
                  <a:lnTo>
                    <a:pt x="225" y="421"/>
                  </a:lnTo>
                  <a:lnTo>
                    <a:pt x="309" y="413"/>
                  </a:lnTo>
                  <a:lnTo>
                    <a:pt x="415" y="277"/>
                  </a:lnTo>
                  <a:lnTo>
                    <a:pt x="397" y="267"/>
                  </a:lnTo>
                  <a:lnTo>
                    <a:pt x="384" y="254"/>
                  </a:lnTo>
                  <a:lnTo>
                    <a:pt x="380" y="238"/>
                  </a:lnTo>
                  <a:lnTo>
                    <a:pt x="357" y="217"/>
                  </a:lnTo>
                  <a:lnTo>
                    <a:pt x="342" y="202"/>
                  </a:lnTo>
                  <a:lnTo>
                    <a:pt x="328" y="189"/>
                  </a:lnTo>
                  <a:lnTo>
                    <a:pt x="307" y="177"/>
                  </a:lnTo>
                  <a:lnTo>
                    <a:pt x="296" y="169"/>
                  </a:lnTo>
                  <a:lnTo>
                    <a:pt x="411" y="118"/>
                  </a:lnTo>
                  <a:lnTo>
                    <a:pt x="370" y="73"/>
                  </a:lnTo>
                  <a:lnTo>
                    <a:pt x="559" y="0"/>
                  </a:lnTo>
                  <a:lnTo>
                    <a:pt x="545" y="286"/>
                  </a:lnTo>
                  <a:lnTo>
                    <a:pt x="568" y="346"/>
                  </a:lnTo>
                  <a:lnTo>
                    <a:pt x="438" y="457"/>
                  </a:lnTo>
                  <a:lnTo>
                    <a:pt x="432" y="691"/>
                  </a:lnTo>
                  <a:lnTo>
                    <a:pt x="457" y="735"/>
                  </a:lnTo>
                  <a:lnTo>
                    <a:pt x="449" y="745"/>
                  </a:lnTo>
                  <a:lnTo>
                    <a:pt x="417" y="780"/>
                  </a:lnTo>
                  <a:lnTo>
                    <a:pt x="386" y="816"/>
                  </a:lnTo>
                  <a:lnTo>
                    <a:pt x="361" y="831"/>
                  </a:lnTo>
                  <a:lnTo>
                    <a:pt x="332" y="866"/>
                  </a:lnTo>
                  <a:lnTo>
                    <a:pt x="280" y="895"/>
                  </a:lnTo>
                  <a:lnTo>
                    <a:pt x="253" y="908"/>
                  </a:lnTo>
                  <a:lnTo>
                    <a:pt x="236" y="910"/>
                  </a:lnTo>
                  <a:lnTo>
                    <a:pt x="219" y="904"/>
                  </a:lnTo>
                  <a:lnTo>
                    <a:pt x="202" y="908"/>
                  </a:lnTo>
                  <a:lnTo>
                    <a:pt x="182" y="914"/>
                  </a:lnTo>
                  <a:lnTo>
                    <a:pt x="169" y="908"/>
                  </a:lnTo>
                  <a:lnTo>
                    <a:pt x="148" y="899"/>
                  </a:lnTo>
                  <a:lnTo>
                    <a:pt x="127" y="877"/>
                  </a:lnTo>
                  <a:lnTo>
                    <a:pt x="81" y="814"/>
                  </a:lnTo>
                  <a:lnTo>
                    <a:pt x="44" y="753"/>
                  </a:lnTo>
                  <a:lnTo>
                    <a:pt x="27" y="732"/>
                  </a:lnTo>
                  <a:lnTo>
                    <a:pt x="21" y="714"/>
                  </a:lnTo>
                  <a:lnTo>
                    <a:pt x="0" y="69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5" name="Freeform 486"/>
            <p:cNvSpPr>
              <a:spLocks/>
            </p:cNvSpPr>
            <p:nvPr/>
          </p:nvSpPr>
          <p:spPr bwMode="auto">
            <a:xfrm>
              <a:off x="3194850" y="5211233"/>
              <a:ext cx="481559" cy="551915"/>
            </a:xfrm>
            <a:custGeom>
              <a:avLst/>
              <a:gdLst>
                <a:gd name="T0" fmla="*/ 0 w 568"/>
                <a:gd name="T1" fmla="*/ 0 h 914"/>
                <a:gd name="T2" fmla="*/ 1 w 568"/>
                <a:gd name="T3" fmla="*/ 0 h 914"/>
                <a:gd name="T4" fmla="*/ 1 w 568"/>
                <a:gd name="T5" fmla="*/ 0 h 914"/>
                <a:gd name="T6" fmla="*/ 1 w 568"/>
                <a:gd name="T7" fmla="*/ 0 h 914"/>
                <a:gd name="T8" fmla="*/ 1 w 568"/>
                <a:gd name="T9" fmla="*/ 0 h 914"/>
                <a:gd name="T10" fmla="*/ 1 w 568"/>
                <a:gd name="T11" fmla="*/ 0 h 914"/>
                <a:gd name="T12" fmla="*/ 1 w 568"/>
                <a:gd name="T13" fmla="*/ 0 h 914"/>
                <a:gd name="T14" fmla="*/ 1 w 568"/>
                <a:gd name="T15" fmla="*/ 0 h 914"/>
                <a:gd name="T16" fmla="*/ 1 w 568"/>
                <a:gd name="T17" fmla="*/ 0 h 914"/>
                <a:gd name="T18" fmla="*/ 1 w 568"/>
                <a:gd name="T19" fmla="*/ 0 h 914"/>
                <a:gd name="T20" fmla="*/ 1 w 568"/>
                <a:gd name="T21" fmla="*/ 0 h 914"/>
                <a:gd name="T22" fmla="*/ 1 w 568"/>
                <a:gd name="T23" fmla="*/ 0 h 914"/>
                <a:gd name="T24" fmla="*/ 1 w 568"/>
                <a:gd name="T25" fmla="*/ 0 h 914"/>
                <a:gd name="T26" fmla="*/ 1 w 568"/>
                <a:gd name="T27" fmla="*/ 0 h 914"/>
                <a:gd name="T28" fmla="*/ 1 w 568"/>
                <a:gd name="T29" fmla="*/ 0 h 914"/>
                <a:gd name="T30" fmla="*/ 1 w 568"/>
                <a:gd name="T31" fmla="*/ 0 h 914"/>
                <a:gd name="T32" fmla="*/ 1 w 568"/>
                <a:gd name="T33" fmla="*/ 0 h 914"/>
                <a:gd name="T34" fmla="*/ 1 w 568"/>
                <a:gd name="T35" fmla="*/ 0 h 914"/>
                <a:gd name="T36" fmla="*/ 1 w 568"/>
                <a:gd name="T37" fmla="*/ 0 h 914"/>
                <a:gd name="T38" fmla="*/ 1 w 568"/>
                <a:gd name="T39" fmla="*/ 0 h 914"/>
                <a:gd name="T40" fmla="*/ 1 w 568"/>
                <a:gd name="T41" fmla="*/ 0 h 914"/>
                <a:gd name="T42" fmla="*/ 1 w 568"/>
                <a:gd name="T43" fmla="*/ 0 h 914"/>
                <a:gd name="T44" fmla="*/ 1 w 568"/>
                <a:gd name="T45" fmla="*/ 0 h 914"/>
                <a:gd name="T46" fmla="*/ 1 w 568"/>
                <a:gd name="T47" fmla="*/ 0 h 914"/>
                <a:gd name="T48" fmla="*/ 1 w 568"/>
                <a:gd name="T49" fmla="*/ 0 h 914"/>
                <a:gd name="T50" fmla="*/ 1 w 568"/>
                <a:gd name="T51" fmla="*/ 0 h 914"/>
                <a:gd name="T52" fmla="*/ 1 w 568"/>
                <a:gd name="T53" fmla="*/ 0 h 914"/>
                <a:gd name="T54" fmla="*/ 1 w 568"/>
                <a:gd name="T55" fmla="*/ 0 h 914"/>
                <a:gd name="T56" fmla="*/ 1 w 568"/>
                <a:gd name="T57" fmla="*/ 0 h 914"/>
                <a:gd name="T58" fmla="*/ 1 w 568"/>
                <a:gd name="T59" fmla="*/ 0 h 914"/>
                <a:gd name="T60" fmla="*/ 1 w 568"/>
                <a:gd name="T61" fmla="*/ 0 h 914"/>
                <a:gd name="T62" fmla="*/ 1 w 568"/>
                <a:gd name="T63" fmla="*/ 0 h 914"/>
                <a:gd name="T64" fmla="*/ 1 w 568"/>
                <a:gd name="T65" fmla="*/ 0 h 914"/>
                <a:gd name="T66" fmla="*/ 1 w 568"/>
                <a:gd name="T67" fmla="*/ 0 h 914"/>
                <a:gd name="T68" fmla="*/ 1 w 568"/>
                <a:gd name="T69" fmla="*/ 0 h 914"/>
                <a:gd name="T70" fmla="*/ 1 w 568"/>
                <a:gd name="T71" fmla="*/ 0 h 914"/>
                <a:gd name="T72" fmla="*/ 1 w 568"/>
                <a:gd name="T73" fmla="*/ 0 h 914"/>
                <a:gd name="T74" fmla="*/ 1 w 568"/>
                <a:gd name="T75" fmla="*/ 0 h 914"/>
                <a:gd name="T76" fmla="*/ 1 w 568"/>
                <a:gd name="T77" fmla="*/ 0 h 914"/>
                <a:gd name="T78" fmla="*/ 1 w 568"/>
                <a:gd name="T79" fmla="*/ 0 h 914"/>
                <a:gd name="T80" fmla="*/ 1 w 568"/>
                <a:gd name="T81" fmla="*/ 0 h 914"/>
                <a:gd name="T82" fmla="*/ 0 w 568"/>
                <a:gd name="T83" fmla="*/ 0 h 9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68"/>
                <a:gd name="T127" fmla="*/ 0 h 914"/>
                <a:gd name="T128" fmla="*/ 568 w 568"/>
                <a:gd name="T129" fmla="*/ 914 h 9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68" h="914">
                  <a:moveTo>
                    <a:pt x="0" y="695"/>
                  </a:moveTo>
                  <a:lnTo>
                    <a:pt x="19" y="655"/>
                  </a:lnTo>
                  <a:lnTo>
                    <a:pt x="125" y="545"/>
                  </a:lnTo>
                  <a:lnTo>
                    <a:pt x="188" y="522"/>
                  </a:lnTo>
                  <a:lnTo>
                    <a:pt x="225" y="421"/>
                  </a:lnTo>
                  <a:lnTo>
                    <a:pt x="309" y="413"/>
                  </a:lnTo>
                  <a:lnTo>
                    <a:pt x="415" y="277"/>
                  </a:lnTo>
                  <a:lnTo>
                    <a:pt x="397" y="267"/>
                  </a:lnTo>
                  <a:lnTo>
                    <a:pt x="384" y="254"/>
                  </a:lnTo>
                  <a:lnTo>
                    <a:pt x="380" y="238"/>
                  </a:lnTo>
                  <a:lnTo>
                    <a:pt x="357" y="217"/>
                  </a:lnTo>
                  <a:lnTo>
                    <a:pt x="342" y="202"/>
                  </a:lnTo>
                  <a:lnTo>
                    <a:pt x="328" y="189"/>
                  </a:lnTo>
                  <a:lnTo>
                    <a:pt x="307" y="177"/>
                  </a:lnTo>
                  <a:lnTo>
                    <a:pt x="296" y="169"/>
                  </a:lnTo>
                  <a:lnTo>
                    <a:pt x="411" y="118"/>
                  </a:lnTo>
                  <a:lnTo>
                    <a:pt x="370" y="73"/>
                  </a:lnTo>
                  <a:lnTo>
                    <a:pt x="559" y="0"/>
                  </a:lnTo>
                  <a:lnTo>
                    <a:pt x="545" y="286"/>
                  </a:lnTo>
                  <a:lnTo>
                    <a:pt x="568" y="346"/>
                  </a:lnTo>
                  <a:lnTo>
                    <a:pt x="438" y="457"/>
                  </a:lnTo>
                  <a:lnTo>
                    <a:pt x="432" y="691"/>
                  </a:lnTo>
                  <a:lnTo>
                    <a:pt x="457" y="735"/>
                  </a:lnTo>
                  <a:lnTo>
                    <a:pt x="449" y="745"/>
                  </a:lnTo>
                  <a:lnTo>
                    <a:pt x="417" y="780"/>
                  </a:lnTo>
                  <a:lnTo>
                    <a:pt x="386" y="816"/>
                  </a:lnTo>
                  <a:lnTo>
                    <a:pt x="361" y="831"/>
                  </a:lnTo>
                  <a:lnTo>
                    <a:pt x="332" y="866"/>
                  </a:lnTo>
                  <a:lnTo>
                    <a:pt x="280" y="895"/>
                  </a:lnTo>
                  <a:lnTo>
                    <a:pt x="253" y="908"/>
                  </a:lnTo>
                  <a:lnTo>
                    <a:pt x="236" y="910"/>
                  </a:lnTo>
                  <a:lnTo>
                    <a:pt x="219" y="904"/>
                  </a:lnTo>
                  <a:lnTo>
                    <a:pt x="202" y="908"/>
                  </a:lnTo>
                  <a:lnTo>
                    <a:pt x="182" y="914"/>
                  </a:lnTo>
                  <a:lnTo>
                    <a:pt x="169" y="908"/>
                  </a:lnTo>
                  <a:lnTo>
                    <a:pt x="148" y="899"/>
                  </a:lnTo>
                  <a:lnTo>
                    <a:pt x="127" y="877"/>
                  </a:lnTo>
                  <a:lnTo>
                    <a:pt x="81" y="814"/>
                  </a:lnTo>
                  <a:lnTo>
                    <a:pt x="44" y="753"/>
                  </a:lnTo>
                  <a:lnTo>
                    <a:pt x="27" y="732"/>
                  </a:lnTo>
                  <a:lnTo>
                    <a:pt x="21" y="714"/>
                  </a:lnTo>
                  <a:lnTo>
                    <a:pt x="0" y="69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6" name="Freeform 487"/>
            <p:cNvSpPr>
              <a:spLocks/>
            </p:cNvSpPr>
            <p:nvPr/>
          </p:nvSpPr>
          <p:spPr bwMode="auto">
            <a:xfrm>
              <a:off x="2893298" y="5270508"/>
              <a:ext cx="653874" cy="360918"/>
            </a:xfrm>
            <a:custGeom>
              <a:avLst/>
              <a:gdLst>
                <a:gd name="T0" fmla="*/ 1 w 774"/>
                <a:gd name="T1" fmla="*/ 0 h 595"/>
                <a:gd name="T2" fmla="*/ 1 w 774"/>
                <a:gd name="T3" fmla="*/ 0 h 595"/>
                <a:gd name="T4" fmla="*/ 1 w 774"/>
                <a:gd name="T5" fmla="*/ 0 h 595"/>
                <a:gd name="T6" fmla="*/ 1 w 774"/>
                <a:gd name="T7" fmla="*/ 0 h 595"/>
                <a:gd name="T8" fmla="*/ 1 w 774"/>
                <a:gd name="T9" fmla="*/ 0 h 595"/>
                <a:gd name="T10" fmla="*/ 1 w 774"/>
                <a:gd name="T11" fmla="*/ 0 h 595"/>
                <a:gd name="T12" fmla="*/ 1 w 774"/>
                <a:gd name="T13" fmla="*/ 0 h 595"/>
                <a:gd name="T14" fmla="*/ 1 w 774"/>
                <a:gd name="T15" fmla="*/ 0 h 595"/>
                <a:gd name="T16" fmla="*/ 1 w 774"/>
                <a:gd name="T17" fmla="*/ 0 h 595"/>
                <a:gd name="T18" fmla="*/ 1 w 774"/>
                <a:gd name="T19" fmla="*/ 0 h 595"/>
                <a:gd name="T20" fmla="*/ 1 w 774"/>
                <a:gd name="T21" fmla="*/ 0 h 595"/>
                <a:gd name="T22" fmla="*/ 1 w 774"/>
                <a:gd name="T23" fmla="*/ 0 h 595"/>
                <a:gd name="T24" fmla="*/ 1 w 774"/>
                <a:gd name="T25" fmla="*/ 0 h 595"/>
                <a:gd name="T26" fmla="*/ 1 w 774"/>
                <a:gd name="T27" fmla="*/ 0 h 595"/>
                <a:gd name="T28" fmla="*/ 1 w 774"/>
                <a:gd name="T29" fmla="*/ 0 h 595"/>
                <a:gd name="T30" fmla="*/ 1 w 774"/>
                <a:gd name="T31" fmla="*/ 0 h 595"/>
                <a:gd name="T32" fmla="*/ 1 w 774"/>
                <a:gd name="T33" fmla="*/ 0 h 595"/>
                <a:gd name="T34" fmla="*/ 1 w 774"/>
                <a:gd name="T35" fmla="*/ 0 h 595"/>
                <a:gd name="T36" fmla="*/ 1 w 774"/>
                <a:gd name="T37" fmla="*/ 0 h 595"/>
                <a:gd name="T38" fmla="*/ 1 w 774"/>
                <a:gd name="T39" fmla="*/ 0 h 595"/>
                <a:gd name="T40" fmla="*/ 1 w 774"/>
                <a:gd name="T41" fmla="*/ 0 h 595"/>
                <a:gd name="T42" fmla="*/ 1 w 774"/>
                <a:gd name="T43" fmla="*/ 0 h 595"/>
                <a:gd name="T44" fmla="*/ 1 w 774"/>
                <a:gd name="T45" fmla="*/ 0 h 595"/>
                <a:gd name="T46" fmla="*/ 1 w 774"/>
                <a:gd name="T47" fmla="*/ 0 h 595"/>
                <a:gd name="T48" fmla="*/ 1 w 774"/>
                <a:gd name="T49" fmla="*/ 0 h 595"/>
                <a:gd name="T50" fmla="*/ 1 w 774"/>
                <a:gd name="T51" fmla="*/ 0 h 595"/>
                <a:gd name="T52" fmla="*/ 1 w 774"/>
                <a:gd name="T53" fmla="*/ 0 h 595"/>
                <a:gd name="T54" fmla="*/ 1 w 774"/>
                <a:gd name="T55" fmla="*/ 0 h 595"/>
                <a:gd name="T56" fmla="*/ 1 w 774"/>
                <a:gd name="T57" fmla="*/ 0 h 595"/>
                <a:gd name="T58" fmla="*/ 1 w 774"/>
                <a:gd name="T59" fmla="*/ 0 h 595"/>
                <a:gd name="T60" fmla="*/ 0 w 774"/>
                <a:gd name="T61" fmla="*/ 0 h 595"/>
                <a:gd name="T62" fmla="*/ 1 w 774"/>
                <a:gd name="T63" fmla="*/ 0 h 595"/>
                <a:gd name="T64" fmla="*/ 1 w 774"/>
                <a:gd name="T65" fmla="*/ 0 h 5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4"/>
                <a:gd name="T100" fmla="*/ 0 h 595"/>
                <a:gd name="T101" fmla="*/ 774 w 774"/>
                <a:gd name="T102" fmla="*/ 595 h 5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4" h="595">
                  <a:moveTo>
                    <a:pt x="359" y="595"/>
                  </a:moveTo>
                  <a:lnTo>
                    <a:pt x="378" y="557"/>
                  </a:lnTo>
                  <a:lnTo>
                    <a:pt x="484" y="445"/>
                  </a:lnTo>
                  <a:lnTo>
                    <a:pt x="547" y="422"/>
                  </a:lnTo>
                  <a:lnTo>
                    <a:pt x="584" y="321"/>
                  </a:lnTo>
                  <a:lnTo>
                    <a:pt x="668" y="315"/>
                  </a:lnTo>
                  <a:lnTo>
                    <a:pt x="774" y="177"/>
                  </a:lnTo>
                  <a:lnTo>
                    <a:pt x="756" y="167"/>
                  </a:lnTo>
                  <a:lnTo>
                    <a:pt x="743" y="154"/>
                  </a:lnTo>
                  <a:lnTo>
                    <a:pt x="739" y="138"/>
                  </a:lnTo>
                  <a:lnTo>
                    <a:pt x="716" y="117"/>
                  </a:lnTo>
                  <a:lnTo>
                    <a:pt x="701" y="104"/>
                  </a:lnTo>
                  <a:lnTo>
                    <a:pt x="687" y="90"/>
                  </a:lnTo>
                  <a:lnTo>
                    <a:pt x="666" y="79"/>
                  </a:lnTo>
                  <a:lnTo>
                    <a:pt x="655" y="69"/>
                  </a:lnTo>
                  <a:lnTo>
                    <a:pt x="591" y="100"/>
                  </a:lnTo>
                  <a:lnTo>
                    <a:pt x="557" y="89"/>
                  </a:lnTo>
                  <a:lnTo>
                    <a:pt x="513" y="106"/>
                  </a:lnTo>
                  <a:lnTo>
                    <a:pt x="455" y="89"/>
                  </a:lnTo>
                  <a:lnTo>
                    <a:pt x="453" y="85"/>
                  </a:lnTo>
                  <a:lnTo>
                    <a:pt x="451" y="73"/>
                  </a:lnTo>
                  <a:lnTo>
                    <a:pt x="443" y="60"/>
                  </a:lnTo>
                  <a:lnTo>
                    <a:pt x="434" y="50"/>
                  </a:lnTo>
                  <a:lnTo>
                    <a:pt x="409" y="37"/>
                  </a:lnTo>
                  <a:lnTo>
                    <a:pt x="378" y="27"/>
                  </a:lnTo>
                  <a:lnTo>
                    <a:pt x="359" y="23"/>
                  </a:lnTo>
                  <a:lnTo>
                    <a:pt x="334" y="23"/>
                  </a:lnTo>
                  <a:lnTo>
                    <a:pt x="324" y="6"/>
                  </a:lnTo>
                  <a:lnTo>
                    <a:pt x="156" y="12"/>
                  </a:lnTo>
                  <a:lnTo>
                    <a:pt x="12" y="0"/>
                  </a:lnTo>
                  <a:lnTo>
                    <a:pt x="0" y="102"/>
                  </a:lnTo>
                  <a:lnTo>
                    <a:pt x="73" y="328"/>
                  </a:lnTo>
                  <a:lnTo>
                    <a:pt x="359" y="59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7" name="Freeform 488"/>
            <p:cNvSpPr>
              <a:spLocks/>
            </p:cNvSpPr>
            <p:nvPr/>
          </p:nvSpPr>
          <p:spPr bwMode="auto">
            <a:xfrm>
              <a:off x="2893298" y="5270508"/>
              <a:ext cx="653874" cy="360918"/>
            </a:xfrm>
            <a:custGeom>
              <a:avLst/>
              <a:gdLst>
                <a:gd name="T0" fmla="*/ 1 w 774"/>
                <a:gd name="T1" fmla="*/ 0 h 595"/>
                <a:gd name="T2" fmla="*/ 1 w 774"/>
                <a:gd name="T3" fmla="*/ 0 h 595"/>
                <a:gd name="T4" fmla="*/ 1 w 774"/>
                <a:gd name="T5" fmla="*/ 0 h 595"/>
                <a:gd name="T6" fmla="*/ 1 w 774"/>
                <a:gd name="T7" fmla="*/ 0 h 595"/>
                <a:gd name="T8" fmla="*/ 1 w 774"/>
                <a:gd name="T9" fmla="*/ 0 h 595"/>
                <a:gd name="T10" fmla="*/ 1 w 774"/>
                <a:gd name="T11" fmla="*/ 0 h 595"/>
                <a:gd name="T12" fmla="*/ 1 w 774"/>
                <a:gd name="T13" fmla="*/ 0 h 595"/>
                <a:gd name="T14" fmla="*/ 1 w 774"/>
                <a:gd name="T15" fmla="*/ 0 h 595"/>
                <a:gd name="T16" fmla="*/ 1 w 774"/>
                <a:gd name="T17" fmla="*/ 0 h 595"/>
                <a:gd name="T18" fmla="*/ 1 w 774"/>
                <a:gd name="T19" fmla="*/ 0 h 595"/>
                <a:gd name="T20" fmla="*/ 1 w 774"/>
                <a:gd name="T21" fmla="*/ 0 h 595"/>
                <a:gd name="T22" fmla="*/ 1 w 774"/>
                <a:gd name="T23" fmla="*/ 0 h 595"/>
                <a:gd name="T24" fmla="*/ 1 w 774"/>
                <a:gd name="T25" fmla="*/ 0 h 595"/>
                <a:gd name="T26" fmla="*/ 1 w 774"/>
                <a:gd name="T27" fmla="*/ 0 h 595"/>
                <a:gd name="T28" fmla="*/ 1 w 774"/>
                <a:gd name="T29" fmla="*/ 0 h 595"/>
                <a:gd name="T30" fmla="*/ 1 w 774"/>
                <a:gd name="T31" fmla="*/ 0 h 595"/>
                <a:gd name="T32" fmla="*/ 1 w 774"/>
                <a:gd name="T33" fmla="*/ 0 h 595"/>
                <a:gd name="T34" fmla="*/ 1 w 774"/>
                <a:gd name="T35" fmla="*/ 0 h 595"/>
                <a:gd name="T36" fmla="*/ 1 w 774"/>
                <a:gd name="T37" fmla="*/ 0 h 595"/>
                <a:gd name="T38" fmla="*/ 1 w 774"/>
                <a:gd name="T39" fmla="*/ 0 h 595"/>
                <a:gd name="T40" fmla="*/ 1 w 774"/>
                <a:gd name="T41" fmla="*/ 0 h 595"/>
                <a:gd name="T42" fmla="*/ 1 w 774"/>
                <a:gd name="T43" fmla="*/ 0 h 595"/>
                <a:gd name="T44" fmla="*/ 1 w 774"/>
                <a:gd name="T45" fmla="*/ 0 h 595"/>
                <a:gd name="T46" fmla="*/ 1 w 774"/>
                <a:gd name="T47" fmla="*/ 0 h 595"/>
                <a:gd name="T48" fmla="*/ 1 w 774"/>
                <a:gd name="T49" fmla="*/ 0 h 595"/>
                <a:gd name="T50" fmla="*/ 1 w 774"/>
                <a:gd name="T51" fmla="*/ 0 h 595"/>
                <a:gd name="T52" fmla="*/ 1 w 774"/>
                <a:gd name="T53" fmla="*/ 0 h 595"/>
                <a:gd name="T54" fmla="*/ 1 w 774"/>
                <a:gd name="T55" fmla="*/ 0 h 595"/>
                <a:gd name="T56" fmla="*/ 1 w 774"/>
                <a:gd name="T57" fmla="*/ 0 h 595"/>
                <a:gd name="T58" fmla="*/ 1 w 774"/>
                <a:gd name="T59" fmla="*/ 0 h 595"/>
                <a:gd name="T60" fmla="*/ 0 w 774"/>
                <a:gd name="T61" fmla="*/ 0 h 595"/>
                <a:gd name="T62" fmla="*/ 1 w 774"/>
                <a:gd name="T63" fmla="*/ 0 h 595"/>
                <a:gd name="T64" fmla="*/ 1 w 774"/>
                <a:gd name="T65" fmla="*/ 0 h 59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4"/>
                <a:gd name="T100" fmla="*/ 0 h 595"/>
                <a:gd name="T101" fmla="*/ 774 w 774"/>
                <a:gd name="T102" fmla="*/ 595 h 59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4" h="595">
                  <a:moveTo>
                    <a:pt x="359" y="595"/>
                  </a:moveTo>
                  <a:lnTo>
                    <a:pt x="378" y="557"/>
                  </a:lnTo>
                  <a:lnTo>
                    <a:pt x="484" y="445"/>
                  </a:lnTo>
                  <a:lnTo>
                    <a:pt x="547" y="422"/>
                  </a:lnTo>
                  <a:lnTo>
                    <a:pt x="584" y="321"/>
                  </a:lnTo>
                  <a:lnTo>
                    <a:pt x="668" y="315"/>
                  </a:lnTo>
                  <a:lnTo>
                    <a:pt x="774" y="177"/>
                  </a:lnTo>
                  <a:lnTo>
                    <a:pt x="756" y="167"/>
                  </a:lnTo>
                  <a:lnTo>
                    <a:pt x="743" y="154"/>
                  </a:lnTo>
                  <a:lnTo>
                    <a:pt x="739" y="138"/>
                  </a:lnTo>
                  <a:lnTo>
                    <a:pt x="716" y="117"/>
                  </a:lnTo>
                  <a:lnTo>
                    <a:pt x="701" y="104"/>
                  </a:lnTo>
                  <a:lnTo>
                    <a:pt x="687" y="90"/>
                  </a:lnTo>
                  <a:lnTo>
                    <a:pt x="666" y="79"/>
                  </a:lnTo>
                  <a:lnTo>
                    <a:pt x="655" y="69"/>
                  </a:lnTo>
                  <a:lnTo>
                    <a:pt x="591" y="100"/>
                  </a:lnTo>
                  <a:lnTo>
                    <a:pt x="557" y="89"/>
                  </a:lnTo>
                  <a:lnTo>
                    <a:pt x="513" y="106"/>
                  </a:lnTo>
                  <a:lnTo>
                    <a:pt x="455" y="89"/>
                  </a:lnTo>
                  <a:lnTo>
                    <a:pt x="453" y="85"/>
                  </a:lnTo>
                  <a:lnTo>
                    <a:pt x="451" y="73"/>
                  </a:lnTo>
                  <a:lnTo>
                    <a:pt x="443" y="60"/>
                  </a:lnTo>
                  <a:lnTo>
                    <a:pt x="434" y="50"/>
                  </a:lnTo>
                  <a:lnTo>
                    <a:pt x="409" y="37"/>
                  </a:lnTo>
                  <a:lnTo>
                    <a:pt x="378" y="27"/>
                  </a:lnTo>
                  <a:lnTo>
                    <a:pt x="359" y="23"/>
                  </a:lnTo>
                  <a:lnTo>
                    <a:pt x="334" y="23"/>
                  </a:lnTo>
                  <a:lnTo>
                    <a:pt x="324" y="6"/>
                  </a:lnTo>
                  <a:lnTo>
                    <a:pt x="156" y="12"/>
                  </a:lnTo>
                  <a:lnTo>
                    <a:pt x="12" y="0"/>
                  </a:lnTo>
                  <a:lnTo>
                    <a:pt x="0" y="102"/>
                  </a:lnTo>
                  <a:lnTo>
                    <a:pt x="73" y="328"/>
                  </a:lnTo>
                  <a:lnTo>
                    <a:pt x="359" y="595"/>
                  </a:lnTo>
                </a:path>
              </a:pathLst>
            </a:custGeom>
            <a:noFill/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8" name="Freeform 489"/>
            <p:cNvSpPr>
              <a:spLocks/>
            </p:cNvSpPr>
            <p:nvPr/>
          </p:nvSpPr>
          <p:spPr bwMode="auto">
            <a:xfrm>
              <a:off x="2854835" y="4692248"/>
              <a:ext cx="915424" cy="642803"/>
            </a:xfrm>
            <a:custGeom>
              <a:avLst/>
              <a:gdLst>
                <a:gd name="T0" fmla="*/ 1 w 1081"/>
                <a:gd name="T1" fmla="*/ 0 h 1061"/>
                <a:gd name="T2" fmla="*/ 1 w 1081"/>
                <a:gd name="T3" fmla="*/ 0 h 1061"/>
                <a:gd name="T4" fmla="*/ 1 w 1081"/>
                <a:gd name="T5" fmla="*/ 0 h 1061"/>
                <a:gd name="T6" fmla="*/ 1 w 1081"/>
                <a:gd name="T7" fmla="*/ 0 h 1061"/>
                <a:gd name="T8" fmla="*/ 1 w 1081"/>
                <a:gd name="T9" fmla="*/ 0 h 1061"/>
                <a:gd name="T10" fmla="*/ 1 w 1081"/>
                <a:gd name="T11" fmla="*/ 0 h 1061"/>
                <a:gd name="T12" fmla="*/ 1 w 1081"/>
                <a:gd name="T13" fmla="*/ 0 h 1061"/>
                <a:gd name="T14" fmla="*/ 1 w 1081"/>
                <a:gd name="T15" fmla="*/ 0 h 1061"/>
                <a:gd name="T16" fmla="*/ 1 w 1081"/>
                <a:gd name="T17" fmla="*/ 0 h 1061"/>
                <a:gd name="T18" fmla="*/ 1 w 1081"/>
                <a:gd name="T19" fmla="*/ 0 h 1061"/>
                <a:gd name="T20" fmla="*/ 1 w 1081"/>
                <a:gd name="T21" fmla="*/ 0 h 1061"/>
                <a:gd name="T22" fmla="*/ 1 w 1081"/>
                <a:gd name="T23" fmla="*/ 0 h 1061"/>
                <a:gd name="T24" fmla="*/ 1 w 1081"/>
                <a:gd name="T25" fmla="*/ 0 h 1061"/>
                <a:gd name="T26" fmla="*/ 1 w 1081"/>
                <a:gd name="T27" fmla="*/ 0 h 1061"/>
                <a:gd name="T28" fmla="*/ 1 w 1081"/>
                <a:gd name="T29" fmla="*/ 0 h 1061"/>
                <a:gd name="T30" fmla="*/ 1 w 1081"/>
                <a:gd name="T31" fmla="*/ 0 h 1061"/>
                <a:gd name="T32" fmla="*/ 1 w 1081"/>
                <a:gd name="T33" fmla="*/ 0 h 1061"/>
                <a:gd name="T34" fmla="*/ 1 w 1081"/>
                <a:gd name="T35" fmla="*/ 0 h 1061"/>
                <a:gd name="T36" fmla="*/ 1 w 1081"/>
                <a:gd name="T37" fmla="*/ 0 h 1061"/>
                <a:gd name="T38" fmla="*/ 1 w 1081"/>
                <a:gd name="T39" fmla="*/ 0 h 1061"/>
                <a:gd name="T40" fmla="*/ 1 w 1081"/>
                <a:gd name="T41" fmla="*/ 0 h 1061"/>
                <a:gd name="T42" fmla="*/ 1 w 1081"/>
                <a:gd name="T43" fmla="*/ 0 h 1061"/>
                <a:gd name="T44" fmla="*/ 1 w 1081"/>
                <a:gd name="T45" fmla="*/ 0 h 1061"/>
                <a:gd name="T46" fmla="*/ 1 w 1081"/>
                <a:gd name="T47" fmla="*/ 0 h 1061"/>
                <a:gd name="T48" fmla="*/ 1 w 1081"/>
                <a:gd name="T49" fmla="*/ 0 h 1061"/>
                <a:gd name="T50" fmla="*/ 1 w 1081"/>
                <a:gd name="T51" fmla="*/ 0 h 1061"/>
                <a:gd name="T52" fmla="*/ 1 w 1081"/>
                <a:gd name="T53" fmla="*/ 0 h 1061"/>
                <a:gd name="T54" fmla="*/ 1 w 1081"/>
                <a:gd name="T55" fmla="*/ 0 h 1061"/>
                <a:gd name="T56" fmla="*/ 1 w 1081"/>
                <a:gd name="T57" fmla="*/ 0 h 1061"/>
                <a:gd name="T58" fmla="*/ 1 w 1081"/>
                <a:gd name="T59" fmla="*/ 0 h 1061"/>
                <a:gd name="T60" fmla="*/ 1 w 1081"/>
                <a:gd name="T61" fmla="*/ 0 h 1061"/>
                <a:gd name="T62" fmla="*/ 1 w 1081"/>
                <a:gd name="T63" fmla="*/ 0 h 1061"/>
                <a:gd name="T64" fmla="*/ 1 w 1081"/>
                <a:gd name="T65" fmla="*/ 0 h 1061"/>
                <a:gd name="T66" fmla="*/ 1 w 1081"/>
                <a:gd name="T67" fmla="*/ 0 h 1061"/>
                <a:gd name="T68" fmla="*/ 1 w 1081"/>
                <a:gd name="T69" fmla="*/ 0 h 1061"/>
                <a:gd name="T70" fmla="*/ 1 w 1081"/>
                <a:gd name="T71" fmla="*/ 0 h 1061"/>
                <a:gd name="T72" fmla="*/ 1 w 1081"/>
                <a:gd name="T73" fmla="*/ 0 h 1061"/>
                <a:gd name="T74" fmla="*/ 1 w 1081"/>
                <a:gd name="T75" fmla="*/ 0 h 1061"/>
                <a:gd name="T76" fmla="*/ 1 w 1081"/>
                <a:gd name="T77" fmla="*/ 0 h 1061"/>
                <a:gd name="T78" fmla="*/ 1 w 1081"/>
                <a:gd name="T79" fmla="*/ 0 h 1061"/>
                <a:gd name="T80" fmla="*/ 1 w 1081"/>
                <a:gd name="T81" fmla="*/ 0 h 1061"/>
                <a:gd name="T82" fmla="*/ 1 w 1081"/>
                <a:gd name="T83" fmla="*/ 0 h 1061"/>
                <a:gd name="T84" fmla="*/ 1 w 1081"/>
                <a:gd name="T85" fmla="*/ 0 h 1061"/>
                <a:gd name="T86" fmla="*/ 1 w 1081"/>
                <a:gd name="T87" fmla="*/ 0 h 1061"/>
                <a:gd name="T88" fmla="*/ 1 w 1081"/>
                <a:gd name="T89" fmla="*/ 0 h 1061"/>
                <a:gd name="T90" fmla="*/ 1 w 1081"/>
                <a:gd name="T91" fmla="*/ 0 h 1061"/>
                <a:gd name="T92" fmla="*/ 1 w 1081"/>
                <a:gd name="T93" fmla="*/ 0 h 1061"/>
                <a:gd name="T94" fmla="*/ 1 w 1081"/>
                <a:gd name="T95" fmla="*/ 0 h 1061"/>
                <a:gd name="T96" fmla="*/ 1 w 1081"/>
                <a:gd name="T97" fmla="*/ 0 h 1061"/>
                <a:gd name="T98" fmla="*/ 1 w 1081"/>
                <a:gd name="T99" fmla="*/ 0 h 1061"/>
                <a:gd name="T100" fmla="*/ 1 w 1081"/>
                <a:gd name="T101" fmla="*/ 0 h 1061"/>
                <a:gd name="T102" fmla="*/ 1 w 1081"/>
                <a:gd name="T103" fmla="*/ 0 h 1061"/>
                <a:gd name="T104" fmla="*/ 1 w 1081"/>
                <a:gd name="T105" fmla="*/ 0 h 1061"/>
                <a:gd name="T106" fmla="*/ 1 w 1081"/>
                <a:gd name="T107" fmla="*/ 0 h 1061"/>
                <a:gd name="T108" fmla="*/ 0 w 1081"/>
                <a:gd name="T109" fmla="*/ 0 h 1061"/>
                <a:gd name="T110" fmla="*/ 1 w 1081"/>
                <a:gd name="T111" fmla="*/ 0 h 1061"/>
                <a:gd name="T112" fmla="*/ 1 w 1081"/>
                <a:gd name="T113" fmla="*/ 0 h 1061"/>
                <a:gd name="T114" fmla="*/ 1 w 1081"/>
                <a:gd name="T115" fmla="*/ 0 h 10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81"/>
                <a:gd name="T175" fmla="*/ 0 h 1061"/>
                <a:gd name="T176" fmla="*/ 1081 w 1081"/>
                <a:gd name="T177" fmla="*/ 1061 h 10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81" h="1061">
                  <a:moveTo>
                    <a:pt x="56" y="955"/>
                  </a:moveTo>
                  <a:lnTo>
                    <a:pt x="200" y="965"/>
                  </a:lnTo>
                  <a:lnTo>
                    <a:pt x="368" y="961"/>
                  </a:lnTo>
                  <a:lnTo>
                    <a:pt x="378" y="976"/>
                  </a:lnTo>
                  <a:lnTo>
                    <a:pt x="403" y="976"/>
                  </a:lnTo>
                  <a:lnTo>
                    <a:pt x="422" y="982"/>
                  </a:lnTo>
                  <a:lnTo>
                    <a:pt x="453" y="992"/>
                  </a:lnTo>
                  <a:lnTo>
                    <a:pt x="478" y="1005"/>
                  </a:lnTo>
                  <a:lnTo>
                    <a:pt x="487" y="1015"/>
                  </a:lnTo>
                  <a:lnTo>
                    <a:pt x="495" y="1028"/>
                  </a:lnTo>
                  <a:lnTo>
                    <a:pt x="497" y="1040"/>
                  </a:lnTo>
                  <a:lnTo>
                    <a:pt x="497" y="1044"/>
                  </a:lnTo>
                  <a:lnTo>
                    <a:pt x="557" y="1061"/>
                  </a:lnTo>
                  <a:lnTo>
                    <a:pt x="601" y="1044"/>
                  </a:lnTo>
                  <a:lnTo>
                    <a:pt x="635" y="1055"/>
                  </a:lnTo>
                  <a:lnTo>
                    <a:pt x="699" y="1024"/>
                  </a:lnTo>
                  <a:lnTo>
                    <a:pt x="814" y="974"/>
                  </a:lnTo>
                  <a:lnTo>
                    <a:pt x="773" y="928"/>
                  </a:lnTo>
                  <a:lnTo>
                    <a:pt x="962" y="855"/>
                  </a:lnTo>
                  <a:lnTo>
                    <a:pt x="1059" y="815"/>
                  </a:lnTo>
                  <a:lnTo>
                    <a:pt x="1059" y="458"/>
                  </a:lnTo>
                  <a:lnTo>
                    <a:pt x="1019" y="385"/>
                  </a:lnTo>
                  <a:lnTo>
                    <a:pt x="1034" y="360"/>
                  </a:lnTo>
                  <a:lnTo>
                    <a:pt x="1081" y="285"/>
                  </a:lnTo>
                  <a:lnTo>
                    <a:pt x="1046" y="182"/>
                  </a:lnTo>
                  <a:lnTo>
                    <a:pt x="1079" y="57"/>
                  </a:lnTo>
                  <a:lnTo>
                    <a:pt x="1029" y="0"/>
                  </a:lnTo>
                  <a:lnTo>
                    <a:pt x="937" y="101"/>
                  </a:lnTo>
                  <a:lnTo>
                    <a:pt x="818" y="163"/>
                  </a:lnTo>
                  <a:lnTo>
                    <a:pt x="747" y="205"/>
                  </a:lnTo>
                  <a:lnTo>
                    <a:pt x="695" y="243"/>
                  </a:lnTo>
                  <a:lnTo>
                    <a:pt x="670" y="264"/>
                  </a:lnTo>
                  <a:lnTo>
                    <a:pt x="658" y="282"/>
                  </a:lnTo>
                  <a:lnTo>
                    <a:pt x="645" y="310"/>
                  </a:lnTo>
                  <a:lnTo>
                    <a:pt x="635" y="337"/>
                  </a:lnTo>
                  <a:lnTo>
                    <a:pt x="624" y="353"/>
                  </a:lnTo>
                  <a:lnTo>
                    <a:pt x="591" y="362"/>
                  </a:lnTo>
                  <a:lnTo>
                    <a:pt x="551" y="366"/>
                  </a:lnTo>
                  <a:lnTo>
                    <a:pt x="535" y="376"/>
                  </a:lnTo>
                  <a:lnTo>
                    <a:pt x="516" y="397"/>
                  </a:lnTo>
                  <a:lnTo>
                    <a:pt x="482" y="443"/>
                  </a:lnTo>
                  <a:lnTo>
                    <a:pt x="445" y="491"/>
                  </a:lnTo>
                  <a:lnTo>
                    <a:pt x="405" y="541"/>
                  </a:lnTo>
                  <a:lnTo>
                    <a:pt x="361" y="600"/>
                  </a:lnTo>
                  <a:lnTo>
                    <a:pt x="332" y="633"/>
                  </a:lnTo>
                  <a:lnTo>
                    <a:pt x="296" y="648"/>
                  </a:lnTo>
                  <a:lnTo>
                    <a:pt x="238" y="667"/>
                  </a:lnTo>
                  <a:lnTo>
                    <a:pt x="184" y="681"/>
                  </a:lnTo>
                  <a:lnTo>
                    <a:pt x="163" y="679"/>
                  </a:lnTo>
                  <a:lnTo>
                    <a:pt x="142" y="660"/>
                  </a:lnTo>
                  <a:lnTo>
                    <a:pt x="138" y="616"/>
                  </a:lnTo>
                  <a:lnTo>
                    <a:pt x="83" y="610"/>
                  </a:lnTo>
                  <a:lnTo>
                    <a:pt x="44" y="784"/>
                  </a:lnTo>
                  <a:lnTo>
                    <a:pt x="29" y="796"/>
                  </a:lnTo>
                  <a:lnTo>
                    <a:pt x="0" y="784"/>
                  </a:lnTo>
                  <a:lnTo>
                    <a:pt x="2" y="823"/>
                  </a:lnTo>
                  <a:lnTo>
                    <a:pt x="52" y="855"/>
                  </a:lnTo>
                  <a:lnTo>
                    <a:pt x="56" y="9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89" name="Freeform 490"/>
            <p:cNvSpPr>
              <a:spLocks/>
            </p:cNvSpPr>
            <p:nvPr/>
          </p:nvSpPr>
          <p:spPr bwMode="auto">
            <a:xfrm>
              <a:off x="2854835" y="4692248"/>
              <a:ext cx="915424" cy="642803"/>
            </a:xfrm>
            <a:custGeom>
              <a:avLst/>
              <a:gdLst>
                <a:gd name="T0" fmla="*/ 1 w 1081"/>
                <a:gd name="T1" fmla="*/ 0 h 1061"/>
                <a:gd name="T2" fmla="*/ 1 w 1081"/>
                <a:gd name="T3" fmla="*/ 0 h 1061"/>
                <a:gd name="T4" fmla="*/ 1 w 1081"/>
                <a:gd name="T5" fmla="*/ 0 h 1061"/>
                <a:gd name="T6" fmla="*/ 1 w 1081"/>
                <a:gd name="T7" fmla="*/ 0 h 1061"/>
                <a:gd name="T8" fmla="*/ 1 w 1081"/>
                <a:gd name="T9" fmla="*/ 0 h 1061"/>
                <a:gd name="T10" fmla="*/ 1 w 1081"/>
                <a:gd name="T11" fmla="*/ 0 h 1061"/>
                <a:gd name="T12" fmla="*/ 1 w 1081"/>
                <a:gd name="T13" fmla="*/ 0 h 1061"/>
                <a:gd name="T14" fmla="*/ 1 w 1081"/>
                <a:gd name="T15" fmla="*/ 0 h 1061"/>
                <a:gd name="T16" fmla="*/ 1 w 1081"/>
                <a:gd name="T17" fmla="*/ 0 h 1061"/>
                <a:gd name="T18" fmla="*/ 1 w 1081"/>
                <a:gd name="T19" fmla="*/ 0 h 1061"/>
                <a:gd name="T20" fmla="*/ 1 w 1081"/>
                <a:gd name="T21" fmla="*/ 0 h 1061"/>
                <a:gd name="T22" fmla="*/ 1 w 1081"/>
                <a:gd name="T23" fmla="*/ 0 h 1061"/>
                <a:gd name="T24" fmla="*/ 1 w 1081"/>
                <a:gd name="T25" fmla="*/ 0 h 1061"/>
                <a:gd name="T26" fmla="*/ 1 w 1081"/>
                <a:gd name="T27" fmla="*/ 0 h 1061"/>
                <a:gd name="T28" fmla="*/ 1 w 1081"/>
                <a:gd name="T29" fmla="*/ 0 h 1061"/>
                <a:gd name="T30" fmla="*/ 1 w 1081"/>
                <a:gd name="T31" fmla="*/ 0 h 1061"/>
                <a:gd name="T32" fmla="*/ 1 w 1081"/>
                <a:gd name="T33" fmla="*/ 0 h 1061"/>
                <a:gd name="T34" fmla="*/ 1 w 1081"/>
                <a:gd name="T35" fmla="*/ 0 h 1061"/>
                <a:gd name="T36" fmla="*/ 1 w 1081"/>
                <a:gd name="T37" fmla="*/ 0 h 1061"/>
                <a:gd name="T38" fmla="*/ 1 w 1081"/>
                <a:gd name="T39" fmla="*/ 0 h 1061"/>
                <a:gd name="T40" fmla="*/ 1 w 1081"/>
                <a:gd name="T41" fmla="*/ 0 h 1061"/>
                <a:gd name="T42" fmla="*/ 1 w 1081"/>
                <a:gd name="T43" fmla="*/ 0 h 1061"/>
                <a:gd name="T44" fmla="*/ 1 w 1081"/>
                <a:gd name="T45" fmla="*/ 0 h 1061"/>
                <a:gd name="T46" fmla="*/ 1 w 1081"/>
                <a:gd name="T47" fmla="*/ 0 h 1061"/>
                <a:gd name="T48" fmla="*/ 1 w 1081"/>
                <a:gd name="T49" fmla="*/ 0 h 1061"/>
                <a:gd name="T50" fmla="*/ 1 w 1081"/>
                <a:gd name="T51" fmla="*/ 0 h 1061"/>
                <a:gd name="T52" fmla="*/ 1 w 1081"/>
                <a:gd name="T53" fmla="*/ 0 h 1061"/>
                <a:gd name="T54" fmla="*/ 1 w 1081"/>
                <a:gd name="T55" fmla="*/ 0 h 1061"/>
                <a:gd name="T56" fmla="*/ 1 w 1081"/>
                <a:gd name="T57" fmla="*/ 0 h 1061"/>
                <a:gd name="T58" fmla="*/ 1 w 1081"/>
                <a:gd name="T59" fmla="*/ 0 h 1061"/>
                <a:gd name="T60" fmla="*/ 1 w 1081"/>
                <a:gd name="T61" fmla="*/ 0 h 1061"/>
                <a:gd name="T62" fmla="*/ 1 w 1081"/>
                <a:gd name="T63" fmla="*/ 0 h 1061"/>
                <a:gd name="T64" fmla="*/ 1 w 1081"/>
                <a:gd name="T65" fmla="*/ 0 h 1061"/>
                <a:gd name="T66" fmla="*/ 1 w 1081"/>
                <a:gd name="T67" fmla="*/ 0 h 1061"/>
                <a:gd name="T68" fmla="*/ 1 w 1081"/>
                <a:gd name="T69" fmla="*/ 0 h 1061"/>
                <a:gd name="T70" fmla="*/ 1 w 1081"/>
                <a:gd name="T71" fmla="*/ 0 h 1061"/>
                <a:gd name="T72" fmla="*/ 1 w 1081"/>
                <a:gd name="T73" fmla="*/ 0 h 1061"/>
                <a:gd name="T74" fmla="*/ 1 w 1081"/>
                <a:gd name="T75" fmla="*/ 0 h 1061"/>
                <a:gd name="T76" fmla="*/ 1 w 1081"/>
                <a:gd name="T77" fmla="*/ 0 h 1061"/>
                <a:gd name="T78" fmla="*/ 1 w 1081"/>
                <a:gd name="T79" fmla="*/ 0 h 1061"/>
                <a:gd name="T80" fmla="*/ 1 w 1081"/>
                <a:gd name="T81" fmla="*/ 0 h 1061"/>
                <a:gd name="T82" fmla="*/ 1 w 1081"/>
                <a:gd name="T83" fmla="*/ 0 h 1061"/>
                <a:gd name="T84" fmla="*/ 1 w 1081"/>
                <a:gd name="T85" fmla="*/ 0 h 1061"/>
                <a:gd name="T86" fmla="*/ 1 w 1081"/>
                <a:gd name="T87" fmla="*/ 0 h 1061"/>
                <a:gd name="T88" fmla="*/ 1 w 1081"/>
                <a:gd name="T89" fmla="*/ 0 h 1061"/>
                <a:gd name="T90" fmla="*/ 1 w 1081"/>
                <a:gd name="T91" fmla="*/ 0 h 1061"/>
                <a:gd name="T92" fmla="*/ 1 w 1081"/>
                <a:gd name="T93" fmla="*/ 0 h 1061"/>
                <a:gd name="T94" fmla="*/ 1 w 1081"/>
                <a:gd name="T95" fmla="*/ 0 h 1061"/>
                <a:gd name="T96" fmla="*/ 1 w 1081"/>
                <a:gd name="T97" fmla="*/ 0 h 1061"/>
                <a:gd name="T98" fmla="*/ 1 w 1081"/>
                <a:gd name="T99" fmla="*/ 0 h 1061"/>
                <a:gd name="T100" fmla="*/ 1 w 1081"/>
                <a:gd name="T101" fmla="*/ 0 h 1061"/>
                <a:gd name="T102" fmla="*/ 1 w 1081"/>
                <a:gd name="T103" fmla="*/ 0 h 1061"/>
                <a:gd name="T104" fmla="*/ 1 w 1081"/>
                <a:gd name="T105" fmla="*/ 0 h 1061"/>
                <a:gd name="T106" fmla="*/ 1 w 1081"/>
                <a:gd name="T107" fmla="*/ 0 h 1061"/>
                <a:gd name="T108" fmla="*/ 0 w 1081"/>
                <a:gd name="T109" fmla="*/ 0 h 1061"/>
                <a:gd name="T110" fmla="*/ 1 w 1081"/>
                <a:gd name="T111" fmla="*/ 0 h 1061"/>
                <a:gd name="T112" fmla="*/ 1 w 1081"/>
                <a:gd name="T113" fmla="*/ 0 h 1061"/>
                <a:gd name="T114" fmla="*/ 1 w 1081"/>
                <a:gd name="T115" fmla="*/ 0 h 10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81"/>
                <a:gd name="T175" fmla="*/ 0 h 1061"/>
                <a:gd name="T176" fmla="*/ 1081 w 1081"/>
                <a:gd name="T177" fmla="*/ 1061 h 10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81" h="1061">
                  <a:moveTo>
                    <a:pt x="56" y="955"/>
                  </a:moveTo>
                  <a:lnTo>
                    <a:pt x="200" y="965"/>
                  </a:lnTo>
                  <a:lnTo>
                    <a:pt x="368" y="961"/>
                  </a:lnTo>
                  <a:lnTo>
                    <a:pt x="378" y="976"/>
                  </a:lnTo>
                  <a:lnTo>
                    <a:pt x="403" y="976"/>
                  </a:lnTo>
                  <a:lnTo>
                    <a:pt x="422" y="982"/>
                  </a:lnTo>
                  <a:lnTo>
                    <a:pt x="453" y="992"/>
                  </a:lnTo>
                  <a:lnTo>
                    <a:pt x="478" y="1005"/>
                  </a:lnTo>
                  <a:lnTo>
                    <a:pt x="487" y="1015"/>
                  </a:lnTo>
                  <a:lnTo>
                    <a:pt x="495" y="1028"/>
                  </a:lnTo>
                  <a:lnTo>
                    <a:pt x="497" y="1040"/>
                  </a:lnTo>
                  <a:lnTo>
                    <a:pt x="497" y="1044"/>
                  </a:lnTo>
                  <a:lnTo>
                    <a:pt x="557" y="1061"/>
                  </a:lnTo>
                  <a:lnTo>
                    <a:pt x="601" y="1044"/>
                  </a:lnTo>
                  <a:lnTo>
                    <a:pt x="635" y="1055"/>
                  </a:lnTo>
                  <a:lnTo>
                    <a:pt x="699" y="1024"/>
                  </a:lnTo>
                  <a:lnTo>
                    <a:pt x="814" y="974"/>
                  </a:lnTo>
                  <a:lnTo>
                    <a:pt x="773" y="928"/>
                  </a:lnTo>
                  <a:lnTo>
                    <a:pt x="962" y="855"/>
                  </a:lnTo>
                  <a:lnTo>
                    <a:pt x="1059" y="815"/>
                  </a:lnTo>
                  <a:lnTo>
                    <a:pt x="1059" y="458"/>
                  </a:lnTo>
                  <a:lnTo>
                    <a:pt x="1019" y="385"/>
                  </a:lnTo>
                  <a:lnTo>
                    <a:pt x="1034" y="360"/>
                  </a:lnTo>
                  <a:lnTo>
                    <a:pt x="1081" y="285"/>
                  </a:lnTo>
                  <a:lnTo>
                    <a:pt x="1046" y="182"/>
                  </a:lnTo>
                  <a:lnTo>
                    <a:pt x="1079" y="57"/>
                  </a:lnTo>
                  <a:lnTo>
                    <a:pt x="1029" y="0"/>
                  </a:lnTo>
                  <a:lnTo>
                    <a:pt x="937" y="101"/>
                  </a:lnTo>
                  <a:lnTo>
                    <a:pt x="818" y="163"/>
                  </a:lnTo>
                  <a:lnTo>
                    <a:pt x="747" y="205"/>
                  </a:lnTo>
                  <a:lnTo>
                    <a:pt x="695" y="243"/>
                  </a:lnTo>
                  <a:lnTo>
                    <a:pt x="670" y="264"/>
                  </a:lnTo>
                  <a:lnTo>
                    <a:pt x="658" y="282"/>
                  </a:lnTo>
                  <a:lnTo>
                    <a:pt x="645" y="310"/>
                  </a:lnTo>
                  <a:lnTo>
                    <a:pt x="635" y="337"/>
                  </a:lnTo>
                  <a:lnTo>
                    <a:pt x="624" y="353"/>
                  </a:lnTo>
                  <a:lnTo>
                    <a:pt x="591" y="362"/>
                  </a:lnTo>
                  <a:lnTo>
                    <a:pt x="551" y="366"/>
                  </a:lnTo>
                  <a:lnTo>
                    <a:pt x="535" y="376"/>
                  </a:lnTo>
                  <a:lnTo>
                    <a:pt x="516" y="397"/>
                  </a:lnTo>
                  <a:lnTo>
                    <a:pt x="482" y="443"/>
                  </a:lnTo>
                  <a:lnTo>
                    <a:pt x="445" y="491"/>
                  </a:lnTo>
                  <a:lnTo>
                    <a:pt x="405" y="541"/>
                  </a:lnTo>
                  <a:lnTo>
                    <a:pt x="361" y="600"/>
                  </a:lnTo>
                  <a:lnTo>
                    <a:pt x="332" y="633"/>
                  </a:lnTo>
                  <a:lnTo>
                    <a:pt x="296" y="648"/>
                  </a:lnTo>
                  <a:lnTo>
                    <a:pt x="238" y="667"/>
                  </a:lnTo>
                  <a:lnTo>
                    <a:pt x="184" y="681"/>
                  </a:lnTo>
                  <a:lnTo>
                    <a:pt x="163" y="679"/>
                  </a:lnTo>
                  <a:lnTo>
                    <a:pt x="142" y="660"/>
                  </a:lnTo>
                  <a:lnTo>
                    <a:pt x="138" y="616"/>
                  </a:lnTo>
                  <a:lnTo>
                    <a:pt x="83" y="610"/>
                  </a:lnTo>
                  <a:lnTo>
                    <a:pt x="44" y="784"/>
                  </a:lnTo>
                  <a:lnTo>
                    <a:pt x="29" y="796"/>
                  </a:lnTo>
                  <a:lnTo>
                    <a:pt x="0" y="784"/>
                  </a:lnTo>
                  <a:lnTo>
                    <a:pt x="2" y="823"/>
                  </a:lnTo>
                  <a:lnTo>
                    <a:pt x="52" y="855"/>
                  </a:lnTo>
                  <a:lnTo>
                    <a:pt x="56" y="955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0" name="Freeform 491"/>
            <p:cNvSpPr>
              <a:spLocks/>
            </p:cNvSpPr>
            <p:nvPr/>
          </p:nvSpPr>
          <p:spPr bwMode="auto">
            <a:xfrm>
              <a:off x="4251818" y="4137699"/>
              <a:ext cx="23078" cy="52689"/>
            </a:xfrm>
            <a:custGeom>
              <a:avLst/>
              <a:gdLst>
                <a:gd name="T0" fmla="*/ 1 w 27"/>
                <a:gd name="T1" fmla="*/ 0 h 88"/>
                <a:gd name="T2" fmla="*/ 1 w 27"/>
                <a:gd name="T3" fmla="*/ 0 h 88"/>
                <a:gd name="T4" fmla="*/ 1 w 27"/>
                <a:gd name="T5" fmla="*/ 0 h 88"/>
                <a:gd name="T6" fmla="*/ 1 w 27"/>
                <a:gd name="T7" fmla="*/ 0 h 88"/>
                <a:gd name="T8" fmla="*/ 0 w 27"/>
                <a:gd name="T9" fmla="*/ 0 h 88"/>
                <a:gd name="T10" fmla="*/ 1 w 27"/>
                <a:gd name="T11" fmla="*/ 0 h 88"/>
                <a:gd name="T12" fmla="*/ 1 w 27"/>
                <a:gd name="T13" fmla="*/ 0 h 88"/>
                <a:gd name="T14" fmla="*/ 1 w 27"/>
                <a:gd name="T15" fmla="*/ 0 h 88"/>
                <a:gd name="T16" fmla="*/ 1 w 27"/>
                <a:gd name="T17" fmla="*/ 0 h 88"/>
                <a:gd name="T18" fmla="*/ 1 w 27"/>
                <a:gd name="T19" fmla="*/ 0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88"/>
                <a:gd name="T32" fmla="*/ 27 w 27"/>
                <a:gd name="T33" fmla="*/ 88 h 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88">
                  <a:moveTo>
                    <a:pt x="6" y="85"/>
                  </a:moveTo>
                  <a:lnTo>
                    <a:pt x="16" y="79"/>
                  </a:lnTo>
                  <a:lnTo>
                    <a:pt x="27" y="4"/>
                  </a:lnTo>
                  <a:lnTo>
                    <a:pt x="12" y="0"/>
                  </a:lnTo>
                  <a:lnTo>
                    <a:pt x="0" y="75"/>
                  </a:lnTo>
                  <a:lnTo>
                    <a:pt x="12" y="69"/>
                  </a:lnTo>
                  <a:lnTo>
                    <a:pt x="6" y="85"/>
                  </a:lnTo>
                  <a:lnTo>
                    <a:pt x="16" y="88"/>
                  </a:lnTo>
                  <a:lnTo>
                    <a:pt x="16" y="79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1" name="Freeform 492"/>
            <p:cNvSpPr>
              <a:spLocks/>
            </p:cNvSpPr>
            <p:nvPr/>
          </p:nvSpPr>
          <p:spPr bwMode="auto">
            <a:xfrm>
              <a:off x="4164122" y="4146920"/>
              <a:ext cx="98466" cy="43468"/>
            </a:xfrm>
            <a:custGeom>
              <a:avLst/>
              <a:gdLst>
                <a:gd name="T0" fmla="*/ 1 w 117"/>
                <a:gd name="T1" fmla="*/ 0 h 68"/>
                <a:gd name="T2" fmla="*/ 1 w 117"/>
                <a:gd name="T3" fmla="*/ 0 h 68"/>
                <a:gd name="T4" fmla="*/ 1 w 117"/>
                <a:gd name="T5" fmla="*/ 0 h 68"/>
                <a:gd name="T6" fmla="*/ 1 w 117"/>
                <a:gd name="T7" fmla="*/ 0 h 68"/>
                <a:gd name="T8" fmla="*/ 1 w 117"/>
                <a:gd name="T9" fmla="*/ 0 h 68"/>
                <a:gd name="T10" fmla="*/ 0 w 117"/>
                <a:gd name="T11" fmla="*/ 0 h 68"/>
                <a:gd name="T12" fmla="*/ 1 w 117"/>
                <a:gd name="T13" fmla="*/ 0 h 68"/>
                <a:gd name="T14" fmla="*/ 1 w 117"/>
                <a:gd name="T15" fmla="*/ 0 h 68"/>
                <a:gd name="T16" fmla="*/ 0 w 117"/>
                <a:gd name="T17" fmla="*/ 0 h 68"/>
                <a:gd name="T18" fmla="*/ 1 w 117"/>
                <a:gd name="T19" fmla="*/ 0 h 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"/>
                <a:gd name="T31" fmla="*/ 0 h 68"/>
                <a:gd name="T32" fmla="*/ 117 w 117"/>
                <a:gd name="T33" fmla="*/ 68 h 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" h="68">
                  <a:moveTo>
                    <a:pt x="9" y="16"/>
                  </a:moveTo>
                  <a:lnTo>
                    <a:pt x="2" y="18"/>
                  </a:lnTo>
                  <a:lnTo>
                    <a:pt x="111" y="68"/>
                  </a:lnTo>
                  <a:lnTo>
                    <a:pt x="117" y="52"/>
                  </a:lnTo>
                  <a:lnTo>
                    <a:pt x="7" y="2"/>
                  </a:lnTo>
                  <a:lnTo>
                    <a:pt x="0" y="4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4"/>
                  </a:lnTo>
                  <a:lnTo>
                    <a:pt x="9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2" name="Freeform 493"/>
            <p:cNvSpPr>
              <a:spLocks/>
            </p:cNvSpPr>
            <p:nvPr/>
          </p:nvSpPr>
          <p:spPr bwMode="auto">
            <a:xfrm>
              <a:off x="4131813" y="4152188"/>
              <a:ext cx="40002" cy="23710"/>
            </a:xfrm>
            <a:custGeom>
              <a:avLst/>
              <a:gdLst>
                <a:gd name="T0" fmla="*/ 1 w 46"/>
                <a:gd name="T1" fmla="*/ 0 h 42"/>
                <a:gd name="T2" fmla="*/ 1 w 46"/>
                <a:gd name="T3" fmla="*/ 0 h 42"/>
                <a:gd name="T4" fmla="*/ 1 w 46"/>
                <a:gd name="T5" fmla="*/ 0 h 42"/>
                <a:gd name="T6" fmla="*/ 1 w 46"/>
                <a:gd name="T7" fmla="*/ 0 h 42"/>
                <a:gd name="T8" fmla="*/ 0 w 46"/>
                <a:gd name="T9" fmla="*/ 0 h 42"/>
                <a:gd name="T10" fmla="*/ 1 w 46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2"/>
                <a:gd name="T20" fmla="*/ 46 w 46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2">
                  <a:moveTo>
                    <a:pt x="6" y="37"/>
                  </a:moveTo>
                  <a:lnTo>
                    <a:pt x="12" y="42"/>
                  </a:lnTo>
                  <a:lnTo>
                    <a:pt x="46" y="12"/>
                  </a:lnTo>
                  <a:lnTo>
                    <a:pt x="37" y="0"/>
                  </a:lnTo>
                  <a:lnTo>
                    <a:pt x="0" y="31"/>
                  </a:lnTo>
                  <a:lnTo>
                    <a:pt x="6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3" name="Freeform 494"/>
            <p:cNvSpPr>
              <a:spLocks/>
            </p:cNvSpPr>
            <p:nvPr/>
          </p:nvSpPr>
          <p:spPr bwMode="auto">
            <a:xfrm>
              <a:off x="3794876" y="4619801"/>
              <a:ext cx="20001" cy="14489"/>
            </a:xfrm>
            <a:custGeom>
              <a:avLst/>
              <a:gdLst>
                <a:gd name="T0" fmla="*/ 1 w 23"/>
                <a:gd name="T1" fmla="*/ 0 h 25"/>
                <a:gd name="T2" fmla="*/ 1 w 23"/>
                <a:gd name="T3" fmla="*/ 0 h 25"/>
                <a:gd name="T4" fmla="*/ 0 w 23"/>
                <a:gd name="T5" fmla="*/ 0 h 25"/>
                <a:gd name="T6" fmla="*/ 1 w 23"/>
                <a:gd name="T7" fmla="*/ 0 h 25"/>
                <a:gd name="T8" fmla="*/ 1 w 23"/>
                <a:gd name="T9" fmla="*/ 0 h 25"/>
                <a:gd name="T10" fmla="*/ 1 w 23"/>
                <a:gd name="T11" fmla="*/ 0 h 25"/>
                <a:gd name="T12" fmla="*/ 1 w 23"/>
                <a:gd name="T13" fmla="*/ 0 h 25"/>
                <a:gd name="T14" fmla="*/ 1 w 23"/>
                <a:gd name="T15" fmla="*/ 0 h 25"/>
                <a:gd name="T16" fmla="*/ 1 w 23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5"/>
                <a:gd name="T29" fmla="*/ 23 w 23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5">
                  <a:moveTo>
                    <a:pt x="12" y="0"/>
                  </a:moveTo>
                  <a:lnTo>
                    <a:pt x="12" y="2"/>
                  </a:lnTo>
                  <a:lnTo>
                    <a:pt x="0" y="16"/>
                  </a:lnTo>
                  <a:lnTo>
                    <a:pt x="12" y="25"/>
                  </a:lnTo>
                  <a:lnTo>
                    <a:pt x="23" y="14"/>
                  </a:lnTo>
                  <a:lnTo>
                    <a:pt x="21" y="16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4" name="Freeform 495"/>
            <p:cNvSpPr>
              <a:spLocks/>
            </p:cNvSpPr>
            <p:nvPr/>
          </p:nvSpPr>
          <p:spPr bwMode="auto">
            <a:xfrm>
              <a:off x="3807184" y="4607946"/>
              <a:ext cx="35386" cy="21076"/>
            </a:xfrm>
            <a:custGeom>
              <a:avLst/>
              <a:gdLst>
                <a:gd name="T0" fmla="*/ 1 w 44"/>
                <a:gd name="T1" fmla="*/ 0 h 35"/>
                <a:gd name="T2" fmla="*/ 1 w 44"/>
                <a:gd name="T3" fmla="*/ 0 h 35"/>
                <a:gd name="T4" fmla="*/ 0 w 44"/>
                <a:gd name="T5" fmla="*/ 0 h 35"/>
                <a:gd name="T6" fmla="*/ 1 w 44"/>
                <a:gd name="T7" fmla="*/ 0 h 35"/>
                <a:gd name="T8" fmla="*/ 1 w 44"/>
                <a:gd name="T9" fmla="*/ 0 h 35"/>
                <a:gd name="T10" fmla="*/ 1 w 44"/>
                <a:gd name="T11" fmla="*/ 0 h 35"/>
                <a:gd name="T12" fmla="*/ 1 w 44"/>
                <a:gd name="T13" fmla="*/ 0 h 35"/>
                <a:gd name="T14" fmla="*/ 1 w 44"/>
                <a:gd name="T15" fmla="*/ 0 h 35"/>
                <a:gd name="T16" fmla="*/ 1 w 44"/>
                <a:gd name="T17" fmla="*/ 0 h 35"/>
                <a:gd name="T18" fmla="*/ 1 w 44"/>
                <a:gd name="T19" fmla="*/ 0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35"/>
                <a:gd name="T32" fmla="*/ 44 w 44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35">
                  <a:moveTo>
                    <a:pt x="30" y="4"/>
                  </a:moveTo>
                  <a:lnTo>
                    <a:pt x="32" y="0"/>
                  </a:lnTo>
                  <a:lnTo>
                    <a:pt x="0" y="19"/>
                  </a:lnTo>
                  <a:lnTo>
                    <a:pt x="9" y="35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2" y="14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3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5" name="Freeform 496"/>
            <p:cNvSpPr>
              <a:spLocks/>
            </p:cNvSpPr>
            <p:nvPr/>
          </p:nvSpPr>
          <p:spPr bwMode="auto">
            <a:xfrm>
              <a:off x="3830262" y="4295765"/>
              <a:ext cx="263088" cy="321402"/>
            </a:xfrm>
            <a:custGeom>
              <a:avLst/>
              <a:gdLst>
                <a:gd name="T0" fmla="*/ 1 w 309"/>
                <a:gd name="T1" fmla="*/ 0 h 528"/>
                <a:gd name="T2" fmla="*/ 1 w 309"/>
                <a:gd name="T3" fmla="*/ 0 h 528"/>
                <a:gd name="T4" fmla="*/ 0 w 309"/>
                <a:gd name="T5" fmla="*/ 0 h 528"/>
                <a:gd name="T6" fmla="*/ 1 w 309"/>
                <a:gd name="T7" fmla="*/ 0 h 528"/>
                <a:gd name="T8" fmla="*/ 1 w 309"/>
                <a:gd name="T9" fmla="*/ 0 h 528"/>
                <a:gd name="T10" fmla="*/ 1 w 309"/>
                <a:gd name="T11" fmla="*/ 0 h 528"/>
                <a:gd name="T12" fmla="*/ 1 w 309"/>
                <a:gd name="T13" fmla="*/ 0 h 528"/>
                <a:gd name="T14" fmla="*/ 1 w 309"/>
                <a:gd name="T15" fmla="*/ 0 h 528"/>
                <a:gd name="T16" fmla="*/ 1 w 309"/>
                <a:gd name="T17" fmla="*/ 0 h 528"/>
                <a:gd name="T18" fmla="*/ 1 w 309"/>
                <a:gd name="T19" fmla="*/ 0 h 5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9"/>
                <a:gd name="T31" fmla="*/ 0 h 528"/>
                <a:gd name="T32" fmla="*/ 309 w 309"/>
                <a:gd name="T33" fmla="*/ 528 h 5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9" h="528">
                  <a:moveTo>
                    <a:pt x="300" y="0"/>
                  </a:moveTo>
                  <a:lnTo>
                    <a:pt x="296" y="4"/>
                  </a:lnTo>
                  <a:lnTo>
                    <a:pt x="0" y="520"/>
                  </a:lnTo>
                  <a:lnTo>
                    <a:pt x="14" y="528"/>
                  </a:lnTo>
                  <a:lnTo>
                    <a:pt x="309" y="12"/>
                  </a:lnTo>
                  <a:lnTo>
                    <a:pt x="306" y="15"/>
                  </a:lnTo>
                  <a:lnTo>
                    <a:pt x="300" y="0"/>
                  </a:lnTo>
                  <a:lnTo>
                    <a:pt x="296" y="2"/>
                  </a:lnTo>
                  <a:lnTo>
                    <a:pt x="296" y="4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6" name="Freeform 497"/>
            <p:cNvSpPr>
              <a:spLocks/>
            </p:cNvSpPr>
            <p:nvPr/>
          </p:nvSpPr>
          <p:spPr bwMode="auto">
            <a:xfrm>
              <a:off x="4085657" y="4254932"/>
              <a:ext cx="129236" cy="50054"/>
            </a:xfrm>
            <a:custGeom>
              <a:avLst/>
              <a:gdLst>
                <a:gd name="T0" fmla="*/ 1 w 155"/>
                <a:gd name="T1" fmla="*/ 0 h 82"/>
                <a:gd name="T2" fmla="*/ 1 w 155"/>
                <a:gd name="T3" fmla="*/ 0 h 82"/>
                <a:gd name="T4" fmla="*/ 0 w 155"/>
                <a:gd name="T5" fmla="*/ 0 h 82"/>
                <a:gd name="T6" fmla="*/ 1 w 155"/>
                <a:gd name="T7" fmla="*/ 0 h 82"/>
                <a:gd name="T8" fmla="*/ 1 w 155"/>
                <a:gd name="T9" fmla="*/ 0 h 82"/>
                <a:gd name="T10" fmla="*/ 1 w 155"/>
                <a:gd name="T11" fmla="*/ 0 h 82"/>
                <a:gd name="T12" fmla="*/ 1 w 155"/>
                <a:gd name="T13" fmla="*/ 0 h 82"/>
                <a:gd name="T14" fmla="*/ 1 w 155"/>
                <a:gd name="T15" fmla="*/ 0 h 82"/>
                <a:gd name="T16" fmla="*/ 1 w 155"/>
                <a:gd name="T17" fmla="*/ 0 h 82"/>
                <a:gd name="T18" fmla="*/ 1 w 155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5"/>
                <a:gd name="T31" fmla="*/ 0 h 82"/>
                <a:gd name="T32" fmla="*/ 155 w 155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5" h="82">
                  <a:moveTo>
                    <a:pt x="142" y="4"/>
                  </a:moveTo>
                  <a:lnTo>
                    <a:pt x="146" y="0"/>
                  </a:lnTo>
                  <a:lnTo>
                    <a:pt x="0" y="67"/>
                  </a:lnTo>
                  <a:lnTo>
                    <a:pt x="6" y="82"/>
                  </a:lnTo>
                  <a:lnTo>
                    <a:pt x="151" y="15"/>
                  </a:lnTo>
                  <a:lnTo>
                    <a:pt x="155" y="11"/>
                  </a:lnTo>
                  <a:lnTo>
                    <a:pt x="151" y="15"/>
                  </a:lnTo>
                  <a:lnTo>
                    <a:pt x="155" y="13"/>
                  </a:lnTo>
                  <a:lnTo>
                    <a:pt x="155" y="11"/>
                  </a:lnTo>
                  <a:lnTo>
                    <a:pt x="142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7" name="Freeform 498"/>
            <p:cNvSpPr>
              <a:spLocks/>
            </p:cNvSpPr>
            <p:nvPr/>
          </p:nvSpPr>
          <p:spPr bwMode="auto">
            <a:xfrm>
              <a:off x="4207201" y="4174581"/>
              <a:ext cx="60003" cy="89571"/>
            </a:xfrm>
            <a:custGeom>
              <a:avLst/>
              <a:gdLst>
                <a:gd name="T0" fmla="*/ 1 w 73"/>
                <a:gd name="T1" fmla="*/ 0 h 144"/>
                <a:gd name="T2" fmla="*/ 1 w 73"/>
                <a:gd name="T3" fmla="*/ 0 h 144"/>
                <a:gd name="T4" fmla="*/ 0 w 73"/>
                <a:gd name="T5" fmla="*/ 0 h 144"/>
                <a:gd name="T6" fmla="*/ 1 w 73"/>
                <a:gd name="T7" fmla="*/ 0 h 144"/>
                <a:gd name="T8" fmla="*/ 1 w 73"/>
                <a:gd name="T9" fmla="*/ 0 h 144"/>
                <a:gd name="T10" fmla="*/ 1 w 73"/>
                <a:gd name="T11" fmla="*/ 0 h 144"/>
                <a:gd name="T12" fmla="*/ 1 w 73"/>
                <a:gd name="T13" fmla="*/ 0 h 144"/>
                <a:gd name="T14" fmla="*/ 1 w 73"/>
                <a:gd name="T15" fmla="*/ 0 h 144"/>
                <a:gd name="T16" fmla="*/ 1 w 73"/>
                <a:gd name="T17" fmla="*/ 0 h 144"/>
                <a:gd name="T18" fmla="*/ 1 w 73"/>
                <a:gd name="T19" fmla="*/ 0 h 1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"/>
                <a:gd name="T31" fmla="*/ 0 h 144"/>
                <a:gd name="T32" fmla="*/ 73 w 73"/>
                <a:gd name="T33" fmla="*/ 144 h 1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" h="144">
                  <a:moveTo>
                    <a:pt x="73" y="10"/>
                  </a:moveTo>
                  <a:lnTo>
                    <a:pt x="59" y="12"/>
                  </a:lnTo>
                  <a:lnTo>
                    <a:pt x="0" y="137"/>
                  </a:lnTo>
                  <a:lnTo>
                    <a:pt x="13" y="144"/>
                  </a:lnTo>
                  <a:lnTo>
                    <a:pt x="73" y="20"/>
                  </a:lnTo>
                  <a:lnTo>
                    <a:pt x="59" y="22"/>
                  </a:lnTo>
                  <a:lnTo>
                    <a:pt x="73" y="10"/>
                  </a:lnTo>
                  <a:lnTo>
                    <a:pt x="63" y="0"/>
                  </a:lnTo>
                  <a:lnTo>
                    <a:pt x="59" y="12"/>
                  </a:lnTo>
                  <a:lnTo>
                    <a:pt x="73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8" name="Freeform 499"/>
            <p:cNvSpPr>
              <a:spLocks/>
            </p:cNvSpPr>
            <p:nvPr/>
          </p:nvSpPr>
          <p:spPr bwMode="auto">
            <a:xfrm>
              <a:off x="4254895" y="4182484"/>
              <a:ext cx="178469" cy="155432"/>
            </a:xfrm>
            <a:custGeom>
              <a:avLst/>
              <a:gdLst>
                <a:gd name="T0" fmla="*/ 1 w 211"/>
                <a:gd name="T1" fmla="*/ 0 h 259"/>
                <a:gd name="T2" fmla="*/ 1 w 211"/>
                <a:gd name="T3" fmla="*/ 0 h 259"/>
                <a:gd name="T4" fmla="*/ 1 w 211"/>
                <a:gd name="T5" fmla="*/ 0 h 259"/>
                <a:gd name="T6" fmla="*/ 0 w 211"/>
                <a:gd name="T7" fmla="*/ 0 h 259"/>
                <a:gd name="T8" fmla="*/ 1 w 211"/>
                <a:gd name="T9" fmla="*/ 0 h 259"/>
                <a:gd name="T10" fmla="*/ 1 w 211"/>
                <a:gd name="T11" fmla="*/ 0 h 259"/>
                <a:gd name="T12" fmla="*/ 1 w 211"/>
                <a:gd name="T13" fmla="*/ 0 h 259"/>
                <a:gd name="T14" fmla="*/ 1 w 211"/>
                <a:gd name="T15" fmla="*/ 0 h 259"/>
                <a:gd name="T16" fmla="*/ 1 w 211"/>
                <a:gd name="T17" fmla="*/ 0 h 259"/>
                <a:gd name="T18" fmla="*/ 1 w 211"/>
                <a:gd name="T19" fmla="*/ 0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1"/>
                <a:gd name="T31" fmla="*/ 0 h 259"/>
                <a:gd name="T32" fmla="*/ 211 w 211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1" h="259">
                  <a:moveTo>
                    <a:pt x="211" y="253"/>
                  </a:moveTo>
                  <a:lnTo>
                    <a:pt x="209" y="248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196" y="259"/>
                  </a:lnTo>
                  <a:lnTo>
                    <a:pt x="194" y="255"/>
                  </a:lnTo>
                  <a:lnTo>
                    <a:pt x="211" y="253"/>
                  </a:lnTo>
                  <a:lnTo>
                    <a:pt x="211" y="250"/>
                  </a:lnTo>
                  <a:lnTo>
                    <a:pt x="209" y="248"/>
                  </a:lnTo>
                  <a:lnTo>
                    <a:pt x="211" y="25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499" name="Freeform 500"/>
            <p:cNvSpPr>
              <a:spLocks/>
            </p:cNvSpPr>
            <p:nvPr/>
          </p:nvSpPr>
          <p:spPr bwMode="auto">
            <a:xfrm>
              <a:off x="4417979" y="4333965"/>
              <a:ext cx="35386" cy="127770"/>
            </a:xfrm>
            <a:custGeom>
              <a:avLst/>
              <a:gdLst>
                <a:gd name="T0" fmla="*/ 1 w 40"/>
                <a:gd name="T1" fmla="*/ 0 h 208"/>
                <a:gd name="T2" fmla="*/ 1 w 40"/>
                <a:gd name="T3" fmla="*/ 0 h 208"/>
                <a:gd name="T4" fmla="*/ 1 w 40"/>
                <a:gd name="T5" fmla="*/ 0 h 208"/>
                <a:gd name="T6" fmla="*/ 0 w 40"/>
                <a:gd name="T7" fmla="*/ 0 h 208"/>
                <a:gd name="T8" fmla="*/ 1 w 40"/>
                <a:gd name="T9" fmla="*/ 0 h 208"/>
                <a:gd name="T10" fmla="*/ 1 w 40"/>
                <a:gd name="T11" fmla="*/ 0 h 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208"/>
                <a:gd name="T20" fmla="*/ 40 w 40"/>
                <a:gd name="T21" fmla="*/ 208 h 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208">
                  <a:moveTo>
                    <a:pt x="33" y="208"/>
                  </a:moveTo>
                  <a:lnTo>
                    <a:pt x="40" y="206"/>
                  </a:lnTo>
                  <a:lnTo>
                    <a:pt x="17" y="0"/>
                  </a:lnTo>
                  <a:lnTo>
                    <a:pt x="0" y="2"/>
                  </a:lnTo>
                  <a:lnTo>
                    <a:pt x="25" y="208"/>
                  </a:lnTo>
                  <a:lnTo>
                    <a:pt x="33" y="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0" name="Freeform 501"/>
            <p:cNvSpPr>
              <a:spLocks/>
            </p:cNvSpPr>
            <p:nvPr/>
          </p:nvSpPr>
          <p:spPr bwMode="auto">
            <a:xfrm>
              <a:off x="3722565" y="4629022"/>
              <a:ext cx="84619" cy="67178"/>
            </a:xfrm>
            <a:custGeom>
              <a:avLst/>
              <a:gdLst>
                <a:gd name="T0" fmla="*/ 1 w 102"/>
                <a:gd name="T1" fmla="*/ 0 h 107"/>
                <a:gd name="T2" fmla="*/ 1 w 102"/>
                <a:gd name="T3" fmla="*/ 0 h 107"/>
                <a:gd name="T4" fmla="*/ 0 w 102"/>
                <a:gd name="T5" fmla="*/ 0 h 107"/>
                <a:gd name="T6" fmla="*/ 1 w 102"/>
                <a:gd name="T7" fmla="*/ 0 h 107"/>
                <a:gd name="T8" fmla="*/ 1 w 102"/>
                <a:gd name="T9" fmla="*/ 0 h 107"/>
                <a:gd name="T10" fmla="*/ 1 w 102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2"/>
                <a:gd name="T19" fmla="*/ 0 h 107"/>
                <a:gd name="T20" fmla="*/ 102 w 102"/>
                <a:gd name="T21" fmla="*/ 107 h 10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2" h="107">
                  <a:moveTo>
                    <a:pt x="96" y="4"/>
                  </a:moveTo>
                  <a:lnTo>
                    <a:pt x="90" y="0"/>
                  </a:lnTo>
                  <a:lnTo>
                    <a:pt x="0" y="98"/>
                  </a:lnTo>
                  <a:lnTo>
                    <a:pt x="11" y="107"/>
                  </a:lnTo>
                  <a:lnTo>
                    <a:pt x="102" y="9"/>
                  </a:lnTo>
                  <a:lnTo>
                    <a:pt x="96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1" name="Freeform 502"/>
            <p:cNvSpPr>
              <a:spLocks/>
            </p:cNvSpPr>
            <p:nvPr/>
          </p:nvSpPr>
          <p:spPr bwMode="auto">
            <a:xfrm>
              <a:off x="2893298" y="5205964"/>
              <a:ext cx="15385" cy="64544"/>
            </a:xfrm>
            <a:custGeom>
              <a:avLst/>
              <a:gdLst>
                <a:gd name="T0" fmla="*/ 1 w 19"/>
                <a:gd name="T1" fmla="*/ 0 h 107"/>
                <a:gd name="T2" fmla="*/ 0 w 19"/>
                <a:gd name="T3" fmla="*/ 0 h 107"/>
                <a:gd name="T4" fmla="*/ 1 w 19"/>
                <a:gd name="T5" fmla="*/ 0 h 107"/>
                <a:gd name="T6" fmla="*/ 1 w 19"/>
                <a:gd name="T7" fmla="*/ 0 h 107"/>
                <a:gd name="T8" fmla="*/ 1 w 19"/>
                <a:gd name="T9" fmla="*/ 0 h 107"/>
                <a:gd name="T10" fmla="*/ 1 w 19"/>
                <a:gd name="T11" fmla="*/ 0 h 107"/>
                <a:gd name="T12" fmla="*/ 1 w 19"/>
                <a:gd name="T13" fmla="*/ 0 h 107"/>
                <a:gd name="T14" fmla="*/ 1 w 19"/>
                <a:gd name="T15" fmla="*/ 0 h 107"/>
                <a:gd name="T16" fmla="*/ 1 w 19"/>
                <a:gd name="T17" fmla="*/ 0 h 107"/>
                <a:gd name="T18" fmla="*/ 1 w 19"/>
                <a:gd name="T19" fmla="*/ 0 h 1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07"/>
                <a:gd name="T32" fmla="*/ 19 w 19"/>
                <a:gd name="T33" fmla="*/ 107 h 10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07">
                  <a:moveTo>
                    <a:pt x="4" y="13"/>
                  </a:moveTo>
                  <a:lnTo>
                    <a:pt x="0" y="7"/>
                  </a:lnTo>
                  <a:lnTo>
                    <a:pt x="2" y="107"/>
                  </a:lnTo>
                  <a:lnTo>
                    <a:pt x="19" y="107"/>
                  </a:lnTo>
                  <a:lnTo>
                    <a:pt x="15" y="6"/>
                  </a:lnTo>
                  <a:lnTo>
                    <a:pt x="12" y="0"/>
                  </a:lnTo>
                  <a:lnTo>
                    <a:pt x="15" y="6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2" name="Freeform 503"/>
            <p:cNvSpPr>
              <a:spLocks/>
            </p:cNvSpPr>
            <p:nvPr/>
          </p:nvSpPr>
          <p:spPr bwMode="auto">
            <a:xfrm>
              <a:off x="2848681" y="5187523"/>
              <a:ext cx="53848" cy="28979"/>
            </a:xfrm>
            <a:custGeom>
              <a:avLst/>
              <a:gdLst>
                <a:gd name="T0" fmla="*/ 0 w 64"/>
                <a:gd name="T1" fmla="*/ 0 h 46"/>
                <a:gd name="T2" fmla="*/ 1 w 64"/>
                <a:gd name="T3" fmla="*/ 0 h 46"/>
                <a:gd name="T4" fmla="*/ 1 w 64"/>
                <a:gd name="T5" fmla="*/ 0 h 46"/>
                <a:gd name="T6" fmla="*/ 1 w 64"/>
                <a:gd name="T7" fmla="*/ 0 h 46"/>
                <a:gd name="T8" fmla="*/ 1 w 64"/>
                <a:gd name="T9" fmla="*/ 0 h 46"/>
                <a:gd name="T10" fmla="*/ 1 w 64"/>
                <a:gd name="T11" fmla="*/ 0 h 46"/>
                <a:gd name="T12" fmla="*/ 0 w 64"/>
                <a:gd name="T13" fmla="*/ 0 h 46"/>
                <a:gd name="T14" fmla="*/ 1 w 64"/>
                <a:gd name="T15" fmla="*/ 0 h 46"/>
                <a:gd name="T16" fmla="*/ 1 w 64"/>
                <a:gd name="T17" fmla="*/ 0 h 46"/>
                <a:gd name="T18" fmla="*/ 0 w 64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46"/>
                <a:gd name="T32" fmla="*/ 64 w 64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46">
                  <a:moveTo>
                    <a:pt x="0" y="8"/>
                  </a:moveTo>
                  <a:lnTo>
                    <a:pt x="4" y="14"/>
                  </a:lnTo>
                  <a:lnTo>
                    <a:pt x="56" y="46"/>
                  </a:lnTo>
                  <a:lnTo>
                    <a:pt x="64" y="33"/>
                  </a:lnTo>
                  <a:lnTo>
                    <a:pt x="14" y="0"/>
                  </a:lnTo>
                  <a:lnTo>
                    <a:pt x="18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3" name="Freeform 504"/>
            <p:cNvSpPr>
              <a:spLocks/>
            </p:cNvSpPr>
            <p:nvPr/>
          </p:nvSpPr>
          <p:spPr bwMode="auto">
            <a:xfrm>
              <a:off x="2848681" y="5159861"/>
              <a:ext cx="16924" cy="32930"/>
            </a:xfrm>
            <a:custGeom>
              <a:avLst/>
              <a:gdLst>
                <a:gd name="T0" fmla="*/ 1 w 18"/>
                <a:gd name="T1" fmla="*/ 1 h 50"/>
                <a:gd name="T2" fmla="*/ 0 w 18"/>
                <a:gd name="T3" fmla="*/ 1 h 50"/>
                <a:gd name="T4" fmla="*/ 0 w 18"/>
                <a:gd name="T5" fmla="*/ 1 h 50"/>
                <a:gd name="T6" fmla="*/ 1 w 18"/>
                <a:gd name="T7" fmla="*/ 1 h 50"/>
                <a:gd name="T8" fmla="*/ 1 w 18"/>
                <a:gd name="T9" fmla="*/ 1 h 50"/>
                <a:gd name="T10" fmla="*/ 1 w 18"/>
                <a:gd name="T11" fmla="*/ 1 h 50"/>
                <a:gd name="T12" fmla="*/ 1 w 18"/>
                <a:gd name="T13" fmla="*/ 1 h 50"/>
                <a:gd name="T14" fmla="*/ 0 w 18"/>
                <a:gd name="T15" fmla="*/ 0 h 50"/>
                <a:gd name="T16" fmla="*/ 0 w 18"/>
                <a:gd name="T17" fmla="*/ 1 h 50"/>
                <a:gd name="T18" fmla="*/ 1 w 18"/>
                <a:gd name="T19" fmla="*/ 1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50"/>
                <a:gd name="T32" fmla="*/ 18 w 18"/>
                <a:gd name="T33" fmla="*/ 50 h 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50">
                  <a:moveTo>
                    <a:pt x="10" y="4"/>
                  </a:moveTo>
                  <a:lnTo>
                    <a:pt x="0" y="11"/>
                  </a:lnTo>
                  <a:lnTo>
                    <a:pt x="0" y="50"/>
                  </a:lnTo>
                  <a:lnTo>
                    <a:pt x="18" y="48"/>
                  </a:lnTo>
                  <a:lnTo>
                    <a:pt x="16" y="11"/>
                  </a:lnTo>
                  <a:lnTo>
                    <a:pt x="6" y="19"/>
                  </a:lnTo>
                  <a:lnTo>
                    <a:pt x="10" y="4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4" name="Freeform 505"/>
            <p:cNvSpPr>
              <a:spLocks/>
            </p:cNvSpPr>
            <p:nvPr/>
          </p:nvSpPr>
          <p:spPr bwMode="auto">
            <a:xfrm>
              <a:off x="2853297" y="5163813"/>
              <a:ext cx="32309" cy="15807"/>
            </a:xfrm>
            <a:custGeom>
              <a:avLst/>
              <a:gdLst>
                <a:gd name="T0" fmla="*/ 1 w 37"/>
                <a:gd name="T1" fmla="*/ 0 h 27"/>
                <a:gd name="T2" fmla="*/ 1 w 37"/>
                <a:gd name="T3" fmla="*/ 0 h 27"/>
                <a:gd name="T4" fmla="*/ 1 w 37"/>
                <a:gd name="T5" fmla="*/ 0 h 27"/>
                <a:gd name="T6" fmla="*/ 0 w 37"/>
                <a:gd name="T7" fmla="*/ 0 h 27"/>
                <a:gd name="T8" fmla="*/ 1 w 37"/>
                <a:gd name="T9" fmla="*/ 0 h 27"/>
                <a:gd name="T10" fmla="*/ 1 w 37"/>
                <a:gd name="T11" fmla="*/ 0 h 27"/>
                <a:gd name="T12" fmla="*/ 1 w 37"/>
                <a:gd name="T13" fmla="*/ 0 h 27"/>
                <a:gd name="T14" fmla="*/ 1 w 37"/>
                <a:gd name="T15" fmla="*/ 0 h 27"/>
                <a:gd name="T16" fmla="*/ 1 w 37"/>
                <a:gd name="T17" fmla="*/ 0 h 27"/>
                <a:gd name="T18" fmla="*/ 1 w 3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27"/>
                <a:gd name="T32" fmla="*/ 37 w 3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27">
                  <a:moveTo>
                    <a:pt x="27" y="11"/>
                  </a:moveTo>
                  <a:lnTo>
                    <a:pt x="35" y="9"/>
                  </a:lnTo>
                  <a:lnTo>
                    <a:pt x="4" y="0"/>
                  </a:lnTo>
                  <a:lnTo>
                    <a:pt x="0" y="15"/>
                  </a:lnTo>
                  <a:lnTo>
                    <a:pt x="29" y="25"/>
                  </a:lnTo>
                  <a:lnTo>
                    <a:pt x="37" y="25"/>
                  </a:lnTo>
                  <a:lnTo>
                    <a:pt x="29" y="25"/>
                  </a:lnTo>
                  <a:lnTo>
                    <a:pt x="33" y="27"/>
                  </a:lnTo>
                  <a:lnTo>
                    <a:pt x="37" y="25"/>
                  </a:lnTo>
                  <a:lnTo>
                    <a:pt x="27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5" name="Freeform 506"/>
            <p:cNvSpPr>
              <a:spLocks/>
            </p:cNvSpPr>
            <p:nvPr/>
          </p:nvSpPr>
          <p:spPr bwMode="auto">
            <a:xfrm>
              <a:off x="2874836" y="5163813"/>
              <a:ext cx="23078" cy="15807"/>
            </a:xfrm>
            <a:custGeom>
              <a:avLst/>
              <a:gdLst>
                <a:gd name="T0" fmla="*/ 1 w 27"/>
                <a:gd name="T1" fmla="*/ 1 h 23"/>
                <a:gd name="T2" fmla="*/ 1 w 27"/>
                <a:gd name="T3" fmla="*/ 0 h 23"/>
                <a:gd name="T4" fmla="*/ 0 w 27"/>
                <a:gd name="T5" fmla="*/ 1 h 23"/>
                <a:gd name="T6" fmla="*/ 1 w 27"/>
                <a:gd name="T7" fmla="*/ 1 h 23"/>
                <a:gd name="T8" fmla="*/ 1 w 27"/>
                <a:gd name="T9" fmla="*/ 1 h 23"/>
                <a:gd name="T10" fmla="*/ 1 w 27"/>
                <a:gd name="T11" fmla="*/ 1 h 23"/>
                <a:gd name="T12" fmla="*/ 1 w 27"/>
                <a:gd name="T13" fmla="*/ 1 h 23"/>
                <a:gd name="T14" fmla="*/ 1 w 27"/>
                <a:gd name="T15" fmla="*/ 1 h 23"/>
                <a:gd name="T16" fmla="*/ 1 w 27"/>
                <a:gd name="T17" fmla="*/ 1 h 23"/>
                <a:gd name="T18" fmla="*/ 1 w 27"/>
                <a:gd name="T19" fmla="*/ 1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3"/>
                <a:gd name="T32" fmla="*/ 27 w 27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3">
                  <a:moveTo>
                    <a:pt x="11" y="4"/>
                  </a:moveTo>
                  <a:lnTo>
                    <a:pt x="13" y="0"/>
                  </a:lnTo>
                  <a:lnTo>
                    <a:pt x="0" y="9"/>
                  </a:lnTo>
                  <a:lnTo>
                    <a:pt x="10" y="23"/>
                  </a:lnTo>
                  <a:lnTo>
                    <a:pt x="23" y="13"/>
                  </a:lnTo>
                  <a:lnTo>
                    <a:pt x="27" y="7"/>
                  </a:lnTo>
                  <a:lnTo>
                    <a:pt x="23" y="13"/>
                  </a:lnTo>
                  <a:lnTo>
                    <a:pt x="25" y="11"/>
                  </a:lnTo>
                  <a:lnTo>
                    <a:pt x="27" y="7"/>
                  </a:lnTo>
                  <a:lnTo>
                    <a:pt x="11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6" name="Freeform 507"/>
            <p:cNvSpPr>
              <a:spLocks/>
            </p:cNvSpPr>
            <p:nvPr/>
          </p:nvSpPr>
          <p:spPr bwMode="auto">
            <a:xfrm>
              <a:off x="2885606" y="5055801"/>
              <a:ext cx="46156" cy="111964"/>
            </a:xfrm>
            <a:custGeom>
              <a:avLst/>
              <a:gdLst>
                <a:gd name="T0" fmla="*/ 1 w 56"/>
                <a:gd name="T1" fmla="*/ 0 h 186"/>
                <a:gd name="T2" fmla="*/ 1 w 56"/>
                <a:gd name="T3" fmla="*/ 0 h 186"/>
                <a:gd name="T4" fmla="*/ 0 w 56"/>
                <a:gd name="T5" fmla="*/ 0 h 186"/>
                <a:gd name="T6" fmla="*/ 1 w 56"/>
                <a:gd name="T7" fmla="*/ 0 h 186"/>
                <a:gd name="T8" fmla="*/ 1 w 56"/>
                <a:gd name="T9" fmla="*/ 0 h 186"/>
                <a:gd name="T10" fmla="*/ 1 w 56"/>
                <a:gd name="T11" fmla="*/ 0 h 186"/>
                <a:gd name="T12" fmla="*/ 1 w 56"/>
                <a:gd name="T13" fmla="*/ 0 h 186"/>
                <a:gd name="T14" fmla="*/ 1 w 56"/>
                <a:gd name="T15" fmla="*/ 0 h 186"/>
                <a:gd name="T16" fmla="*/ 1 w 56"/>
                <a:gd name="T17" fmla="*/ 0 h 186"/>
                <a:gd name="T18" fmla="*/ 1 w 56"/>
                <a:gd name="T19" fmla="*/ 0 h 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186"/>
                <a:gd name="T32" fmla="*/ 56 w 56"/>
                <a:gd name="T33" fmla="*/ 186 h 18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186">
                  <a:moveTo>
                    <a:pt x="48" y="0"/>
                  </a:moveTo>
                  <a:lnTo>
                    <a:pt x="39" y="8"/>
                  </a:lnTo>
                  <a:lnTo>
                    <a:pt x="0" y="183"/>
                  </a:lnTo>
                  <a:lnTo>
                    <a:pt x="16" y="186"/>
                  </a:lnTo>
                  <a:lnTo>
                    <a:pt x="56" y="10"/>
                  </a:lnTo>
                  <a:lnTo>
                    <a:pt x="47" y="17"/>
                  </a:lnTo>
                  <a:lnTo>
                    <a:pt x="48" y="0"/>
                  </a:lnTo>
                  <a:lnTo>
                    <a:pt x="41" y="0"/>
                  </a:lnTo>
                  <a:lnTo>
                    <a:pt x="39" y="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7" name="Freeform 508"/>
            <p:cNvSpPr>
              <a:spLocks/>
            </p:cNvSpPr>
            <p:nvPr/>
          </p:nvSpPr>
          <p:spPr bwMode="auto">
            <a:xfrm>
              <a:off x="2927146" y="5055801"/>
              <a:ext cx="49233" cy="14489"/>
            </a:xfrm>
            <a:custGeom>
              <a:avLst/>
              <a:gdLst>
                <a:gd name="T0" fmla="*/ 1 w 63"/>
                <a:gd name="T1" fmla="*/ 0 h 23"/>
                <a:gd name="T2" fmla="*/ 1 w 63"/>
                <a:gd name="T3" fmla="*/ 0 h 23"/>
                <a:gd name="T4" fmla="*/ 1 w 63"/>
                <a:gd name="T5" fmla="*/ 0 h 23"/>
                <a:gd name="T6" fmla="*/ 0 w 63"/>
                <a:gd name="T7" fmla="*/ 0 h 23"/>
                <a:gd name="T8" fmla="*/ 1 w 63"/>
                <a:gd name="T9" fmla="*/ 0 h 23"/>
                <a:gd name="T10" fmla="*/ 1 w 63"/>
                <a:gd name="T11" fmla="*/ 0 h 23"/>
                <a:gd name="T12" fmla="*/ 1 w 63"/>
                <a:gd name="T13" fmla="*/ 0 h 23"/>
                <a:gd name="T14" fmla="*/ 1 w 63"/>
                <a:gd name="T15" fmla="*/ 0 h 23"/>
                <a:gd name="T16" fmla="*/ 1 w 63"/>
                <a:gd name="T17" fmla="*/ 0 h 23"/>
                <a:gd name="T18" fmla="*/ 1 w 6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"/>
                <a:gd name="T31" fmla="*/ 0 h 23"/>
                <a:gd name="T32" fmla="*/ 63 w 6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" h="23">
                  <a:moveTo>
                    <a:pt x="63" y="16"/>
                  </a:moveTo>
                  <a:lnTo>
                    <a:pt x="57" y="8"/>
                  </a:lnTo>
                  <a:lnTo>
                    <a:pt x="1" y="0"/>
                  </a:lnTo>
                  <a:lnTo>
                    <a:pt x="0" y="17"/>
                  </a:lnTo>
                  <a:lnTo>
                    <a:pt x="55" y="23"/>
                  </a:lnTo>
                  <a:lnTo>
                    <a:pt x="48" y="17"/>
                  </a:lnTo>
                  <a:lnTo>
                    <a:pt x="63" y="16"/>
                  </a:lnTo>
                  <a:lnTo>
                    <a:pt x="63" y="10"/>
                  </a:lnTo>
                  <a:lnTo>
                    <a:pt x="57" y="8"/>
                  </a:lnTo>
                  <a:lnTo>
                    <a:pt x="63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8" name="Freeform 509"/>
            <p:cNvSpPr>
              <a:spLocks/>
            </p:cNvSpPr>
            <p:nvPr/>
          </p:nvSpPr>
          <p:spPr bwMode="auto">
            <a:xfrm>
              <a:off x="2964071" y="5065022"/>
              <a:ext cx="21539" cy="28979"/>
            </a:xfrm>
            <a:custGeom>
              <a:avLst/>
              <a:gdLst>
                <a:gd name="T0" fmla="*/ 1 w 19"/>
                <a:gd name="T1" fmla="*/ 0 h 49"/>
                <a:gd name="T2" fmla="*/ 1 w 19"/>
                <a:gd name="T3" fmla="*/ 0 h 49"/>
                <a:gd name="T4" fmla="*/ 1 w 19"/>
                <a:gd name="T5" fmla="*/ 0 h 49"/>
                <a:gd name="T6" fmla="*/ 0 w 19"/>
                <a:gd name="T7" fmla="*/ 0 h 49"/>
                <a:gd name="T8" fmla="*/ 1 w 19"/>
                <a:gd name="T9" fmla="*/ 0 h 49"/>
                <a:gd name="T10" fmla="*/ 1 w 19"/>
                <a:gd name="T11" fmla="*/ 0 h 49"/>
                <a:gd name="T12" fmla="*/ 1 w 19"/>
                <a:gd name="T13" fmla="*/ 0 h 49"/>
                <a:gd name="T14" fmla="*/ 1 w 19"/>
                <a:gd name="T15" fmla="*/ 0 h 49"/>
                <a:gd name="T16" fmla="*/ 1 w 19"/>
                <a:gd name="T17" fmla="*/ 0 h 49"/>
                <a:gd name="T18" fmla="*/ 1 w 19"/>
                <a:gd name="T19" fmla="*/ 0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49"/>
                <a:gd name="T32" fmla="*/ 19 w 19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49">
                  <a:moveTo>
                    <a:pt x="17" y="38"/>
                  </a:moveTo>
                  <a:lnTo>
                    <a:pt x="19" y="44"/>
                  </a:lnTo>
                  <a:lnTo>
                    <a:pt x="15" y="0"/>
                  </a:lnTo>
                  <a:lnTo>
                    <a:pt x="0" y="1"/>
                  </a:lnTo>
                  <a:lnTo>
                    <a:pt x="3" y="4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3" y="48"/>
                  </a:lnTo>
                  <a:lnTo>
                    <a:pt x="5" y="49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09" name="Freeform 510"/>
            <p:cNvSpPr>
              <a:spLocks/>
            </p:cNvSpPr>
            <p:nvPr/>
          </p:nvSpPr>
          <p:spPr bwMode="auto">
            <a:xfrm>
              <a:off x="2970225" y="5088731"/>
              <a:ext cx="26155" cy="19758"/>
            </a:xfrm>
            <a:custGeom>
              <a:avLst/>
              <a:gdLst>
                <a:gd name="T0" fmla="*/ 1 w 33"/>
                <a:gd name="T1" fmla="*/ 0 h 33"/>
                <a:gd name="T2" fmla="*/ 1 w 33"/>
                <a:gd name="T3" fmla="*/ 0 h 33"/>
                <a:gd name="T4" fmla="*/ 1 w 33"/>
                <a:gd name="T5" fmla="*/ 0 h 33"/>
                <a:gd name="T6" fmla="*/ 0 w 33"/>
                <a:gd name="T7" fmla="*/ 0 h 33"/>
                <a:gd name="T8" fmla="*/ 1 w 33"/>
                <a:gd name="T9" fmla="*/ 0 h 33"/>
                <a:gd name="T10" fmla="*/ 1 w 33"/>
                <a:gd name="T11" fmla="*/ 0 h 33"/>
                <a:gd name="T12" fmla="*/ 1 w 33"/>
                <a:gd name="T13" fmla="*/ 0 h 33"/>
                <a:gd name="T14" fmla="*/ 1 w 33"/>
                <a:gd name="T15" fmla="*/ 0 h 33"/>
                <a:gd name="T16" fmla="*/ 1 w 33"/>
                <a:gd name="T17" fmla="*/ 0 h 33"/>
                <a:gd name="T18" fmla="*/ 1 w 33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3"/>
                <a:gd name="T32" fmla="*/ 33 w 33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3">
                  <a:moveTo>
                    <a:pt x="29" y="17"/>
                  </a:moveTo>
                  <a:lnTo>
                    <a:pt x="33" y="19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23" y="31"/>
                  </a:lnTo>
                  <a:lnTo>
                    <a:pt x="27" y="33"/>
                  </a:lnTo>
                  <a:lnTo>
                    <a:pt x="23" y="31"/>
                  </a:lnTo>
                  <a:lnTo>
                    <a:pt x="25" y="33"/>
                  </a:lnTo>
                  <a:lnTo>
                    <a:pt x="27" y="33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0" name="Freeform 511"/>
            <p:cNvSpPr>
              <a:spLocks/>
            </p:cNvSpPr>
            <p:nvPr/>
          </p:nvSpPr>
          <p:spPr bwMode="auto">
            <a:xfrm>
              <a:off x="2991764" y="5099269"/>
              <a:ext cx="21539" cy="10538"/>
            </a:xfrm>
            <a:custGeom>
              <a:avLst/>
              <a:gdLst>
                <a:gd name="T0" fmla="*/ 1 w 23"/>
                <a:gd name="T1" fmla="*/ 0 h 18"/>
                <a:gd name="T2" fmla="*/ 1 w 23"/>
                <a:gd name="T3" fmla="*/ 0 h 18"/>
                <a:gd name="T4" fmla="*/ 1 w 23"/>
                <a:gd name="T5" fmla="*/ 0 h 18"/>
                <a:gd name="T6" fmla="*/ 0 w 23"/>
                <a:gd name="T7" fmla="*/ 0 h 18"/>
                <a:gd name="T8" fmla="*/ 1 w 23"/>
                <a:gd name="T9" fmla="*/ 0 h 18"/>
                <a:gd name="T10" fmla="*/ 1 w 23"/>
                <a:gd name="T11" fmla="*/ 0 h 18"/>
                <a:gd name="T12" fmla="*/ 1 w 23"/>
                <a:gd name="T13" fmla="*/ 0 h 18"/>
                <a:gd name="T14" fmla="*/ 1 w 23"/>
                <a:gd name="T15" fmla="*/ 0 h 18"/>
                <a:gd name="T16" fmla="*/ 1 w 23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18"/>
                <a:gd name="T29" fmla="*/ 23 w 23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18">
                  <a:moveTo>
                    <a:pt x="19" y="0"/>
                  </a:moveTo>
                  <a:lnTo>
                    <a:pt x="21" y="0"/>
                  </a:lnTo>
                  <a:lnTo>
                    <a:pt x="2" y="0"/>
                  </a:lnTo>
                  <a:lnTo>
                    <a:pt x="0" y="16"/>
                  </a:lnTo>
                  <a:lnTo>
                    <a:pt x="21" y="18"/>
                  </a:lnTo>
                  <a:lnTo>
                    <a:pt x="23" y="16"/>
                  </a:lnTo>
                  <a:lnTo>
                    <a:pt x="21" y="18"/>
                  </a:lnTo>
                  <a:lnTo>
                    <a:pt x="23" y="16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1" name="Freeform 512"/>
            <p:cNvSpPr>
              <a:spLocks/>
            </p:cNvSpPr>
            <p:nvPr/>
          </p:nvSpPr>
          <p:spPr bwMode="auto">
            <a:xfrm>
              <a:off x="3008688" y="5092683"/>
              <a:ext cx="50771" cy="15807"/>
            </a:xfrm>
            <a:custGeom>
              <a:avLst/>
              <a:gdLst>
                <a:gd name="T0" fmla="*/ 1 w 60"/>
                <a:gd name="T1" fmla="*/ 0 h 27"/>
                <a:gd name="T2" fmla="*/ 0 w 60"/>
                <a:gd name="T3" fmla="*/ 0 h 27"/>
                <a:gd name="T4" fmla="*/ 1 w 60"/>
                <a:gd name="T5" fmla="*/ 0 h 27"/>
                <a:gd name="T6" fmla="*/ 1 w 60"/>
                <a:gd name="T7" fmla="*/ 0 h 27"/>
                <a:gd name="T8" fmla="*/ 1 w 60"/>
                <a:gd name="T9" fmla="*/ 0 h 27"/>
                <a:gd name="T10" fmla="*/ 1 w 60"/>
                <a:gd name="T11" fmla="*/ 0 h 27"/>
                <a:gd name="T12" fmla="*/ 1 w 60"/>
                <a:gd name="T13" fmla="*/ 0 h 27"/>
                <a:gd name="T14" fmla="*/ 1 w 60"/>
                <a:gd name="T15" fmla="*/ 0 h 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"/>
                <a:gd name="T25" fmla="*/ 0 h 27"/>
                <a:gd name="T26" fmla="*/ 60 w 60"/>
                <a:gd name="T27" fmla="*/ 27 h 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" h="27">
                  <a:moveTo>
                    <a:pt x="54" y="0"/>
                  </a:moveTo>
                  <a:lnTo>
                    <a:pt x="0" y="11"/>
                  </a:lnTo>
                  <a:lnTo>
                    <a:pt x="4" y="27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58" y="15"/>
                  </a:lnTo>
                  <a:lnTo>
                    <a:pt x="60" y="15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2" name="Freeform 513"/>
            <p:cNvSpPr>
              <a:spLocks/>
            </p:cNvSpPr>
            <p:nvPr/>
          </p:nvSpPr>
          <p:spPr bwMode="auto">
            <a:xfrm>
              <a:off x="3054844" y="5080828"/>
              <a:ext cx="52310" cy="21076"/>
            </a:xfrm>
            <a:custGeom>
              <a:avLst/>
              <a:gdLst>
                <a:gd name="T0" fmla="*/ 1 w 63"/>
                <a:gd name="T1" fmla="*/ 0 h 34"/>
                <a:gd name="T2" fmla="*/ 1 w 63"/>
                <a:gd name="T3" fmla="*/ 0 h 34"/>
                <a:gd name="T4" fmla="*/ 0 w 63"/>
                <a:gd name="T5" fmla="*/ 0 h 34"/>
                <a:gd name="T6" fmla="*/ 1 w 63"/>
                <a:gd name="T7" fmla="*/ 0 h 34"/>
                <a:gd name="T8" fmla="*/ 1 w 63"/>
                <a:gd name="T9" fmla="*/ 0 h 34"/>
                <a:gd name="T10" fmla="*/ 1 w 6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34"/>
                <a:gd name="T20" fmla="*/ 63 w 6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34">
                  <a:moveTo>
                    <a:pt x="58" y="1"/>
                  </a:moveTo>
                  <a:lnTo>
                    <a:pt x="58" y="0"/>
                  </a:lnTo>
                  <a:lnTo>
                    <a:pt x="0" y="19"/>
                  </a:lnTo>
                  <a:lnTo>
                    <a:pt x="6" y="34"/>
                  </a:lnTo>
                  <a:lnTo>
                    <a:pt x="63" y="15"/>
                  </a:lnTo>
                  <a:lnTo>
                    <a:pt x="58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3" name="Freeform 514"/>
            <p:cNvSpPr>
              <a:spLocks/>
            </p:cNvSpPr>
            <p:nvPr/>
          </p:nvSpPr>
          <p:spPr bwMode="auto">
            <a:xfrm>
              <a:off x="3105615" y="5070290"/>
              <a:ext cx="35386" cy="18441"/>
            </a:xfrm>
            <a:custGeom>
              <a:avLst/>
              <a:gdLst>
                <a:gd name="T0" fmla="*/ 1 w 44"/>
                <a:gd name="T1" fmla="*/ 0 h 31"/>
                <a:gd name="T2" fmla="*/ 1 w 44"/>
                <a:gd name="T3" fmla="*/ 0 h 31"/>
                <a:gd name="T4" fmla="*/ 0 w 44"/>
                <a:gd name="T5" fmla="*/ 0 h 31"/>
                <a:gd name="T6" fmla="*/ 1 w 44"/>
                <a:gd name="T7" fmla="*/ 0 h 31"/>
                <a:gd name="T8" fmla="*/ 1 w 44"/>
                <a:gd name="T9" fmla="*/ 0 h 31"/>
                <a:gd name="T10" fmla="*/ 1 w 44"/>
                <a:gd name="T11" fmla="*/ 0 h 31"/>
                <a:gd name="T12" fmla="*/ 1 w 44"/>
                <a:gd name="T13" fmla="*/ 0 h 31"/>
                <a:gd name="T14" fmla="*/ 1 w 44"/>
                <a:gd name="T15" fmla="*/ 0 h 31"/>
                <a:gd name="T16" fmla="*/ 1 w 44"/>
                <a:gd name="T17" fmla="*/ 0 h 31"/>
                <a:gd name="T18" fmla="*/ 1 w 44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31"/>
                <a:gd name="T32" fmla="*/ 44 w 44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31">
                  <a:moveTo>
                    <a:pt x="32" y="2"/>
                  </a:moveTo>
                  <a:lnTo>
                    <a:pt x="36" y="0"/>
                  </a:lnTo>
                  <a:lnTo>
                    <a:pt x="0" y="17"/>
                  </a:lnTo>
                  <a:lnTo>
                    <a:pt x="5" y="31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2" y="14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32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4" name="Freeform 515"/>
            <p:cNvSpPr>
              <a:spLocks/>
            </p:cNvSpPr>
            <p:nvPr/>
          </p:nvSpPr>
          <p:spPr bwMode="auto">
            <a:xfrm>
              <a:off x="3133309" y="5051849"/>
              <a:ext cx="33848" cy="26344"/>
            </a:xfrm>
            <a:custGeom>
              <a:avLst/>
              <a:gdLst>
                <a:gd name="T0" fmla="*/ 1 w 41"/>
                <a:gd name="T1" fmla="*/ 0 h 43"/>
                <a:gd name="T2" fmla="*/ 0 w 41"/>
                <a:gd name="T3" fmla="*/ 0 h 43"/>
                <a:gd name="T4" fmla="*/ 1 w 41"/>
                <a:gd name="T5" fmla="*/ 0 h 43"/>
                <a:gd name="T6" fmla="*/ 1 w 41"/>
                <a:gd name="T7" fmla="*/ 0 h 43"/>
                <a:gd name="T8" fmla="*/ 1 w 41"/>
                <a:gd name="T9" fmla="*/ 0 h 43"/>
                <a:gd name="T10" fmla="*/ 1 w 41"/>
                <a:gd name="T11" fmla="*/ 0 h 43"/>
                <a:gd name="T12" fmla="*/ 1 w 41"/>
                <a:gd name="T13" fmla="*/ 0 h 43"/>
                <a:gd name="T14" fmla="*/ 1 w 41"/>
                <a:gd name="T15" fmla="*/ 0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1"/>
                <a:gd name="T25" fmla="*/ 0 h 43"/>
                <a:gd name="T26" fmla="*/ 41 w 41"/>
                <a:gd name="T27" fmla="*/ 43 h 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1" h="43">
                  <a:moveTo>
                    <a:pt x="29" y="0"/>
                  </a:moveTo>
                  <a:lnTo>
                    <a:pt x="0" y="33"/>
                  </a:lnTo>
                  <a:lnTo>
                    <a:pt x="12" y="43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41" y="12"/>
                  </a:lnTo>
                  <a:lnTo>
                    <a:pt x="41" y="1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5" name="Freeform 516"/>
            <p:cNvSpPr>
              <a:spLocks/>
            </p:cNvSpPr>
            <p:nvPr/>
          </p:nvSpPr>
          <p:spPr bwMode="auto">
            <a:xfrm>
              <a:off x="3154848" y="5017602"/>
              <a:ext cx="49233" cy="40834"/>
            </a:xfrm>
            <a:custGeom>
              <a:avLst/>
              <a:gdLst>
                <a:gd name="T0" fmla="*/ 1 w 58"/>
                <a:gd name="T1" fmla="*/ 0 h 69"/>
                <a:gd name="T2" fmla="*/ 0 w 58"/>
                <a:gd name="T3" fmla="*/ 0 h 69"/>
                <a:gd name="T4" fmla="*/ 1 w 58"/>
                <a:gd name="T5" fmla="*/ 0 h 69"/>
                <a:gd name="T6" fmla="*/ 1 w 58"/>
                <a:gd name="T7" fmla="*/ 0 h 69"/>
                <a:gd name="T8" fmla="*/ 1 w 58"/>
                <a:gd name="T9" fmla="*/ 0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69"/>
                <a:gd name="T17" fmla="*/ 58 w 58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69">
                  <a:moveTo>
                    <a:pt x="44" y="0"/>
                  </a:moveTo>
                  <a:lnTo>
                    <a:pt x="0" y="59"/>
                  </a:lnTo>
                  <a:lnTo>
                    <a:pt x="12" y="69"/>
                  </a:lnTo>
                  <a:lnTo>
                    <a:pt x="58" y="1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6" name="Freeform 517"/>
            <p:cNvSpPr>
              <a:spLocks/>
            </p:cNvSpPr>
            <p:nvPr/>
          </p:nvSpPr>
          <p:spPr bwMode="auto">
            <a:xfrm>
              <a:off x="3194850" y="4985988"/>
              <a:ext cx="43079" cy="36882"/>
            </a:xfrm>
            <a:custGeom>
              <a:avLst/>
              <a:gdLst>
                <a:gd name="T0" fmla="*/ 1 w 54"/>
                <a:gd name="T1" fmla="*/ 0 h 60"/>
                <a:gd name="T2" fmla="*/ 0 w 54"/>
                <a:gd name="T3" fmla="*/ 0 h 60"/>
                <a:gd name="T4" fmla="*/ 1 w 54"/>
                <a:gd name="T5" fmla="*/ 0 h 60"/>
                <a:gd name="T6" fmla="*/ 1 w 54"/>
                <a:gd name="T7" fmla="*/ 0 h 60"/>
                <a:gd name="T8" fmla="*/ 1 w 54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60"/>
                <a:gd name="T17" fmla="*/ 54 w 54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60">
                  <a:moveTo>
                    <a:pt x="40" y="0"/>
                  </a:moveTo>
                  <a:lnTo>
                    <a:pt x="0" y="50"/>
                  </a:lnTo>
                  <a:lnTo>
                    <a:pt x="14" y="60"/>
                  </a:lnTo>
                  <a:lnTo>
                    <a:pt x="54" y="1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7" name="Freeform 518"/>
            <p:cNvSpPr>
              <a:spLocks/>
            </p:cNvSpPr>
            <p:nvPr/>
          </p:nvSpPr>
          <p:spPr bwMode="auto">
            <a:xfrm>
              <a:off x="3227159" y="4957010"/>
              <a:ext cx="41540" cy="36882"/>
            </a:xfrm>
            <a:custGeom>
              <a:avLst/>
              <a:gdLst>
                <a:gd name="T0" fmla="*/ 1 w 50"/>
                <a:gd name="T1" fmla="*/ 0 h 60"/>
                <a:gd name="T2" fmla="*/ 0 w 50"/>
                <a:gd name="T3" fmla="*/ 0 h 60"/>
                <a:gd name="T4" fmla="*/ 1 w 50"/>
                <a:gd name="T5" fmla="*/ 0 h 60"/>
                <a:gd name="T6" fmla="*/ 1 w 50"/>
                <a:gd name="T7" fmla="*/ 0 h 60"/>
                <a:gd name="T8" fmla="*/ 1 w 50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60"/>
                <a:gd name="T17" fmla="*/ 50 w 50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60">
                  <a:moveTo>
                    <a:pt x="37" y="0"/>
                  </a:moveTo>
                  <a:lnTo>
                    <a:pt x="0" y="48"/>
                  </a:lnTo>
                  <a:lnTo>
                    <a:pt x="14" y="60"/>
                  </a:lnTo>
                  <a:lnTo>
                    <a:pt x="50" y="1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8" name="Freeform 519"/>
            <p:cNvSpPr>
              <a:spLocks/>
            </p:cNvSpPr>
            <p:nvPr/>
          </p:nvSpPr>
          <p:spPr bwMode="auto">
            <a:xfrm>
              <a:off x="3254852" y="4929348"/>
              <a:ext cx="43079" cy="34248"/>
            </a:xfrm>
            <a:custGeom>
              <a:avLst/>
              <a:gdLst>
                <a:gd name="T0" fmla="*/ 1 w 48"/>
                <a:gd name="T1" fmla="*/ 0 h 56"/>
                <a:gd name="T2" fmla="*/ 0 w 48"/>
                <a:gd name="T3" fmla="*/ 0 h 56"/>
                <a:gd name="T4" fmla="*/ 1 w 48"/>
                <a:gd name="T5" fmla="*/ 0 h 56"/>
                <a:gd name="T6" fmla="*/ 1 w 48"/>
                <a:gd name="T7" fmla="*/ 0 h 56"/>
                <a:gd name="T8" fmla="*/ 1 w 48"/>
                <a:gd name="T9" fmla="*/ 0 h 56"/>
                <a:gd name="T10" fmla="*/ 1 w 48"/>
                <a:gd name="T11" fmla="*/ 0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56"/>
                <a:gd name="T20" fmla="*/ 48 w 48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56">
                  <a:moveTo>
                    <a:pt x="35" y="0"/>
                  </a:moveTo>
                  <a:lnTo>
                    <a:pt x="0" y="46"/>
                  </a:lnTo>
                  <a:lnTo>
                    <a:pt x="13" y="56"/>
                  </a:lnTo>
                  <a:lnTo>
                    <a:pt x="48" y="10"/>
                  </a:lnTo>
                  <a:lnTo>
                    <a:pt x="48" y="1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19" name="Freeform 520"/>
            <p:cNvSpPr>
              <a:spLocks/>
            </p:cNvSpPr>
            <p:nvPr/>
          </p:nvSpPr>
          <p:spPr bwMode="auto">
            <a:xfrm>
              <a:off x="3287161" y="4914859"/>
              <a:ext cx="24616" cy="21076"/>
            </a:xfrm>
            <a:custGeom>
              <a:avLst/>
              <a:gdLst>
                <a:gd name="T0" fmla="*/ 1 w 30"/>
                <a:gd name="T1" fmla="*/ 0 h 35"/>
                <a:gd name="T2" fmla="*/ 1 w 30"/>
                <a:gd name="T3" fmla="*/ 0 h 35"/>
                <a:gd name="T4" fmla="*/ 0 w 30"/>
                <a:gd name="T5" fmla="*/ 0 h 35"/>
                <a:gd name="T6" fmla="*/ 1 w 30"/>
                <a:gd name="T7" fmla="*/ 0 h 35"/>
                <a:gd name="T8" fmla="*/ 1 w 30"/>
                <a:gd name="T9" fmla="*/ 0 h 35"/>
                <a:gd name="T10" fmla="*/ 1 w 30"/>
                <a:gd name="T11" fmla="*/ 0 h 35"/>
                <a:gd name="T12" fmla="*/ 1 w 30"/>
                <a:gd name="T13" fmla="*/ 0 h 35"/>
                <a:gd name="T14" fmla="*/ 1 w 30"/>
                <a:gd name="T15" fmla="*/ 0 h 35"/>
                <a:gd name="T16" fmla="*/ 1 w 30"/>
                <a:gd name="T17" fmla="*/ 0 h 35"/>
                <a:gd name="T18" fmla="*/ 1 w 30"/>
                <a:gd name="T19" fmla="*/ 0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35"/>
                <a:gd name="T32" fmla="*/ 30 w 30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35">
                  <a:moveTo>
                    <a:pt x="21" y="0"/>
                  </a:moveTo>
                  <a:lnTo>
                    <a:pt x="19" y="2"/>
                  </a:lnTo>
                  <a:lnTo>
                    <a:pt x="0" y="23"/>
                  </a:lnTo>
                  <a:lnTo>
                    <a:pt x="13" y="35"/>
                  </a:lnTo>
                  <a:lnTo>
                    <a:pt x="30" y="13"/>
                  </a:lnTo>
                  <a:lnTo>
                    <a:pt x="30" y="15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0" name="Freeform 521"/>
            <p:cNvSpPr>
              <a:spLocks/>
            </p:cNvSpPr>
            <p:nvPr/>
          </p:nvSpPr>
          <p:spPr bwMode="auto">
            <a:xfrm>
              <a:off x="3305624" y="4908272"/>
              <a:ext cx="21539" cy="15807"/>
            </a:xfrm>
            <a:custGeom>
              <a:avLst/>
              <a:gdLst>
                <a:gd name="T0" fmla="*/ 1 w 25"/>
                <a:gd name="T1" fmla="*/ 0 h 25"/>
                <a:gd name="T2" fmla="*/ 1 w 25"/>
                <a:gd name="T3" fmla="*/ 0 h 25"/>
                <a:gd name="T4" fmla="*/ 0 w 25"/>
                <a:gd name="T5" fmla="*/ 0 h 25"/>
                <a:gd name="T6" fmla="*/ 1 w 25"/>
                <a:gd name="T7" fmla="*/ 0 h 25"/>
                <a:gd name="T8" fmla="*/ 1 w 25"/>
                <a:gd name="T9" fmla="*/ 0 h 25"/>
                <a:gd name="T10" fmla="*/ 1 w 25"/>
                <a:gd name="T11" fmla="*/ 0 h 25"/>
                <a:gd name="T12" fmla="*/ 1 w 25"/>
                <a:gd name="T13" fmla="*/ 0 h 25"/>
                <a:gd name="T14" fmla="*/ 1 w 25"/>
                <a:gd name="T15" fmla="*/ 0 h 25"/>
                <a:gd name="T16" fmla="*/ 1 w 25"/>
                <a:gd name="T17" fmla="*/ 0 h 25"/>
                <a:gd name="T18" fmla="*/ 1 w 25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5"/>
                <a:gd name="T32" fmla="*/ 25 w 25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5">
                  <a:moveTo>
                    <a:pt x="19" y="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9" y="25"/>
                  </a:lnTo>
                  <a:lnTo>
                    <a:pt x="25" y="14"/>
                  </a:lnTo>
                  <a:lnTo>
                    <a:pt x="21" y="16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1" name="Freeform 522"/>
            <p:cNvSpPr>
              <a:spLocks/>
            </p:cNvSpPr>
            <p:nvPr/>
          </p:nvSpPr>
          <p:spPr bwMode="auto">
            <a:xfrm>
              <a:off x="3322548" y="4908272"/>
              <a:ext cx="35386" cy="10538"/>
            </a:xfrm>
            <a:custGeom>
              <a:avLst/>
              <a:gdLst>
                <a:gd name="T0" fmla="*/ 1 w 44"/>
                <a:gd name="T1" fmla="*/ 0 h 19"/>
                <a:gd name="T2" fmla="*/ 1 w 44"/>
                <a:gd name="T3" fmla="*/ 0 h 19"/>
                <a:gd name="T4" fmla="*/ 0 w 44"/>
                <a:gd name="T5" fmla="*/ 0 h 19"/>
                <a:gd name="T6" fmla="*/ 1 w 44"/>
                <a:gd name="T7" fmla="*/ 0 h 19"/>
                <a:gd name="T8" fmla="*/ 1 w 44"/>
                <a:gd name="T9" fmla="*/ 0 h 19"/>
                <a:gd name="T10" fmla="*/ 1 w 44"/>
                <a:gd name="T11" fmla="*/ 0 h 19"/>
                <a:gd name="T12" fmla="*/ 1 w 44"/>
                <a:gd name="T13" fmla="*/ 0 h 19"/>
                <a:gd name="T14" fmla="*/ 1 w 44"/>
                <a:gd name="T15" fmla="*/ 0 h 19"/>
                <a:gd name="T16" fmla="*/ 1 w 44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19"/>
                <a:gd name="T29" fmla="*/ 44 w 44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19">
                  <a:moveTo>
                    <a:pt x="38" y="0"/>
                  </a:moveTo>
                  <a:lnTo>
                    <a:pt x="40" y="0"/>
                  </a:lnTo>
                  <a:lnTo>
                    <a:pt x="0" y="3"/>
                  </a:lnTo>
                  <a:lnTo>
                    <a:pt x="2" y="19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42" y="15"/>
                  </a:lnTo>
                  <a:lnTo>
                    <a:pt x="44" y="1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2" name="Freeform 523"/>
            <p:cNvSpPr>
              <a:spLocks/>
            </p:cNvSpPr>
            <p:nvPr/>
          </p:nvSpPr>
          <p:spPr bwMode="auto">
            <a:xfrm>
              <a:off x="3351780" y="4901686"/>
              <a:ext cx="36925" cy="14489"/>
            </a:xfrm>
            <a:custGeom>
              <a:avLst/>
              <a:gdLst>
                <a:gd name="T0" fmla="*/ 1 w 42"/>
                <a:gd name="T1" fmla="*/ 0 h 25"/>
                <a:gd name="T2" fmla="*/ 1 w 42"/>
                <a:gd name="T3" fmla="*/ 0 h 25"/>
                <a:gd name="T4" fmla="*/ 0 w 42"/>
                <a:gd name="T5" fmla="*/ 0 h 25"/>
                <a:gd name="T6" fmla="*/ 1 w 42"/>
                <a:gd name="T7" fmla="*/ 0 h 25"/>
                <a:gd name="T8" fmla="*/ 1 w 42"/>
                <a:gd name="T9" fmla="*/ 0 h 25"/>
                <a:gd name="T10" fmla="*/ 1 w 42"/>
                <a:gd name="T11" fmla="*/ 0 h 25"/>
                <a:gd name="T12" fmla="*/ 1 w 42"/>
                <a:gd name="T13" fmla="*/ 0 h 25"/>
                <a:gd name="T14" fmla="*/ 1 w 42"/>
                <a:gd name="T15" fmla="*/ 0 h 25"/>
                <a:gd name="T16" fmla="*/ 1 w 42"/>
                <a:gd name="T17" fmla="*/ 0 h 25"/>
                <a:gd name="T18" fmla="*/ 1 w 42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25"/>
                <a:gd name="T32" fmla="*/ 42 w 42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25">
                  <a:moveTo>
                    <a:pt x="29" y="2"/>
                  </a:moveTo>
                  <a:lnTo>
                    <a:pt x="33" y="0"/>
                  </a:lnTo>
                  <a:lnTo>
                    <a:pt x="0" y="10"/>
                  </a:lnTo>
                  <a:lnTo>
                    <a:pt x="6" y="25"/>
                  </a:lnTo>
                  <a:lnTo>
                    <a:pt x="37" y="15"/>
                  </a:lnTo>
                  <a:lnTo>
                    <a:pt x="42" y="12"/>
                  </a:lnTo>
                  <a:lnTo>
                    <a:pt x="37" y="15"/>
                  </a:lnTo>
                  <a:lnTo>
                    <a:pt x="41" y="13"/>
                  </a:lnTo>
                  <a:lnTo>
                    <a:pt x="42" y="12"/>
                  </a:lnTo>
                  <a:lnTo>
                    <a:pt x="29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3" name="Freeform 524"/>
            <p:cNvSpPr>
              <a:spLocks/>
            </p:cNvSpPr>
            <p:nvPr/>
          </p:nvSpPr>
          <p:spPr bwMode="auto">
            <a:xfrm>
              <a:off x="3379473" y="4892466"/>
              <a:ext cx="18462" cy="15807"/>
            </a:xfrm>
            <a:custGeom>
              <a:avLst/>
              <a:gdLst>
                <a:gd name="T0" fmla="*/ 0 w 25"/>
                <a:gd name="T1" fmla="*/ 0 h 25"/>
                <a:gd name="T2" fmla="*/ 0 w 25"/>
                <a:gd name="T3" fmla="*/ 0 h 25"/>
                <a:gd name="T4" fmla="*/ 0 w 25"/>
                <a:gd name="T5" fmla="*/ 0 h 25"/>
                <a:gd name="T6" fmla="*/ 0 w 25"/>
                <a:gd name="T7" fmla="*/ 0 h 25"/>
                <a:gd name="T8" fmla="*/ 0 w 25"/>
                <a:gd name="T9" fmla="*/ 0 h 25"/>
                <a:gd name="T10" fmla="*/ 0 w 25"/>
                <a:gd name="T11" fmla="*/ 0 h 25"/>
                <a:gd name="T12" fmla="*/ 0 w 25"/>
                <a:gd name="T13" fmla="*/ 0 h 25"/>
                <a:gd name="T14" fmla="*/ 0 w 25"/>
                <a:gd name="T15" fmla="*/ 0 h 25"/>
                <a:gd name="T16" fmla="*/ 0 w 25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5"/>
                <a:gd name="T29" fmla="*/ 25 w 25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5">
                  <a:moveTo>
                    <a:pt x="10" y="1"/>
                  </a:moveTo>
                  <a:lnTo>
                    <a:pt x="12" y="0"/>
                  </a:lnTo>
                  <a:lnTo>
                    <a:pt x="0" y="15"/>
                  </a:lnTo>
                  <a:lnTo>
                    <a:pt x="13" y="25"/>
                  </a:lnTo>
                  <a:lnTo>
                    <a:pt x="25" y="9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5" y="7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4" name="Freeform 525"/>
            <p:cNvSpPr>
              <a:spLocks/>
            </p:cNvSpPr>
            <p:nvPr/>
          </p:nvSpPr>
          <p:spPr bwMode="auto">
            <a:xfrm>
              <a:off x="3385627" y="4877976"/>
              <a:ext cx="21539" cy="19758"/>
            </a:xfrm>
            <a:custGeom>
              <a:avLst/>
              <a:gdLst>
                <a:gd name="T0" fmla="*/ 1 w 25"/>
                <a:gd name="T1" fmla="*/ 0 h 32"/>
                <a:gd name="T2" fmla="*/ 1 w 25"/>
                <a:gd name="T3" fmla="*/ 0 h 32"/>
                <a:gd name="T4" fmla="*/ 0 w 25"/>
                <a:gd name="T5" fmla="*/ 0 h 32"/>
                <a:gd name="T6" fmla="*/ 1 w 25"/>
                <a:gd name="T7" fmla="*/ 0 h 32"/>
                <a:gd name="T8" fmla="*/ 1 w 25"/>
                <a:gd name="T9" fmla="*/ 0 h 32"/>
                <a:gd name="T10" fmla="*/ 1 w 25"/>
                <a:gd name="T11" fmla="*/ 0 h 32"/>
                <a:gd name="T12" fmla="*/ 1 w 25"/>
                <a:gd name="T13" fmla="*/ 0 h 32"/>
                <a:gd name="T14" fmla="*/ 1 w 25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32"/>
                <a:gd name="T26" fmla="*/ 25 w 25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32">
                  <a:moveTo>
                    <a:pt x="11" y="0"/>
                  </a:moveTo>
                  <a:lnTo>
                    <a:pt x="11" y="2"/>
                  </a:lnTo>
                  <a:lnTo>
                    <a:pt x="0" y="26"/>
                  </a:lnTo>
                  <a:lnTo>
                    <a:pt x="15" y="32"/>
                  </a:lnTo>
                  <a:lnTo>
                    <a:pt x="25" y="7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5" name="Freeform 526"/>
            <p:cNvSpPr>
              <a:spLocks/>
            </p:cNvSpPr>
            <p:nvPr/>
          </p:nvSpPr>
          <p:spPr bwMode="auto">
            <a:xfrm>
              <a:off x="3396397" y="4860853"/>
              <a:ext cx="18462" cy="21076"/>
            </a:xfrm>
            <a:custGeom>
              <a:avLst/>
              <a:gdLst>
                <a:gd name="T0" fmla="*/ 0 w 27"/>
                <a:gd name="T1" fmla="*/ 0 h 36"/>
                <a:gd name="T2" fmla="*/ 0 w 27"/>
                <a:gd name="T3" fmla="*/ 0 h 36"/>
                <a:gd name="T4" fmla="*/ 0 w 27"/>
                <a:gd name="T5" fmla="*/ 0 h 36"/>
                <a:gd name="T6" fmla="*/ 0 w 27"/>
                <a:gd name="T7" fmla="*/ 0 h 36"/>
                <a:gd name="T8" fmla="*/ 0 w 27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6"/>
                <a:gd name="T17" fmla="*/ 27 w 2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6">
                  <a:moveTo>
                    <a:pt x="14" y="0"/>
                  </a:moveTo>
                  <a:lnTo>
                    <a:pt x="0" y="29"/>
                  </a:lnTo>
                  <a:lnTo>
                    <a:pt x="14" y="36"/>
                  </a:lnTo>
                  <a:lnTo>
                    <a:pt x="27" y="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6" name="Freeform 527"/>
            <p:cNvSpPr>
              <a:spLocks/>
            </p:cNvSpPr>
            <p:nvPr/>
          </p:nvSpPr>
          <p:spPr bwMode="auto">
            <a:xfrm>
              <a:off x="3407167" y="4848998"/>
              <a:ext cx="21539" cy="15807"/>
            </a:xfrm>
            <a:custGeom>
              <a:avLst/>
              <a:gdLst>
                <a:gd name="T0" fmla="*/ 1 w 24"/>
                <a:gd name="T1" fmla="*/ 0 h 26"/>
                <a:gd name="T2" fmla="*/ 1 w 24"/>
                <a:gd name="T3" fmla="*/ 0 h 26"/>
                <a:gd name="T4" fmla="*/ 0 w 24"/>
                <a:gd name="T5" fmla="*/ 0 h 26"/>
                <a:gd name="T6" fmla="*/ 1 w 24"/>
                <a:gd name="T7" fmla="*/ 0 h 26"/>
                <a:gd name="T8" fmla="*/ 1 w 24"/>
                <a:gd name="T9" fmla="*/ 0 h 26"/>
                <a:gd name="T10" fmla="*/ 1 w 24"/>
                <a:gd name="T11" fmla="*/ 0 h 26"/>
                <a:gd name="T12" fmla="*/ 1 w 24"/>
                <a:gd name="T13" fmla="*/ 0 h 26"/>
                <a:gd name="T14" fmla="*/ 1 w 24"/>
                <a:gd name="T15" fmla="*/ 0 h 26"/>
                <a:gd name="T16" fmla="*/ 1 w 24"/>
                <a:gd name="T17" fmla="*/ 0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6"/>
                <a:gd name="T29" fmla="*/ 24 w 24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6">
                  <a:moveTo>
                    <a:pt x="11" y="0"/>
                  </a:moveTo>
                  <a:lnTo>
                    <a:pt x="11" y="2"/>
                  </a:lnTo>
                  <a:lnTo>
                    <a:pt x="0" y="19"/>
                  </a:lnTo>
                  <a:lnTo>
                    <a:pt x="13" y="26"/>
                  </a:lnTo>
                  <a:lnTo>
                    <a:pt x="24" y="9"/>
                  </a:lnTo>
                  <a:lnTo>
                    <a:pt x="23" y="11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7" name="Freeform 528"/>
            <p:cNvSpPr>
              <a:spLocks/>
            </p:cNvSpPr>
            <p:nvPr/>
          </p:nvSpPr>
          <p:spPr bwMode="auto">
            <a:xfrm>
              <a:off x="3414859" y="4834508"/>
              <a:ext cx="30771" cy="21076"/>
            </a:xfrm>
            <a:custGeom>
              <a:avLst/>
              <a:gdLst>
                <a:gd name="T0" fmla="*/ 1 w 37"/>
                <a:gd name="T1" fmla="*/ 0 h 34"/>
                <a:gd name="T2" fmla="*/ 1 w 37"/>
                <a:gd name="T3" fmla="*/ 0 h 34"/>
                <a:gd name="T4" fmla="*/ 0 w 37"/>
                <a:gd name="T5" fmla="*/ 0 h 34"/>
                <a:gd name="T6" fmla="*/ 1 w 37"/>
                <a:gd name="T7" fmla="*/ 0 h 34"/>
                <a:gd name="T8" fmla="*/ 1 w 37"/>
                <a:gd name="T9" fmla="*/ 0 h 34"/>
                <a:gd name="T10" fmla="*/ 1 w 37"/>
                <a:gd name="T11" fmla="*/ 0 h 34"/>
                <a:gd name="T12" fmla="*/ 1 w 37"/>
                <a:gd name="T13" fmla="*/ 0 h 34"/>
                <a:gd name="T14" fmla="*/ 1 w 37"/>
                <a:gd name="T15" fmla="*/ 0 h 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"/>
                <a:gd name="T25" fmla="*/ 0 h 34"/>
                <a:gd name="T26" fmla="*/ 37 w 37"/>
                <a:gd name="T27" fmla="*/ 34 h 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" h="34">
                  <a:moveTo>
                    <a:pt x="27" y="0"/>
                  </a:moveTo>
                  <a:lnTo>
                    <a:pt x="25" y="0"/>
                  </a:lnTo>
                  <a:lnTo>
                    <a:pt x="0" y="23"/>
                  </a:lnTo>
                  <a:lnTo>
                    <a:pt x="12" y="34"/>
                  </a:lnTo>
                  <a:lnTo>
                    <a:pt x="37" y="13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8" name="Freeform 529"/>
            <p:cNvSpPr>
              <a:spLocks/>
            </p:cNvSpPr>
            <p:nvPr/>
          </p:nvSpPr>
          <p:spPr bwMode="auto">
            <a:xfrm>
              <a:off x="3441014" y="4810798"/>
              <a:ext cx="49233" cy="32930"/>
            </a:xfrm>
            <a:custGeom>
              <a:avLst/>
              <a:gdLst>
                <a:gd name="T0" fmla="*/ 1 w 59"/>
                <a:gd name="T1" fmla="*/ 0 h 52"/>
                <a:gd name="T2" fmla="*/ 1 w 59"/>
                <a:gd name="T3" fmla="*/ 0 h 52"/>
                <a:gd name="T4" fmla="*/ 0 w 59"/>
                <a:gd name="T5" fmla="*/ 0 h 52"/>
                <a:gd name="T6" fmla="*/ 1 w 59"/>
                <a:gd name="T7" fmla="*/ 0 h 52"/>
                <a:gd name="T8" fmla="*/ 1 w 59"/>
                <a:gd name="T9" fmla="*/ 0 h 52"/>
                <a:gd name="T10" fmla="*/ 1 w 59"/>
                <a:gd name="T11" fmla="*/ 0 h 52"/>
                <a:gd name="T12" fmla="*/ 1 w 59"/>
                <a:gd name="T13" fmla="*/ 0 h 52"/>
                <a:gd name="T14" fmla="*/ 1 w 59"/>
                <a:gd name="T15" fmla="*/ 0 h 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9"/>
                <a:gd name="T25" fmla="*/ 0 h 52"/>
                <a:gd name="T26" fmla="*/ 59 w 59"/>
                <a:gd name="T27" fmla="*/ 52 h 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9" h="52">
                  <a:moveTo>
                    <a:pt x="52" y="0"/>
                  </a:moveTo>
                  <a:lnTo>
                    <a:pt x="50" y="0"/>
                  </a:lnTo>
                  <a:lnTo>
                    <a:pt x="0" y="39"/>
                  </a:lnTo>
                  <a:lnTo>
                    <a:pt x="10" y="52"/>
                  </a:lnTo>
                  <a:lnTo>
                    <a:pt x="59" y="14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29" name="Freeform 530"/>
            <p:cNvSpPr>
              <a:spLocks/>
            </p:cNvSpPr>
            <p:nvPr/>
          </p:nvSpPr>
          <p:spPr bwMode="auto">
            <a:xfrm>
              <a:off x="3484093" y="4785771"/>
              <a:ext cx="66157" cy="34248"/>
            </a:xfrm>
            <a:custGeom>
              <a:avLst/>
              <a:gdLst>
                <a:gd name="T0" fmla="*/ 1 w 78"/>
                <a:gd name="T1" fmla="*/ 0 h 56"/>
                <a:gd name="T2" fmla="*/ 0 w 78"/>
                <a:gd name="T3" fmla="*/ 0 h 56"/>
                <a:gd name="T4" fmla="*/ 1 w 78"/>
                <a:gd name="T5" fmla="*/ 0 h 56"/>
                <a:gd name="T6" fmla="*/ 1 w 78"/>
                <a:gd name="T7" fmla="*/ 0 h 56"/>
                <a:gd name="T8" fmla="*/ 1 w 78"/>
                <a:gd name="T9" fmla="*/ 0 h 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56"/>
                <a:gd name="T17" fmla="*/ 78 w 78"/>
                <a:gd name="T18" fmla="*/ 56 h 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56">
                  <a:moveTo>
                    <a:pt x="71" y="0"/>
                  </a:moveTo>
                  <a:lnTo>
                    <a:pt x="0" y="42"/>
                  </a:lnTo>
                  <a:lnTo>
                    <a:pt x="7" y="56"/>
                  </a:lnTo>
                  <a:lnTo>
                    <a:pt x="78" y="15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0" name="Freeform 531"/>
            <p:cNvSpPr>
              <a:spLocks/>
            </p:cNvSpPr>
            <p:nvPr/>
          </p:nvSpPr>
          <p:spPr bwMode="auto">
            <a:xfrm>
              <a:off x="3542557" y="4750206"/>
              <a:ext cx="107697" cy="44785"/>
            </a:xfrm>
            <a:custGeom>
              <a:avLst/>
              <a:gdLst>
                <a:gd name="T0" fmla="*/ 1 w 128"/>
                <a:gd name="T1" fmla="*/ 0 h 74"/>
                <a:gd name="T2" fmla="*/ 1 w 128"/>
                <a:gd name="T3" fmla="*/ 0 h 74"/>
                <a:gd name="T4" fmla="*/ 0 w 128"/>
                <a:gd name="T5" fmla="*/ 0 h 74"/>
                <a:gd name="T6" fmla="*/ 1 w 128"/>
                <a:gd name="T7" fmla="*/ 0 h 74"/>
                <a:gd name="T8" fmla="*/ 1 w 128"/>
                <a:gd name="T9" fmla="*/ 0 h 74"/>
                <a:gd name="T10" fmla="*/ 1 w 128"/>
                <a:gd name="T11" fmla="*/ 0 h 74"/>
                <a:gd name="T12" fmla="*/ 1 w 128"/>
                <a:gd name="T13" fmla="*/ 0 h 74"/>
                <a:gd name="T14" fmla="*/ 1 w 128"/>
                <a:gd name="T15" fmla="*/ 0 h 74"/>
                <a:gd name="T16" fmla="*/ 1 w 128"/>
                <a:gd name="T17" fmla="*/ 0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74"/>
                <a:gd name="T29" fmla="*/ 128 w 128"/>
                <a:gd name="T30" fmla="*/ 74 h 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74">
                  <a:moveTo>
                    <a:pt x="117" y="1"/>
                  </a:moveTo>
                  <a:lnTo>
                    <a:pt x="119" y="0"/>
                  </a:lnTo>
                  <a:lnTo>
                    <a:pt x="0" y="59"/>
                  </a:lnTo>
                  <a:lnTo>
                    <a:pt x="7" y="74"/>
                  </a:lnTo>
                  <a:lnTo>
                    <a:pt x="126" y="13"/>
                  </a:lnTo>
                  <a:lnTo>
                    <a:pt x="128" y="11"/>
                  </a:lnTo>
                  <a:lnTo>
                    <a:pt x="126" y="13"/>
                  </a:lnTo>
                  <a:lnTo>
                    <a:pt x="128" y="11"/>
                  </a:lnTo>
                  <a:lnTo>
                    <a:pt x="117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1" name="Freeform 532"/>
            <p:cNvSpPr>
              <a:spLocks/>
            </p:cNvSpPr>
            <p:nvPr/>
          </p:nvSpPr>
          <p:spPr bwMode="auto">
            <a:xfrm>
              <a:off x="3639484" y="4689614"/>
              <a:ext cx="90773" cy="67178"/>
            </a:xfrm>
            <a:custGeom>
              <a:avLst/>
              <a:gdLst>
                <a:gd name="T0" fmla="*/ 1 w 103"/>
                <a:gd name="T1" fmla="*/ 0 h 111"/>
                <a:gd name="T2" fmla="*/ 1 w 103"/>
                <a:gd name="T3" fmla="*/ 0 h 111"/>
                <a:gd name="T4" fmla="*/ 0 w 103"/>
                <a:gd name="T5" fmla="*/ 0 h 111"/>
                <a:gd name="T6" fmla="*/ 1 w 103"/>
                <a:gd name="T7" fmla="*/ 0 h 111"/>
                <a:gd name="T8" fmla="*/ 1 w 103"/>
                <a:gd name="T9" fmla="*/ 0 h 111"/>
                <a:gd name="T10" fmla="*/ 1 w 103"/>
                <a:gd name="T11" fmla="*/ 0 h 1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"/>
                <a:gd name="T19" fmla="*/ 0 h 111"/>
                <a:gd name="T20" fmla="*/ 103 w 103"/>
                <a:gd name="T21" fmla="*/ 111 h 1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" h="111">
                  <a:moveTo>
                    <a:pt x="98" y="4"/>
                  </a:moveTo>
                  <a:lnTo>
                    <a:pt x="92" y="0"/>
                  </a:lnTo>
                  <a:lnTo>
                    <a:pt x="0" y="101"/>
                  </a:lnTo>
                  <a:lnTo>
                    <a:pt x="11" y="111"/>
                  </a:lnTo>
                  <a:lnTo>
                    <a:pt x="103" y="9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2" name="Freeform 533"/>
            <p:cNvSpPr>
              <a:spLocks/>
            </p:cNvSpPr>
            <p:nvPr/>
          </p:nvSpPr>
          <p:spPr bwMode="auto">
            <a:xfrm>
              <a:off x="2947147" y="5466773"/>
              <a:ext cx="252319" cy="167287"/>
            </a:xfrm>
            <a:custGeom>
              <a:avLst/>
              <a:gdLst>
                <a:gd name="T0" fmla="*/ 0 w 300"/>
                <a:gd name="T1" fmla="*/ 0 h 278"/>
                <a:gd name="T2" fmla="*/ 1 w 300"/>
                <a:gd name="T3" fmla="*/ 0 h 278"/>
                <a:gd name="T4" fmla="*/ 1 w 300"/>
                <a:gd name="T5" fmla="*/ 0 h 278"/>
                <a:gd name="T6" fmla="*/ 1 w 300"/>
                <a:gd name="T7" fmla="*/ 0 h 278"/>
                <a:gd name="T8" fmla="*/ 1 w 300"/>
                <a:gd name="T9" fmla="*/ 0 h 278"/>
                <a:gd name="T10" fmla="*/ 1 w 300"/>
                <a:gd name="T11" fmla="*/ 0 h 278"/>
                <a:gd name="T12" fmla="*/ 0 w 300"/>
                <a:gd name="T13" fmla="*/ 0 h 278"/>
                <a:gd name="T14" fmla="*/ 0 w 300"/>
                <a:gd name="T15" fmla="*/ 0 h 278"/>
                <a:gd name="T16" fmla="*/ 1 w 300"/>
                <a:gd name="T17" fmla="*/ 0 h 278"/>
                <a:gd name="T18" fmla="*/ 0 w 300"/>
                <a:gd name="T19" fmla="*/ 0 h 2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0"/>
                <a:gd name="T31" fmla="*/ 0 h 278"/>
                <a:gd name="T32" fmla="*/ 300 w 300"/>
                <a:gd name="T33" fmla="*/ 278 h 2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0" h="278">
                  <a:moveTo>
                    <a:pt x="0" y="7"/>
                  </a:moveTo>
                  <a:lnTo>
                    <a:pt x="2" y="11"/>
                  </a:lnTo>
                  <a:lnTo>
                    <a:pt x="288" y="278"/>
                  </a:lnTo>
                  <a:lnTo>
                    <a:pt x="300" y="266"/>
                  </a:lnTo>
                  <a:lnTo>
                    <a:pt x="14" y="0"/>
                  </a:lnTo>
                  <a:lnTo>
                    <a:pt x="16" y="3"/>
                  </a:lnTo>
                  <a:lnTo>
                    <a:pt x="0" y="7"/>
                  </a:lnTo>
                  <a:lnTo>
                    <a:pt x="0" y="9"/>
                  </a:lnTo>
                  <a:lnTo>
                    <a:pt x="2" y="1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3" name="Freeform 534"/>
            <p:cNvSpPr>
              <a:spLocks/>
            </p:cNvSpPr>
            <p:nvPr/>
          </p:nvSpPr>
          <p:spPr bwMode="auto">
            <a:xfrm>
              <a:off x="2885606" y="5331100"/>
              <a:ext cx="73849" cy="139625"/>
            </a:xfrm>
            <a:custGeom>
              <a:avLst/>
              <a:gdLst>
                <a:gd name="T0" fmla="*/ 0 w 89"/>
                <a:gd name="T1" fmla="*/ 0 h 232"/>
                <a:gd name="T2" fmla="*/ 0 w 89"/>
                <a:gd name="T3" fmla="*/ 0 h 232"/>
                <a:gd name="T4" fmla="*/ 1 w 89"/>
                <a:gd name="T5" fmla="*/ 0 h 232"/>
                <a:gd name="T6" fmla="*/ 1 w 89"/>
                <a:gd name="T7" fmla="*/ 0 h 232"/>
                <a:gd name="T8" fmla="*/ 1 w 89"/>
                <a:gd name="T9" fmla="*/ 0 h 232"/>
                <a:gd name="T10" fmla="*/ 1 w 89"/>
                <a:gd name="T11" fmla="*/ 0 h 232"/>
                <a:gd name="T12" fmla="*/ 0 w 89"/>
                <a:gd name="T13" fmla="*/ 0 h 232"/>
                <a:gd name="T14" fmla="*/ 0 w 89"/>
                <a:gd name="T15" fmla="*/ 0 h 232"/>
                <a:gd name="T16" fmla="*/ 0 w 89"/>
                <a:gd name="T17" fmla="*/ 0 h 232"/>
                <a:gd name="T18" fmla="*/ 0 w 89"/>
                <a:gd name="T19" fmla="*/ 0 h 2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232"/>
                <a:gd name="T32" fmla="*/ 89 w 89"/>
                <a:gd name="T33" fmla="*/ 232 h 2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232">
                  <a:moveTo>
                    <a:pt x="0" y="2"/>
                  </a:moveTo>
                  <a:lnTo>
                    <a:pt x="0" y="6"/>
                  </a:lnTo>
                  <a:lnTo>
                    <a:pt x="73" y="232"/>
                  </a:lnTo>
                  <a:lnTo>
                    <a:pt x="89" y="228"/>
                  </a:lnTo>
                  <a:lnTo>
                    <a:pt x="16" y="0"/>
                  </a:lnTo>
                  <a:lnTo>
                    <a:pt x="16" y="4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4" name="Freeform 535"/>
            <p:cNvSpPr>
              <a:spLocks/>
            </p:cNvSpPr>
            <p:nvPr/>
          </p:nvSpPr>
          <p:spPr bwMode="auto">
            <a:xfrm>
              <a:off x="2885606" y="5270508"/>
              <a:ext cx="23078" cy="60592"/>
            </a:xfrm>
            <a:custGeom>
              <a:avLst/>
              <a:gdLst>
                <a:gd name="T0" fmla="*/ 1 w 27"/>
                <a:gd name="T1" fmla="*/ 0 h 102"/>
                <a:gd name="T2" fmla="*/ 1 w 27"/>
                <a:gd name="T3" fmla="*/ 0 h 102"/>
                <a:gd name="T4" fmla="*/ 0 w 27"/>
                <a:gd name="T5" fmla="*/ 0 h 102"/>
                <a:gd name="T6" fmla="*/ 1 w 27"/>
                <a:gd name="T7" fmla="*/ 0 h 102"/>
                <a:gd name="T8" fmla="*/ 1 w 27"/>
                <a:gd name="T9" fmla="*/ 0 h 102"/>
                <a:gd name="T10" fmla="*/ 1 w 27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102"/>
                <a:gd name="T20" fmla="*/ 27 w 27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102">
                  <a:moveTo>
                    <a:pt x="20" y="0"/>
                  </a:moveTo>
                  <a:lnTo>
                    <a:pt x="12" y="0"/>
                  </a:lnTo>
                  <a:lnTo>
                    <a:pt x="0" y="100"/>
                  </a:lnTo>
                  <a:lnTo>
                    <a:pt x="16" y="102"/>
                  </a:lnTo>
                  <a:lnTo>
                    <a:pt x="27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5" name="Freeform 536"/>
            <p:cNvSpPr>
              <a:spLocks/>
            </p:cNvSpPr>
            <p:nvPr/>
          </p:nvSpPr>
          <p:spPr bwMode="auto">
            <a:xfrm>
              <a:off x="3570250" y="5652501"/>
              <a:ext cx="16924" cy="13172"/>
            </a:xfrm>
            <a:custGeom>
              <a:avLst/>
              <a:gdLst>
                <a:gd name="T0" fmla="*/ 1 w 20"/>
                <a:gd name="T1" fmla="*/ 0 h 21"/>
                <a:gd name="T2" fmla="*/ 1 w 20"/>
                <a:gd name="T3" fmla="*/ 0 h 21"/>
                <a:gd name="T4" fmla="*/ 1 w 20"/>
                <a:gd name="T5" fmla="*/ 0 h 21"/>
                <a:gd name="T6" fmla="*/ 1 w 20"/>
                <a:gd name="T7" fmla="*/ 0 h 21"/>
                <a:gd name="T8" fmla="*/ 0 w 20"/>
                <a:gd name="T9" fmla="*/ 0 h 21"/>
                <a:gd name="T10" fmla="*/ 0 w 20"/>
                <a:gd name="T11" fmla="*/ 0 h 21"/>
                <a:gd name="T12" fmla="*/ 0 w 20"/>
                <a:gd name="T13" fmla="*/ 0 h 21"/>
                <a:gd name="T14" fmla="*/ 0 w 20"/>
                <a:gd name="T15" fmla="*/ 0 h 21"/>
                <a:gd name="T16" fmla="*/ 1 w 20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1"/>
                <a:gd name="T29" fmla="*/ 20 w 20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1">
                  <a:moveTo>
                    <a:pt x="12" y="19"/>
                  </a:moveTo>
                  <a:lnTo>
                    <a:pt x="12" y="21"/>
                  </a:lnTo>
                  <a:lnTo>
                    <a:pt x="20" y="13"/>
                  </a:lnTo>
                  <a:lnTo>
                    <a:pt x="8" y="0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6" name="Freeform 537"/>
            <p:cNvSpPr>
              <a:spLocks/>
            </p:cNvSpPr>
            <p:nvPr/>
          </p:nvSpPr>
          <p:spPr bwMode="auto">
            <a:xfrm>
              <a:off x="3542557" y="5659088"/>
              <a:ext cx="36925" cy="25027"/>
            </a:xfrm>
            <a:custGeom>
              <a:avLst/>
              <a:gdLst>
                <a:gd name="T0" fmla="*/ 1 w 44"/>
                <a:gd name="T1" fmla="*/ 0 h 44"/>
                <a:gd name="T2" fmla="*/ 1 w 44"/>
                <a:gd name="T3" fmla="*/ 0 h 44"/>
                <a:gd name="T4" fmla="*/ 1 w 44"/>
                <a:gd name="T5" fmla="*/ 0 h 44"/>
                <a:gd name="T6" fmla="*/ 0 w 44"/>
                <a:gd name="T7" fmla="*/ 0 h 44"/>
                <a:gd name="T8" fmla="*/ 1 w 4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4"/>
                <a:gd name="T17" fmla="*/ 44 w 4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4">
                  <a:moveTo>
                    <a:pt x="11" y="44"/>
                  </a:moveTo>
                  <a:lnTo>
                    <a:pt x="44" y="10"/>
                  </a:lnTo>
                  <a:lnTo>
                    <a:pt x="32" y="0"/>
                  </a:lnTo>
                  <a:lnTo>
                    <a:pt x="0" y="35"/>
                  </a:lnTo>
                  <a:lnTo>
                    <a:pt x="11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7" name="Freeform 538"/>
            <p:cNvSpPr>
              <a:spLocks/>
            </p:cNvSpPr>
            <p:nvPr/>
          </p:nvSpPr>
          <p:spPr bwMode="auto">
            <a:xfrm>
              <a:off x="3516402" y="5678846"/>
              <a:ext cx="35386" cy="30296"/>
            </a:xfrm>
            <a:custGeom>
              <a:avLst/>
              <a:gdLst>
                <a:gd name="T0" fmla="*/ 1 w 42"/>
                <a:gd name="T1" fmla="*/ 0 h 48"/>
                <a:gd name="T2" fmla="*/ 1 w 42"/>
                <a:gd name="T3" fmla="*/ 0 h 48"/>
                <a:gd name="T4" fmla="*/ 1 w 42"/>
                <a:gd name="T5" fmla="*/ 0 h 48"/>
                <a:gd name="T6" fmla="*/ 1 w 42"/>
                <a:gd name="T7" fmla="*/ 0 h 48"/>
                <a:gd name="T8" fmla="*/ 0 w 42"/>
                <a:gd name="T9" fmla="*/ 0 h 48"/>
                <a:gd name="T10" fmla="*/ 1 w 42"/>
                <a:gd name="T11" fmla="*/ 0 h 48"/>
                <a:gd name="T12" fmla="*/ 1 w 42"/>
                <a:gd name="T13" fmla="*/ 0 h 48"/>
                <a:gd name="T14" fmla="*/ 1 w 42"/>
                <a:gd name="T15" fmla="*/ 0 h 48"/>
                <a:gd name="T16" fmla="*/ 1 w 42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48"/>
                <a:gd name="T29" fmla="*/ 42 w 42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48">
                  <a:moveTo>
                    <a:pt x="12" y="48"/>
                  </a:moveTo>
                  <a:lnTo>
                    <a:pt x="12" y="46"/>
                  </a:lnTo>
                  <a:lnTo>
                    <a:pt x="42" y="9"/>
                  </a:lnTo>
                  <a:lnTo>
                    <a:pt x="31" y="0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2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8" name="Freeform 539"/>
            <p:cNvSpPr>
              <a:spLocks/>
            </p:cNvSpPr>
            <p:nvPr/>
          </p:nvSpPr>
          <p:spPr bwMode="auto">
            <a:xfrm>
              <a:off x="3497940" y="5699921"/>
              <a:ext cx="29232" cy="18441"/>
            </a:xfrm>
            <a:custGeom>
              <a:avLst/>
              <a:gdLst>
                <a:gd name="T0" fmla="*/ 1 w 37"/>
                <a:gd name="T1" fmla="*/ 0 h 29"/>
                <a:gd name="T2" fmla="*/ 1 w 37"/>
                <a:gd name="T3" fmla="*/ 0 h 29"/>
                <a:gd name="T4" fmla="*/ 1 w 37"/>
                <a:gd name="T5" fmla="*/ 0 h 29"/>
                <a:gd name="T6" fmla="*/ 1 w 37"/>
                <a:gd name="T7" fmla="*/ 0 h 29"/>
                <a:gd name="T8" fmla="*/ 0 w 37"/>
                <a:gd name="T9" fmla="*/ 0 h 29"/>
                <a:gd name="T10" fmla="*/ 1 w 37"/>
                <a:gd name="T11" fmla="*/ 0 h 29"/>
                <a:gd name="T12" fmla="*/ 0 w 37"/>
                <a:gd name="T13" fmla="*/ 0 h 29"/>
                <a:gd name="T14" fmla="*/ 1 w 37"/>
                <a:gd name="T15" fmla="*/ 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"/>
                <a:gd name="T25" fmla="*/ 0 h 29"/>
                <a:gd name="T26" fmla="*/ 37 w 37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" h="29">
                  <a:moveTo>
                    <a:pt x="12" y="29"/>
                  </a:moveTo>
                  <a:lnTo>
                    <a:pt x="37" y="14"/>
                  </a:lnTo>
                  <a:lnTo>
                    <a:pt x="27" y="0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0" y="18"/>
                  </a:lnTo>
                  <a:lnTo>
                    <a:pt x="1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39" name="Freeform 540"/>
            <p:cNvSpPr>
              <a:spLocks/>
            </p:cNvSpPr>
            <p:nvPr/>
          </p:nvSpPr>
          <p:spPr bwMode="auto">
            <a:xfrm>
              <a:off x="3470246" y="5711776"/>
              <a:ext cx="35386" cy="28979"/>
            </a:xfrm>
            <a:custGeom>
              <a:avLst/>
              <a:gdLst>
                <a:gd name="T0" fmla="*/ 1 w 41"/>
                <a:gd name="T1" fmla="*/ 0 h 48"/>
                <a:gd name="T2" fmla="*/ 1 w 41"/>
                <a:gd name="T3" fmla="*/ 0 h 48"/>
                <a:gd name="T4" fmla="*/ 1 w 41"/>
                <a:gd name="T5" fmla="*/ 0 h 48"/>
                <a:gd name="T6" fmla="*/ 1 w 41"/>
                <a:gd name="T7" fmla="*/ 0 h 48"/>
                <a:gd name="T8" fmla="*/ 0 w 41"/>
                <a:gd name="T9" fmla="*/ 0 h 48"/>
                <a:gd name="T10" fmla="*/ 1 w 41"/>
                <a:gd name="T11" fmla="*/ 0 h 48"/>
                <a:gd name="T12" fmla="*/ 1 w 41"/>
                <a:gd name="T13" fmla="*/ 0 h 48"/>
                <a:gd name="T14" fmla="*/ 1 w 41"/>
                <a:gd name="T15" fmla="*/ 0 h 48"/>
                <a:gd name="T16" fmla="*/ 1 w 41"/>
                <a:gd name="T17" fmla="*/ 0 h 48"/>
                <a:gd name="T18" fmla="*/ 1 w 41"/>
                <a:gd name="T19" fmla="*/ 0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"/>
                <a:gd name="T31" fmla="*/ 0 h 48"/>
                <a:gd name="T32" fmla="*/ 41 w 41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" h="48">
                  <a:moveTo>
                    <a:pt x="10" y="48"/>
                  </a:moveTo>
                  <a:lnTo>
                    <a:pt x="12" y="46"/>
                  </a:lnTo>
                  <a:lnTo>
                    <a:pt x="41" y="11"/>
                  </a:lnTo>
                  <a:lnTo>
                    <a:pt x="29" y="0"/>
                  </a:lnTo>
                  <a:lnTo>
                    <a:pt x="0" y="36"/>
                  </a:lnTo>
                  <a:lnTo>
                    <a:pt x="2" y="34"/>
                  </a:lnTo>
                  <a:lnTo>
                    <a:pt x="10" y="48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0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0" name="Freeform 541"/>
            <p:cNvSpPr>
              <a:spLocks/>
            </p:cNvSpPr>
            <p:nvPr/>
          </p:nvSpPr>
          <p:spPr bwMode="auto">
            <a:xfrm>
              <a:off x="3430244" y="5732852"/>
              <a:ext cx="49233" cy="23710"/>
            </a:xfrm>
            <a:custGeom>
              <a:avLst/>
              <a:gdLst>
                <a:gd name="T0" fmla="*/ 1 w 60"/>
                <a:gd name="T1" fmla="*/ 0 h 41"/>
                <a:gd name="T2" fmla="*/ 1 w 60"/>
                <a:gd name="T3" fmla="*/ 0 h 41"/>
                <a:gd name="T4" fmla="*/ 1 w 60"/>
                <a:gd name="T5" fmla="*/ 0 h 41"/>
                <a:gd name="T6" fmla="*/ 0 w 60"/>
                <a:gd name="T7" fmla="*/ 0 h 41"/>
                <a:gd name="T8" fmla="*/ 1 w 60"/>
                <a:gd name="T9" fmla="*/ 0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41"/>
                <a:gd name="T17" fmla="*/ 60 w 60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41">
                  <a:moveTo>
                    <a:pt x="8" y="41"/>
                  </a:moveTo>
                  <a:lnTo>
                    <a:pt x="60" y="14"/>
                  </a:lnTo>
                  <a:lnTo>
                    <a:pt x="52" y="0"/>
                  </a:lnTo>
                  <a:lnTo>
                    <a:pt x="0" y="27"/>
                  </a:lnTo>
                  <a:lnTo>
                    <a:pt x="8" y="4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1" name="Freeform 542"/>
            <p:cNvSpPr>
              <a:spLocks/>
            </p:cNvSpPr>
            <p:nvPr/>
          </p:nvSpPr>
          <p:spPr bwMode="auto">
            <a:xfrm>
              <a:off x="3407167" y="5748658"/>
              <a:ext cx="29232" cy="17124"/>
            </a:xfrm>
            <a:custGeom>
              <a:avLst/>
              <a:gdLst>
                <a:gd name="T0" fmla="*/ 1 w 33"/>
                <a:gd name="T1" fmla="*/ 0 h 29"/>
                <a:gd name="T2" fmla="*/ 1 w 33"/>
                <a:gd name="T3" fmla="*/ 0 h 29"/>
                <a:gd name="T4" fmla="*/ 1 w 33"/>
                <a:gd name="T5" fmla="*/ 0 h 29"/>
                <a:gd name="T6" fmla="*/ 1 w 33"/>
                <a:gd name="T7" fmla="*/ 0 h 29"/>
                <a:gd name="T8" fmla="*/ 0 w 33"/>
                <a:gd name="T9" fmla="*/ 0 h 29"/>
                <a:gd name="T10" fmla="*/ 1 w 33"/>
                <a:gd name="T11" fmla="*/ 0 h 29"/>
                <a:gd name="T12" fmla="*/ 1 w 33"/>
                <a:gd name="T13" fmla="*/ 0 h 29"/>
                <a:gd name="T14" fmla="*/ 1 w 33"/>
                <a:gd name="T15" fmla="*/ 0 h 29"/>
                <a:gd name="T16" fmla="*/ 1 w 33"/>
                <a:gd name="T17" fmla="*/ 0 h 29"/>
                <a:gd name="T18" fmla="*/ 1 w 33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9"/>
                <a:gd name="T32" fmla="*/ 33 w 33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9">
                  <a:moveTo>
                    <a:pt x="4" y="29"/>
                  </a:moveTo>
                  <a:lnTo>
                    <a:pt x="6" y="27"/>
                  </a:lnTo>
                  <a:lnTo>
                    <a:pt x="33" y="14"/>
                  </a:lnTo>
                  <a:lnTo>
                    <a:pt x="25" y="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29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2" name="Freeform 543"/>
            <p:cNvSpPr>
              <a:spLocks/>
            </p:cNvSpPr>
            <p:nvPr/>
          </p:nvSpPr>
          <p:spPr bwMode="auto">
            <a:xfrm>
              <a:off x="3393320" y="5756562"/>
              <a:ext cx="18462" cy="9221"/>
            </a:xfrm>
            <a:custGeom>
              <a:avLst/>
              <a:gdLst>
                <a:gd name="T0" fmla="*/ 0 w 21"/>
                <a:gd name="T1" fmla="*/ 0 h 19"/>
                <a:gd name="T2" fmla="*/ 1 w 21"/>
                <a:gd name="T3" fmla="*/ 0 h 19"/>
                <a:gd name="T4" fmla="*/ 1 w 21"/>
                <a:gd name="T5" fmla="*/ 0 h 19"/>
                <a:gd name="T6" fmla="*/ 1 w 21"/>
                <a:gd name="T7" fmla="*/ 0 h 19"/>
                <a:gd name="T8" fmla="*/ 0 w 21"/>
                <a:gd name="T9" fmla="*/ 0 h 19"/>
                <a:gd name="T10" fmla="*/ 1 w 21"/>
                <a:gd name="T11" fmla="*/ 0 h 19"/>
                <a:gd name="T12" fmla="*/ 0 w 21"/>
                <a:gd name="T13" fmla="*/ 0 h 19"/>
                <a:gd name="T14" fmla="*/ 1 w 21"/>
                <a:gd name="T15" fmla="*/ 0 h 19"/>
                <a:gd name="T16" fmla="*/ 0 w 21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9"/>
                <a:gd name="T29" fmla="*/ 21 w 21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9">
                  <a:moveTo>
                    <a:pt x="0" y="19"/>
                  </a:moveTo>
                  <a:lnTo>
                    <a:pt x="2" y="19"/>
                  </a:lnTo>
                  <a:lnTo>
                    <a:pt x="21" y="17"/>
                  </a:lnTo>
                  <a:lnTo>
                    <a:pt x="19" y="0"/>
                  </a:lnTo>
                  <a:lnTo>
                    <a:pt x="0" y="2"/>
                  </a:lnTo>
                  <a:lnTo>
                    <a:pt x="4" y="3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3" name="Freeform 544"/>
            <p:cNvSpPr>
              <a:spLocks/>
            </p:cNvSpPr>
            <p:nvPr/>
          </p:nvSpPr>
          <p:spPr bwMode="auto">
            <a:xfrm>
              <a:off x="3379473" y="5756562"/>
              <a:ext cx="16924" cy="9221"/>
            </a:xfrm>
            <a:custGeom>
              <a:avLst/>
              <a:gdLst>
                <a:gd name="T0" fmla="*/ 1 w 21"/>
                <a:gd name="T1" fmla="*/ 0 h 21"/>
                <a:gd name="T2" fmla="*/ 0 w 21"/>
                <a:gd name="T3" fmla="*/ 0 h 21"/>
                <a:gd name="T4" fmla="*/ 1 w 21"/>
                <a:gd name="T5" fmla="*/ 0 h 21"/>
                <a:gd name="T6" fmla="*/ 1 w 21"/>
                <a:gd name="T7" fmla="*/ 0 h 21"/>
                <a:gd name="T8" fmla="*/ 1 w 21"/>
                <a:gd name="T9" fmla="*/ 0 h 21"/>
                <a:gd name="T10" fmla="*/ 1 w 21"/>
                <a:gd name="T11" fmla="*/ 0 h 21"/>
                <a:gd name="T12" fmla="*/ 1 w 21"/>
                <a:gd name="T13" fmla="*/ 0 h 21"/>
                <a:gd name="T14" fmla="*/ 1 w 21"/>
                <a:gd name="T15" fmla="*/ 0 h 21"/>
                <a:gd name="T16" fmla="*/ 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4" y="17"/>
                  </a:moveTo>
                  <a:lnTo>
                    <a:pt x="0" y="17"/>
                  </a:lnTo>
                  <a:lnTo>
                    <a:pt x="17" y="21"/>
                  </a:lnTo>
                  <a:lnTo>
                    <a:pt x="21" y="5"/>
                  </a:lnTo>
                  <a:lnTo>
                    <a:pt x="4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4" name="Freeform 545"/>
            <p:cNvSpPr>
              <a:spLocks/>
            </p:cNvSpPr>
            <p:nvPr/>
          </p:nvSpPr>
          <p:spPr bwMode="auto">
            <a:xfrm>
              <a:off x="3365626" y="5756562"/>
              <a:ext cx="20001" cy="9221"/>
            </a:xfrm>
            <a:custGeom>
              <a:avLst/>
              <a:gdLst>
                <a:gd name="T0" fmla="*/ 1 w 21"/>
                <a:gd name="T1" fmla="*/ 0 h 19"/>
                <a:gd name="T2" fmla="*/ 1 w 21"/>
                <a:gd name="T3" fmla="*/ 0 h 19"/>
                <a:gd name="T4" fmla="*/ 1 w 21"/>
                <a:gd name="T5" fmla="*/ 0 h 19"/>
                <a:gd name="T6" fmla="*/ 1 w 21"/>
                <a:gd name="T7" fmla="*/ 0 h 19"/>
                <a:gd name="T8" fmla="*/ 1 w 21"/>
                <a:gd name="T9" fmla="*/ 0 h 19"/>
                <a:gd name="T10" fmla="*/ 0 w 21"/>
                <a:gd name="T11" fmla="*/ 0 h 19"/>
                <a:gd name="T12" fmla="*/ 1 w 21"/>
                <a:gd name="T13" fmla="*/ 0 h 19"/>
                <a:gd name="T14" fmla="*/ 0 w 21"/>
                <a:gd name="T15" fmla="*/ 0 h 19"/>
                <a:gd name="T16" fmla="*/ 0 w 21"/>
                <a:gd name="T17" fmla="*/ 0 h 19"/>
                <a:gd name="T18" fmla="*/ 1 w 21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19"/>
                <a:gd name="T32" fmla="*/ 21 w 21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19">
                  <a:moveTo>
                    <a:pt x="5" y="19"/>
                  </a:moveTo>
                  <a:lnTo>
                    <a:pt x="3" y="19"/>
                  </a:lnTo>
                  <a:lnTo>
                    <a:pt x="21" y="17"/>
                  </a:lnTo>
                  <a:lnTo>
                    <a:pt x="19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5" name="Freeform 546"/>
            <p:cNvSpPr>
              <a:spLocks/>
            </p:cNvSpPr>
            <p:nvPr/>
          </p:nvSpPr>
          <p:spPr bwMode="auto">
            <a:xfrm>
              <a:off x="3347164" y="5756562"/>
              <a:ext cx="23078" cy="13172"/>
            </a:xfrm>
            <a:custGeom>
              <a:avLst/>
              <a:gdLst>
                <a:gd name="T0" fmla="*/ 0 w 26"/>
                <a:gd name="T1" fmla="*/ 0 h 23"/>
                <a:gd name="T2" fmla="*/ 1 w 26"/>
                <a:gd name="T3" fmla="*/ 0 h 23"/>
                <a:gd name="T4" fmla="*/ 1 w 26"/>
                <a:gd name="T5" fmla="*/ 0 h 23"/>
                <a:gd name="T6" fmla="*/ 1 w 26"/>
                <a:gd name="T7" fmla="*/ 0 h 23"/>
                <a:gd name="T8" fmla="*/ 0 w 26"/>
                <a:gd name="T9" fmla="*/ 0 h 23"/>
                <a:gd name="T10" fmla="*/ 1 w 26"/>
                <a:gd name="T11" fmla="*/ 0 h 23"/>
                <a:gd name="T12" fmla="*/ 0 w 26"/>
                <a:gd name="T13" fmla="*/ 0 h 23"/>
                <a:gd name="T14" fmla="*/ 1 w 26"/>
                <a:gd name="T15" fmla="*/ 0 h 23"/>
                <a:gd name="T16" fmla="*/ 1 w 26"/>
                <a:gd name="T17" fmla="*/ 0 h 23"/>
                <a:gd name="T18" fmla="*/ 0 w 26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3"/>
                <a:gd name="T32" fmla="*/ 26 w 26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3">
                  <a:moveTo>
                    <a:pt x="0" y="21"/>
                  </a:moveTo>
                  <a:lnTo>
                    <a:pt x="5" y="21"/>
                  </a:lnTo>
                  <a:lnTo>
                    <a:pt x="26" y="15"/>
                  </a:lnTo>
                  <a:lnTo>
                    <a:pt x="21" y="0"/>
                  </a:lnTo>
                  <a:lnTo>
                    <a:pt x="0" y="5"/>
                  </a:lnTo>
                  <a:lnTo>
                    <a:pt x="5" y="5"/>
                  </a:lnTo>
                  <a:lnTo>
                    <a:pt x="0" y="21"/>
                  </a:lnTo>
                  <a:lnTo>
                    <a:pt x="1" y="23"/>
                  </a:lnTo>
                  <a:lnTo>
                    <a:pt x="5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6" name="Freeform 547"/>
            <p:cNvSpPr>
              <a:spLocks/>
            </p:cNvSpPr>
            <p:nvPr/>
          </p:nvSpPr>
          <p:spPr bwMode="auto">
            <a:xfrm>
              <a:off x="3334856" y="5757879"/>
              <a:ext cx="15385" cy="10538"/>
            </a:xfrm>
            <a:custGeom>
              <a:avLst/>
              <a:gdLst>
                <a:gd name="T0" fmla="*/ 0 w 19"/>
                <a:gd name="T1" fmla="*/ 0 h 20"/>
                <a:gd name="T2" fmla="*/ 1 w 19"/>
                <a:gd name="T3" fmla="*/ 0 h 20"/>
                <a:gd name="T4" fmla="*/ 1 w 19"/>
                <a:gd name="T5" fmla="*/ 0 h 20"/>
                <a:gd name="T6" fmla="*/ 1 w 19"/>
                <a:gd name="T7" fmla="*/ 0 h 20"/>
                <a:gd name="T8" fmla="*/ 1 w 19"/>
                <a:gd name="T9" fmla="*/ 0 h 20"/>
                <a:gd name="T10" fmla="*/ 0 w 19"/>
                <a:gd name="T11" fmla="*/ 0 h 20"/>
                <a:gd name="T12" fmla="*/ 1 w 19"/>
                <a:gd name="T13" fmla="*/ 0 h 20"/>
                <a:gd name="T14" fmla="*/ 0 w 19"/>
                <a:gd name="T15" fmla="*/ 0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20"/>
                <a:gd name="T26" fmla="*/ 19 w 19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20">
                  <a:moveTo>
                    <a:pt x="0" y="14"/>
                  </a:moveTo>
                  <a:lnTo>
                    <a:pt x="2" y="14"/>
                  </a:lnTo>
                  <a:lnTo>
                    <a:pt x="14" y="20"/>
                  </a:lnTo>
                  <a:lnTo>
                    <a:pt x="19" y="4"/>
                  </a:lnTo>
                  <a:lnTo>
                    <a:pt x="8" y="0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7" name="Freeform 548"/>
            <p:cNvSpPr>
              <a:spLocks/>
            </p:cNvSpPr>
            <p:nvPr/>
          </p:nvSpPr>
          <p:spPr bwMode="auto">
            <a:xfrm>
              <a:off x="3314855" y="5751293"/>
              <a:ext cx="27693" cy="14489"/>
            </a:xfrm>
            <a:custGeom>
              <a:avLst/>
              <a:gdLst>
                <a:gd name="T0" fmla="*/ 0 w 31"/>
                <a:gd name="T1" fmla="*/ 0 h 25"/>
                <a:gd name="T2" fmla="*/ 1 w 31"/>
                <a:gd name="T3" fmla="*/ 0 h 25"/>
                <a:gd name="T4" fmla="*/ 1 w 31"/>
                <a:gd name="T5" fmla="*/ 0 h 25"/>
                <a:gd name="T6" fmla="*/ 1 w 31"/>
                <a:gd name="T7" fmla="*/ 0 h 25"/>
                <a:gd name="T8" fmla="*/ 1 w 31"/>
                <a:gd name="T9" fmla="*/ 0 h 25"/>
                <a:gd name="T10" fmla="*/ 1 w 31"/>
                <a:gd name="T11" fmla="*/ 0 h 25"/>
                <a:gd name="T12" fmla="*/ 0 w 31"/>
                <a:gd name="T13" fmla="*/ 0 h 25"/>
                <a:gd name="T14" fmla="*/ 1 w 31"/>
                <a:gd name="T15" fmla="*/ 0 h 25"/>
                <a:gd name="T16" fmla="*/ 1 w 31"/>
                <a:gd name="T17" fmla="*/ 0 h 25"/>
                <a:gd name="T18" fmla="*/ 0 w 3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5"/>
                <a:gd name="T32" fmla="*/ 31 w 3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5">
                  <a:moveTo>
                    <a:pt x="0" y="13"/>
                  </a:moveTo>
                  <a:lnTo>
                    <a:pt x="4" y="15"/>
                  </a:lnTo>
                  <a:lnTo>
                    <a:pt x="23" y="25"/>
                  </a:lnTo>
                  <a:lnTo>
                    <a:pt x="31" y="11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8" name="Freeform 549"/>
            <p:cNvSpPr>
              <a:spLocks/>
            </p:cNvSpPr>
            <p:nvPr/>
          </p:nvSpPr>
          <p:spPr bwMode="auto">
            <a:xfrm>
              <a:off x="3297931" y="5740755"/>
              <a:ext cx="29232" cy="18441"/>
            </a:xfrm>
            <a:custGeom>
              <a:avLst/>
              <a:gdLst>
                <a:gd name="T0" fmla="*/ 0 w 33"/>
                <a:gd name="T1" fmla="*/ 0 h 32"/>
                <a:gd name="T2" fmla="*/ 0 w 33"/>
                <a:gd name="T3" fmla="*/ 0 h 32"/>
                <a:gd name="T4" fmla="*/ 1 w 33"/>
                <a:gd name="T5" fmla="*/ 0 h 32"/>
                <a:gd name="T6" fmla="*/ 1 w 33"/>
                <a:gd name="T7" fmla="*/ 0 h 32"/>
                <a:gd name="T8" fmla="*/ 1 w 33"/>
                <a:gd name="T9" fmla="*/ 0 h 32"/>
                <a:gd name="T10" fmla="*/ 0 w 33"/>
                <a:gd name="T11" fmla="*/ 0 h 32"/>
                <a:gd name="T12" fmla="*/ 0 w 33"/>
                <a:gd name="T13" fmla="*/ 0 h 32"/>
                <a:gd name="T14" fmla="*/ 0 w 33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"/>
                <a:gd name="T25" fmla="*/ 0 h 32"/>
                <a:gd name="T26" fmla="*/ 33 w 33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" h="32">
                  <a:moveTo>
                    <a:pt x="0" y="9"/>
                  </a:moveTo>
                  <a:lnTo>
                    <a:pt x="0" y="11"/>
                  </a:lnTo>
                  <a:lnTo>
                    <a:pt x="21" y="32"/>
                  </a:lnTo>
                  <a:lnTo>
                    <a:pt x="33" y="21"/>
                  </a:lnTo>
                  <a:lnTo>
                    <a:pt x="13" y="0"/>
                  </a:lnTo>
                  <a:lnTo>
                    <a:pt x="0" y="9"/>
                  </a:lnTo>
                  <a:lnTo>
                    <a:pt x="0" y="11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49" name="Freeform 550"/>
            <p:cNvSpPr>
              <a:spLocks/>
            </p:cNvSpPr>
            <p:nvPr/>
          </p:nvSpPr>
          <p:spPr bwMode="auto">
            <a:xfrm>
              <a:off x="3254852" y="5699921"/>
              <a:ext cx="55387" cy="43468"/>
            </a:xfrm>
            <a:custGeom>
              <a:avLst/>
              <a:gdLst>
                <a:gd name="T0" fmla="*/ 0 w 61"/>
                <a:gd name="T1" fmla="*/ 0 h 73"/>
                <a:gd name="T2" fmla="*/ 1 w 61"/>
                <a:gd name="T3" fmla="*/ 0 h 73"/>
                <a:gd name="T4" fmla="*/ 1 w 61"/>
                <a:gd name="T5" fmla="*/ 0 h 73"/>
                <a:gd name="T6" fmla="*/ 1 w 61"/>
                <a:gd name="T7" fmla="*/ 0 h 73"/>
                <a:gd name="T8" fmla="*/ 1 w 61"/>
                <a:gd name="T9" fmla="*/ 0 h 73"/>
                <a:gd name="T10" fmla="*/ 1 w 61"/>
                <a:gd name="T11" fmla="*/ 0 h 73"/>
                <a:gd name="T12" fmla="*/ 0 w 61"/>
                <a:gd name="T13" fmla="*/ 0 h 73"/>
                <a:gd name="T14" fmla="*/ 1 w 61"/>
                <a:gd name="T15" fmla="*/ 0 h 73"/>
                <a:gd name="T16" fmla="*/ 0 w 61"/>
                <a:gd name="T17" fmla="*/ 0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73"/>
                <a:gd name="T29" fmla="*/ 61 w 61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73">
                  <a:moveTo>
                    <a:pt x="0" y="10"/>
                  </a:moveTo>
                  <a:lnTo>
                    <a:pt x="2" y="10"/>
                  </a:lnTo>
                  <a:lnTo>
                    <a:pt x="48" y="73"/>
                  </a:lnTo>
                  <a:lnTo>
                    <a:pt x="61" y="64"/>
                  </a:lnTo>
                  <a:lnTo>
                    <a:pt x="13" y="0"/>
                  </a:lnTo>
                  <a:lnTo>
                    <a:pt x="15" y="2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0" name="Freeform 551"/>
            <p:cNvSpPr>
              <a:spLocks/>
            </p:cNvSpPr>
            <p:nvPr/>
          </p:nvSpPr>
          <p:spPr bwMode="auto">
            <a:xfrm>
              <a:off x="3227159" y="5664356"/>
              <a:ext cx="43079" cy="40834"/>
            </a:xfrm>
            <a:custGeom>
              <a:avLst/>
              <a:gdLst>
                <a:gd name="T0" fmla="*/ 1 w 52"/>
                <a:gd name="T1" fmla="*/ 0 h 71"/>
                <a:gd name="T2" fmla="*/ 0 w 52"/>
                <a:gd name="T3" fmla="*/ 0 h 71"/>
                <a:gd name="T4" fmla="*/ 1 w 52"/>
                <a:gd name="T5" fmla="*/ 0 h 71"/>
                <a:gd name="T6" fmla="*/ 1 w 52"/>
                <a:gd name="T7" fmla="*/ 0 h 71"/>
                <a:gd name="T8" fmla="*/ 1 w 52"/>
                <a:gd name="T9" fmla="*/ 0 h 71"/>
                <a:gd name="T10" fmla="*/ 1 w 52"/>
                <a:gd name="T11" fmla="*/ 0 h 71"/>
                <a:gd name="T12" fmla="*/ 1 w 52"/>
                <a:gd name="T13" fmla="*/ 0 h 71"/>
                <a:gd name="T14" fmla="*/ 1 w 52"/>
                <a:gd name="T15" fmla="*/ 0 h 71"/>
                <a:gd name="T16" fmla="*/ 1 w 52"/>
                <a:gd name="T17" fmla="*/ 0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71"/>
                <a:gd name="T29" fmla="*/ 52 w 52"/>
                <a:gd name="T30" fmla="*/ 71 h 7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71">
                  <a:moveTo>
                    <a:pt x="2" y="11"/>
                  </a:moveTo>
                  <a:lnTo>
                    <a:pt x="0" y="10"/>
                  </a:lnTo>
                  <a:lnTo>
                    <a:pt x="37" y="71"/>
                  </a:lnTo>
                  <a:lnTo>
                    <a:pt x="52" y="63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1" name="Freeform 552"/>
            <p:cNvSpPr>
              <a:spLocks/>
            </p:cNvSpPr>
            <p:nvPr/>
          </p:nvSpPr>
          <p:spPr bwMode="auto">
            <a:xfrm>
              <a:off x="3211774" y="5651184"/>
              <a:ext cx="26155" cy="18441"/>
            </a:xfrm>
            <a:custGeom>
              <a:avLst/>
              <a:gdLst>
                <a:gd name="T0" fmla="*/ 0 w 31"/>
                <a:gd name="T1" fmla="*/ 0 h 32"/>
                <a:gd name="T2" fmla="*/ 1 w 31"/>
                <a:gd name="T3" fmla="*/ 0 h 32"/>
                <a:gd name="T4" fmla="*/ 1 w 31"/>
                <a:gd name="T5" fmla="*/ 0 h 32"/>
                <a:gd name="T6" fmla="*/ 1 w 31"/>
                <a:gd name="T7" fmla="*/ 0 h 32"/>
                <a:gd name="T8" fmla="*/ 1 w 31"/>
                <a:gd name="T9" fmla="*/ 0 h 32"/>
                <a:gd name="T10" fmla="*/ 1 w 31"/>
                <a:gd name="T11" fmla="*/ 0 h 32"/>
                <a:gd name="T12" fmla="*/ 0 w 31"/>
                <a:gd name="T13" fmla="*/ 0 h 32"/>
                <a:gd name="T14" fmla="*/ 0 w 31"/>
                <a:gd name="T15" fmla="*/ 0 h 32"/>
                <a:gd name="T16" fmla="*/ 1 w 31"/>
                <a:gd name="T17" fmla="*/ 0 h 32"/>
                <a:gd name="T18" fmla="*/ 0 w 31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32"/>
                <a:gd name="T32" fmla="*/ 31 w 31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32">
                  <a:moveTo>
                    <a:pt x="0" y="8"/>
                  </a:moveTo>
                  <a:lnTo>
                    <a:pt x="2" y="11"/>
                  </a:lnTo>
                  <a:lnTo>
                    <a:pt x="19" y="32"/>
                  </a:lnTo>
                  <a:lnTo>
                    <a:pt x="31" y="21"/>
                  </a:lnTo>
                  <a:lnTo>
                    <a:pt x="14" y="0"/>
                  </a:lnTo>
                  <a:lnTo>
                    <a:pt x="16" y="4"/>
                  </a:lnTo>
                  <a:lnTo>
                    <a:pt x="0" y="8"/>
                  </a:lnTo>
                  <a:lnTo>
                    <a:pt x="0" y="9"/>
                  </a:lnTo>
                  <a:lnTo>
                    <a:pt x="2" y="1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2" name="Freeform 553"/>
            <p:cNvSpPr>
              <a:spLocks/>
            </p:cNvSpPr>
            <p:nvPr/>
          </p:nvSpPr>
          <p:spPr bwMode="auto">
            <a:xfrm>
              <a:off x="3205619" y="5640646"/>
              <a:ext cx="21539" cy="14489"/>
            </a:xfrm>
            <a:custGeom>
              <a:avLst/>
              <a:gdLst>
                <a:gd name="T0" fmla="*/ 1 w 22"/>
                <a:gd name="T1" fmla="*/ 0 h 25"/>
                <a:gd name="T2" fmla="*/ 0 w 22"/>
                <a:gd name="T3" fmla="*/ 0 h 25"/>
                <a:gd name="T4" fmla="*/ 1 w 22"/>
                <a:gd name="T5" fmla="*/ 0 h 25"/>
                <a:gd name="T6" fmla="*/ 1 w 22"/>
                <a:gd name="T7" fmla="*/ 0 h 25"/>
                <a:gd name="T8" fmla="*/ 1 w 22"/>
                <a:gd name="T9" fmla="*/ 0 h 25"/>
                <a:gd name="T10" fmla="*/ 1 w 22"/>
                <a:gd name="T11" fmla="*/ 0 h 25"/>
                <a:gd name="T12" fmla="*/ 1 w 22"/>
                <a:gd name="T13" fmla="*/ 0 h 25"/>
                <a:gd name="T14" fmla="*/ 1 w 22"/>
                <a:gd name="T15" fmla="*/ 0 h 25"/>
                <a:gd name="T16" fmla="*/ 1 w 22"/>
                <a:gd name="T17" fmla="*/ 0 h 25"/>
                <a:gd name="T18" fmla="*/ 1 w 22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5"/>
                <a:gd name="T32" fmla="*/ 22 w 22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5">
                  <a:moveTo>
                    <a:pt x="4" y="11"/>
                  </a:moveTo>
                  <a:lnTo>
                    <a:pt x="0" y="9"/>
                  </a:lnTo>
                  <a:lnTo>
                    <a:pt x="6" y="25"/>
                  </a:lnTo>
                  <a:lnTo>
                    <a:pt x="22" y="21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18" y="3"/>
                  </a:lnTo>
                  <a:lnTo>
                    <a:pt x="16" y="2"/>
                  </a:lnTo>
                  <a:lnTo>
                    <a:pt x="14" y="0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3" name="Freeform 554"/>
            <p:cNvSpPr>
              <a:spLocks/>
            </p:cNvSpPr>
            <p:nvPr/>
          </p:nvSpPr>
          <p:spPr bwMode="auto">
            <a:xfrm>
              <a:off x="3191773" y="5626157"/>
              <a:ext cx="27693" cy="19758"/>
            </a:xfrm>
            <a:custGeom>
              <a:avLst/>
              <a:gdLst>
                <a:gd name="T0" fmla="*/ 1 w 33"/>
                <a:gd name="T1" fmla="*/ 0 h 31"/>
                <a:gd name="T2" fmla="*/ 0 w 33"/>
                <a:gd name="T3" fmla="*/ 0 h 31"/>
                <a:gd name="T4" fmla="*/ 1 w 33"/>
                <a:gd name="T5" fmla="*/ 0 h 31"/>
                <a:gd name="T6" fmla="*/ 1 w 33"/>
                <a:gd name="T7" fmla="*/ 0 h 31"/>
                <a:gd name="T8" fmla="*/ 1 w 33"/>
                <a:gd name="T9" fmla="*/ 0 h 31"/>
                <a:gd name="T10" fmla="*/ 1 w 33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31"/>
                <a:gd name="T20" fmla="*/ 33 w 33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31">
                  <a:moveTo>
                    <a:pt x="6" y="6"/>
                  </a:moveTo>
                  <a:lnTo>
                    <a:pt x="0" y="12"/>
                  </a:lnTo>
                  <a:lnTo>
                    <a:pt x="23" y="31"/>
                  </a:lnTo>
                  <a:lnTo>
                    <a:pt x="33" y="20"/>
                  </a:lnTo>
                  <a:lnTo>
                    <a:pt x="12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4" name="Freeform 555"/>
            <p:cNvSpPr>
              <a:spLocks/>
            </p:cNvSpPr>
            <p:nvPr/>
          </p:nvSpPr>
          <p:spPr bwMode="auto">
            <a:xfrm>
              <a:off x="3710256" y="5635378"/>
              <a:ext cx="23078" cy="19758"/>
            </a:xfrm>
            <a:custGeom>
              <a:avLst/>
              <a:gdLst>
                <a:gd name="T0" fmla="*/ 1 w 25"/>
                <a:gd name="T1" fmla="*/ 1 h 29"/>
                <a:gd name="T2" fmla="*/ 0 w 25"/>
                <a:gd name="T3" fmla="*/ 1 h 29"/>
                <a:gd name="T4" fmla="*/ 1 w 25"/>
                <a:gd name="T5" fmla="*/ 1 h 29"/>
                <a:gd name="T6" fmla="*/ 1 w 25"/>
                <a:gd name="T7" fmla="*/ 1 h 29"/>
                <a:gd name="T8" fmla="*/ 1 w 25"/>
                <a:gd name="T9" fmla="*/ 1 h 29"/>
                <a:gd name="T10" fmla="*/ 1 w 25"/>
                <a:gd name="T11" fmla="*/ 0 h 29"/>
                <a:gd name="T12" fmla="*/ 1 w 25"/>
                <a:gd name="T13" fmla="*/ 1 h 29"/>
                <a:gd name="T14" fmla="*/ 1 w 25"/>
                <a:gd name="T15" fmla="*/ 0 h 29"/>
                <a:gd name="T16" fmla="*/ 1 w 25"/>
                <a:gd name="T17" fmla="*/ 0 h 29"/>
                <a:gd name="T18" fmla="*/ 1 w 25"/>
                <a:gd name="T19" fmla="*/ 1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9"/>
                <a:gd name="T32" fmla="*/ 25 w 25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9">
                  <a:moveTo>
                    <a:pt x="6" y="15"/>
                  </a:moveTo>
                  <a:lnTo>
                    <a:pt x="0" y="13"/>
                  </a:lnTo>
                  <a:lnTo>
                    <a:pt x="14" y="29"/>
                  </a:lnTo>
                  <a:lnTo>
                    <a:pt x="25" y="17"/>
                  </a:lnTo>
                  <a:lnTo>
                    <a:pt x="12" y="2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5" name="Freeform 556"/>
            <p:cNvSpPr>
              <a:spLocks/>
            </p:cNvSpPr>
            <p:nvPr/>
          </p:nvSpPr>
          <p:spPr bwMode="auto">
            <a:xfrm>
              <a:off x="3661024" y="5635378"/>
              <a:ext cx="55387" cy="10538"/>
            </a:xfrm>
            <a:custGeom>
              <a:avLst/>
              <a:gdLst>
                <a:gd name="T0" fmla="*/ 1 w 67"/>
                <a:gd name="T1" fmla="*/ 1 h 15"/>
                <a:gd name="T2" fmla="*/ 1 w 67"/>
                <a:gd name="T3" fmla="*/ 1 h 15"/>
                <a:gd name="T4" fmla="*/ 1 w 67"/>
                <a:gd name="T5" fmla="*/ 0 h 15"/>
                <a:gd name="T6" fmla="*/ 1 w 67"/>
                <a:gd name="T7" fmla="*/ 0 h 15"/>
                <a:gd name="T8" fmla="*/ 0 w 67"/>
                <a:gd name="T9" fmla="*/ 0 h 15"/>
                <a:gd name="T10" fmla="*/ 1 w 67"/>
                <a:gd name="T11" fmla="*/ 0 h 15"/>
                <a:gd name="T12" fmla="*/ 0 w 67"/>
                <a:gd name="T13" fmla="*/ 0 h 15"/>
                <a:gd name="T14" fmla="*/ 1 w 67"/>
                <a:gd name="T15" fmla="*/ 1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7"/>
                <a:gd name="T25" fmla="*/ 0 h 15"/>
                <a:gd name="T26" fmla="*/ 67 w 67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7" h="15">
                  <a:moveTo>
                    <a:pt x="2" y="15"/>
                  </a:moveTo>
                  <a:lnTo>
                    <a:pt x="67" y="15"/>
                  </a:lnTo>
                  <a:lnTo>
                    <a:pt x="67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6" name="Freeform 557"/>
            <p:cNvSpPr>
              <a:spLocks/>
            </p:cNvSpPr>
            <p:nvPr/>
          </p:nvSpPr>
          <p:spPr bwMode="auto">
            <a:xfrm>
              <a:off x="3588713" y="5635378"/>
              <a:ext cx="72311" cy="19758"/>
            </a:xfrm>
            <a:custGeom>
              <a:avLst/>
              <a:gdLst>
                <a:gd name="T0" fmla="*/ 1 w 85"/>
                <a:gd name="T1" fmla="*/ 1 h 29"/>
                <a:gd name="T2" fmla="*/ 1 w 85"/>
                <a:gd name="T3" fmla="*/ 1 h 29"/>
                <a:gd name="T4" fmla="*/ 1 w 85"/>
                <a:gd name="T5" fmla="*/ 1 h 29"/>
                <a:gd name="T6" fmla="*/ 1 w 85"/>
                <a:gd name="T7" fmla="*/ 0 h 29"/>
                <a:gd name="T8" fmla="*/ 1 w 85"/>
                <a:gd name="T9" fmla="*/ 1 h 29"/>
                <a:gd name="T10" fmla="*/ 0 w 85"/>
                <a:gd name="T11" fmla="*/ 1 h 29"/>
                <a:gd name="T12" fmla="*/ 1 w 85"/>
                <a:gd name="T13" fmla="*/ 1 h 29"/>
                <a:gd name="T14" fmla="*/ 1 w 85"/>
                <a:gd name="T15" fmla="*/ 1 h 29"/>
                <a:gd name="T16" fmla="*/ 0 w 85"/>
                <a:gd name="T17" fmla="*/ 1 h 29"/>
                <a:gd name="T18" fmla="*/ 1 w 85"/>
                <a:gd name="T19" fmla="*/ 1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29"/>
                <a:gd name="T32" fmla="*/ 85 w 85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29">
                  <a:moveTo>
                    <a:pt x="10" y="27"/>
                  </a:moveTo>
                  <a:lnTo>
                    <a:pt x="6" y="29"/>
                  </a:lnTo>
                  <a:lnTo>
                    <a:pt x="85" y="15"/>
                  </a:lnTo>
                  <a:lnTo>
                    <a:pt x="83" y="0"/>
                  </a:lnTo>
                  <a:lnTo>
                    <a:pt x="4" y="13"/>
                  </a:lnTo>
                  <a:lnTo>
                    <a:pt x="0" y="15"/>
                  </a:lnTo>
                  <a:lnTo>
                    <a:pt x="4" y="13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10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7" name="Freeform 558"/>
            <p:cNvSpPr>
              <a:spLocks/>
            </p:cNvSpPr>
            <p:nvPr/>
          </p:nvSpPr>
          <p:spPr bwMode="auto">
            <a:xfrm>
              <a:off x="3574866" y="5645915"/>
              <a:ext cx="24616" cy="14489"/>
            </a:xfrm>
            <a:custGeom>
              <a:avLst/>
              <a:gdLst>
                <a:gd name="T0" fmla="*/ 1 w 25"/>
                <a:gd name="T1" fmla="*/ 0 h 25"/>
                <a:gd name="T2" fmla="*/ 1 w 25"/>
                <a:gd name="T3" fmla="*/ 0 h 25"/>
                <a:gd name="T4" fmla="*/ 1 w 25"/>
                <a:gd name="T5" fmla="*/ 0 h 25"/>
                <a:gd name="T6" fmla="*/ 1 w 25"/>
                <a:gd name="T7" fmla="*/ 0 h 25"/>
                <a:gd name="T8" fmla="*/ 0 w 25"/>
                <a:gd name="T9" fmla="*/ 0 h 25"/>
                <a:gd name="T10" fmla="*/ 1 w 25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25"/>
                <a:gd name="T20" fmla="*/ 25 w 25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25">
                  <a:moveTo>
                    <a:pt x="6" y="17"/>
                  </a:moveTo>
                  <a:lnTo>
                    <a:pt x="12" y="25"/>
                  </a:lnTo>
                  <a:lnTo>
                    <a:pt x="25" y="12"/>
                  </a:lnTo>
                  <a:lnTo>
                    <a:pt x="15" y="0"/>
                  </a:lnTo>
                  <a:lnTo>
                    <a:pt x="0" y="12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8" name="Freeform 559"/>
            <p:cNvSpPr>
              <a:spLocks/>
            </p:cNvSpPr>
            <p:nvPr/>
          </p:nvSpPr>
          <p:spPr bwMode="auto">
            <a:xfrm>
              <a:off x="3759489" y="5851402"/>
              <a:ext cx="18462" cy="19758"/>
            </a:xfrm>
            <a:custGeom>
              <a:avLst/>
              <a:gdLst>
                <a:gd name="T0" fmla="*/ 0 w 23"/>
                <a:gd name="T1" fmla="*/ 1 h 29"/>
                <a:gd name="T2" fmla="*/ 1 w 23"/>
                <a:gd name="T3" fmla="*/ 1 h 29"/>
                <a:gd name="T4" fmla="*/ 1 w 23"/>
                <a:gd name="T5" fmla="*/ 1 h 29"/>
                <a:gd name="T6" fmla="*/ 1 w 23"/>
                <a:gd name="T7" fmla="*/ 0 h 29"/>
                <a:gd name="T8" fmla="*/ 0 w 23"/>
                <a:gd name="T9" fmla="*/ 1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9"/>
                <a:gd name="T17" fmla="*/ 23 w 23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9">
                  <a:moveTo>
                    <a:pt x="0" y="6"/>
                  </a:moveTo>
                  <a:lnTo>
                    <a:pt x="10" y="29"/>
                  </a:lnTo>
                  <a:lnTo>
                    <a:pt x="23" y="23"/>
                  </a:lnTo>
                  <a:lnTo>
                    <a:pt x="15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59" name="Freeform 560"/>
            <p:cNvSpPr>
              <a:spLocks/>
            </p:cNvSpPr>
            <p:nvPr/>
          </p:nvSpPr>
          <p:spPr bwMode="auto">
            <a:xfrm>
              <a:off x="3742566" y="5819788"/>
              <a:ext cx="29232" cy="36882"/>
            </a:xfrm>
            <a:custGeom>
              <a:avLst/>
              <a:gdLst>
                <a:gd name="T0" fmla="*/ 0 w 36"/>
                <a:gd name="T1" fmla="*/ 0 h 60"/>
                <a:gd name="T2" fmla="*/ 1 w 36"/>
                <a:gd name="T3" fmla="*/ 0 h 60"/>
                <a:gd name="T4" fmla="*/ 1 w 36"/>
                <a:gd name="T5" fmla="*/ 0 h 60"/>
                <a:gd name="T6" fmla="*/ 1 w 36"/>
                <a:gd name="T7" fmla="*/ 0 h 60"/>
                <a:gd name="T8" fmla="*/ 0 w 36"/>
                <a:gd name="T9" fmla="*/ 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60"/>
                <a:gd name="T17" fmla="*/ 36 w 36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60">
                  <a:moveTo>
                    <a:pt x="0" y="4"/>
                  </a:moveTo>
                  <a:lnTo>
                    <a:pt x="21" y="60"/>
                  </a:lnTo>
                  <a:lnTo>
                    <a:pt x="36" y="54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0" name="Freeform 561"/>
            <p:cNvSpPr>
              <a:spLocks/>
            </p:cNvSpPr>
            <p:nvPr/>
          </p:nvSpPr>
          <p:spPr bwMode="auto">
            <a:xfrm>
              <a:off x="3737950" y="5807933"/>
              <a:ext cx="16924" cy="14489"/>
            </a:xfrm>
            <a:custGeom>
              <a:avLst/>
              <a:gdLst>
                <a:gd name="T0" fmla="*/ 1 w 19"/>
                <a:gd name="T1" fmla="*/ 0 h 25"/>
                <a:gd name="T2" fmla="*/ 0 w 19"/>
                <a:gd name="T3" fmla="*/ 0 h 25"/>
                <a:gd name="T4" fmla="*/ 1 w 19"/>
                <a:gd name="T5" fmla="*/ 0 h 25"/>
                <a:gd name="T6" fmla="*/ 1 w 19"/>
                <a:gd name="T7" fmla="*/ 0 h 25"/>
                <a:gd name="T8" fmla="*/ 1 w 19"/>
                <a:gd name="T9" fmla="*/ 0 h 25"/>
                <a:gd name="T10" fmla="*/ 1 w 19"/>
                <a:gd name="T11" fmla="*/ 0 h 25"/>
                <a:gd name="T12" fmla="*/ 1 w 19"/>
                <a:gd name="T13" fmla="*/ 0 h 25"/>
                <a:gd name="T14" fmla="*/ 0 w 19"/>
                <a:gd name="T15" fmla="*/ 0 h 25"/>
                <a:gd name="T16" fmla="*/ 0 w 19"/>
                <a:gd name="T17" fmla="*/ 0 h 25"/>
                <a:gd name="T18" fmla="*/ 1 w 19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5"/>
                <a:gd name="T32" fmla="*/ 19 w 19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5">
                  <a:moveTo>
                    <a:pt x="4" y="0"/>
                  </a:moveTo>
                  <a:lnTo>
                    <a:pt x="0" y="6"/>
                  </a:lnTo>
                  <a:lnTo>
                    <a:pt x="4" y="25"/>
                  </a:lnTo>
                  <a:lnTo>
                    <a:pt x="19" y="21"/>
                  </a:lnTo>
                  <a:lnTo>
                    <a:pt x="17" y="4"/>
                  </a:lnTo>
                  <a:lnTo>
                    <a:pt x="15" y="11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1" name="Freeform 562"/>
            <p:cNvSpPr>
              <a:spLocks/>
            </p:cNvSpPr>
            <p:nvPr/>
          </p:nvSpPr>
          <p:spPr bwMode="auto">
            <a:xfrm>
              <a:off x="3742566" y="5747341"/>
              <a:ext cx="98466" cy="67178"/>
            </a:xfrm>
            <a:custGeom>
              <a:avLst/>
              <a:gdLst>
                <a:gd name="T0" fmla="*/ 1 w 119"/>
                <a:gd name="T1" fmla="*/ 0 h 111"/>
                <a:gd name="T2" fmla="*/ 1 w 119"/>
                <a:gd name="T3" fmla="*/ 0 h 111"/>
                <a:gd name="T4" fmla="*/ 0 w 119"/>
                <a:gd name="T5" fmla="*/ 0 h 111"/>
                <a:gd name="T6" fmla="*/ 1 w 119"/>
                <a:gd name="T7" fmla="*/ 0 h 111"/>
                <a:gd name="T8" fmla="*/ 1 w 119"/>
                <a:gd name="T9" fmla="*/ 0 h 111"/>
                <a:gd name="T10" fmla="*/ 1 w 119"/>
                <a:gd name="T11" fmla="*/ 0 h 111"/>
                <a:gd name="T12" fmla="*/ 1 w 119"/>
                <a:gd name="T13" fmla="*/ 0 h 111"/>
                <a:gd name="T14" fmla="*/ 1 w 119"/>
                <a:gd name="T15" fmla="*/ 0 h 111"/>
                <a:gd name="T16" fmla="*/ 1 w 119"/>
                <a:gd name="T17" fmla="*/ 0 h 111"/>
                <a:gd name="T18" fmla="*/ 1 w 119"/>
                <a:gd name="T19" fmla="*/ 0 h 1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111"/>
                <a:gd name="T32" fmla="*/ 119 w 119"/>
                <a:gd name="T33" fmla="*/ 111 h 1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111">
                  <a:moveTo>
                    <a:pt x="102" y="12"/>
                  </a:moveTo>
                  <a:lnTo>
                    <a:pt x="100" y="0"/>
                  </a:lnTo>
                  <a:lnTo>
                    <a:pt x="0" y="100"/>
                  </a:lnTo>
                  <a:lnTo>
                    <a:pt x="11" y="111"/>
                  </a:lnTo>
                  <a:lnTo>
                    <a:pt x="111" y="12"/>
                  </a:lnTo>
                  <a:lnTo>
                    <a:pt x="111" y="0"/>
                  </a:lnTo>
                  <a:lnTo>
                    <a:pt x="111" y="12"/>
                  </a:lnTo>
                  <a:lnTo>
                    <a:pt x="119" y="6"/>
                  </a:lnTo>
                  <a:lnTo>
                    <a:pt x="111" y="0"/>
                  </a:lnTo>
                  <a:lnTo>
                    <a:pt x="102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2" name="Freeform 563"/>
            <p:cNvSpPr>
              <a:spLocks/>
            </p:cNvSpPr>
            <p:nvPr/>
          </p:nvSpPr>
          <p:spPr bwMode="auto">
            <a:xfrm>
              <a:off x="3799491" y="5727583"/>
              <a:ext cx="35386" cy="28979"/>
            </a:xfrm>
            <a:custGeom>
              <a:avLst/>
              <a:gdLst>
                <a:gd name="T0" fmla="*/ 1 w 42"/>
                <a:gd name="T1" fmla="*/ 1 h 43"/>
                <a:gd name="T2" fmla="*/ 0 w 42"/>
                <a:gd name="T3" fmla="*/ 1 h 43"/>
                <a:gd name="T4" fmla="*/ 1 w 42"/>
                <a:gd name="T5" fmla="*/ 1 h 43"/>
                <a:gd name="T6" fmla="*/ 1 w 42"/>
                <a:gd name="T7" fmla="*/ 1 h 43"/>
                <a:gd name="T8" fmla="*/ 1 w 42"/>
                <a:gd name="T9" fmla="*/ 1 h 43"/>
                <a:gd name="T10" fmla="*/ 1 w 42"/>
                <a:gd name="T11" fmla="*/ 0 h 43"/>
                <a:gd name="T12" fmla="*/ 1 w 42"/>
                <a:gd name="T13" fmla="*/ 1 h 43"/>
                <a:gd name="T14" fmla="*/ 1 w 42"/>
                <a:gd name="T15" fmla="*/ 0 h 43"/>
                <a:gd name="T16" fmla="*/ 1 w 42"/>
                <a:gd name="T17" fmla="*/ 1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43"/>
                <a:gd name="T29" fmla="*/ 42 w 42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43">
                  <a:moveTo>
                    <a:pt x="2" y="16"/>
                  </a:moveTo>
                  <a:lnTo>
                    <a:pt x="0" y="14"/>
                  </a:lnTo>
                  <a:lnTo>
                    <a:pt x="33" y="43"/>
                  </a:lnTo>
                  <a:lnTo>
                    <a:pt x="42" y="31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3" name="Freeform 564"/>
            <p:cNvSpPr>
              <a:spLocks/>
            </p:cNvSpPr>
            <p:nvPr/>
          </p:nvSpPr>
          <p:spPr bwMode="auto">
            <a:xfrm>
              <a:off x="3774875" y="5719680"/>
              <a:ext cx="32309" cy="18441"/>
            </a:xfrm>
            <a:custGeom>
              <a:avLst/>
              <a:gdLst>
                <a:gd name="T0" fmla="*/ 0 w 39"/>
                <a:gd name="T1" fmla="*/ 0 h 29"/>
                <a:gd name="T2" fmla="*/ 1 w 39"/>
                <a:gd name="T3" fmla="*/ 0 h 29"/>
                <a:gd name="T4" fmla="*/ 1 w 39"/>
                <a:gd name="T5" fmla="*/ 0 h 29"/>
                <a:gd name="T6" fmla="*/ 1 w 39"/>
                <a:gd name="T7" fmla="*/ 0 h 29"/>
                <a:gd name="T8" fmla="*/ 1 w 39"/>
                <a:gd name="T9" fmla="*/ 0 h 29"/>
                <a:gd name="T10" fmla="*/ 1 w 39"/>
                <a:gd name="T11" fmla="*/ 0 h 29"/>
                <a:gd name="T12" fmla="*/ 0 w 39"/>
                <a:gd name="T13" fmla="*/ 0 h 29"/>
                <a:gd name="T14" fmla="*/ 0 w 39"/>
                <a:gd name="T15" fmla="*/ 0 h 29"/>
                <a:gd name="T16" fmla="*/ 1 w 39"/>
                <a:gd name="T17" fmla="*/ 0 h 29"/>
                <a:gd name="T18" fmla="*/ 0 w 39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29"/>
                <a:gd name="T32" fmla="*/ 39 w 39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29">
                  <a:moveTo>
                    <a:pt x="0" y="10"/>
                  </a:moveTo>
                  <a:lnTo>
                    <a:pt x="2" y="13"/>
                  </a:lnTo>
                  <a:lnTo>
                    <a:pt x="31" y="29"/>
                  </a:lnTo>
                  <a:lnTo>
                    <a:pt x="39" y="13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4" name="Freeform 565"/>
            <p:cNvSpPr>
              <a:spLocks/>
            </p:cNvSpPr>
            <p:nvPr/>
          </p:nvSpPr>
          <p:spPr bwMode="auto">
            <a:xfrm>
              <a:off x="3748720" y="5684115"/>
              <a:ext cx="38463" cy="43468"/>
            </a:xfrm>
            <a:custGeom>
              <a:avLst/>
              <a:gdLst>
                <a:gd name="T0" fmla="*/ 0 w 45"/>
                <a:gd name="T1" fmla="*/ 0 h 69"/>
                <a:gd name="T2" fmla="*/ 1 w 45"/>
                <a:gd name="T3" fmla="*/ 0 h 69"/>
                <a:gd name="T4" fmla="*/ 1 w 45"/>
                <a:gd name="T5" fmla="*/ 0 h 69"/>
                <a:gd name="T6" fmla="*/ 1 w 45"/>
                <a:gd name="T7" fmla="*/ 0 h 69"/>
                <a:gd name="T8" fmla="*/ 1 w 45"/>
                <a:gd name="T9" fmla="*/ 0 h 69"/>
                <a:gd name="T10" fmla="*/ 0 w 45"/>
                <a:gd name="T11" fmla="*/ 0 h 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69"/>
                <a:gd name="T20" fmla="*/ 45 w 45"/>
                <a:gd name="T21" fmla="*/ 69 h 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69">
                  <a:moveTo>
                    <a:pt x="0" y="7"/>
                  </a:moveTo>
                  <a:lnTo>
                    <a:pt x="31" y="69"/>
                  </a:lnTo>
                  <a:lnTo>
                    <a:pt x="45" y="61"/>
                  </a:lnTo>
                  <a:lnTo>
                    <a:pt x="16" y="0"/>
                  </a:lnTo>
                  <a:lnTo>
                    <a:pt x="16" y="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5" name="Freeform 566"/>
            <p:cNvSpPr>
              <a:spLocks/>
            </p:cNvSpPr>
            <p:nvPr/>
          </p:nvSpPr>
          <p:spPr bwMode="auto">
            <a:xfrm>
              <a:off x="3737950" y="5657770"/>
              <a:ext cx="24616" cy="30296"/>
            </a:xfrm>
            <a:custGeom>
              <a:avLst/>
              <a:gdLst>
                <a:gd name="T0" fmla="*/ 0 w 31"/>
                <a:gd name="T1" fmla="*/ 0 h 52"/>
                <a:gd name="T2" fmla="*/ 0 w 31"/>
                <a:gd name="T3" fmla="*/ 0 h 52"/>
                <a:gd name="T4" fmla="*/ 1 w 31"/>
                <a:gd name="T5" fmla="*/ 0 h 52"/>
                <a:gd name="T6" fmla="*/ 1 w 31"/>
                <a:gd name="T7" fmla="*/ 0 h 52"/>
                <a:gd name="T8" fmla="*/ 1 w 31"/>
                <a:gd name="T9" fmla="*/ 0 h 52"/>
                <a:gd name="T10" fmla="*/ 1 w 31"/>
                <a:gd name="T11" fmla="*/ 0 h 52"/>
                <a:gd name="T12" fmla="*/ 1 w 31"/>
                <a:gd name="T13" fmla="*/ 0 h 52"/>
                <a:gd name="T14" fmla="*/ 1 w 31"/>
                <a:gd name="T15" fmla="*/ 0 h 52"/>
                <a:gd name="T16" fmla="*/ 1 w 31"/>
                <a:gd name="T17" fmla="*/ 0 h 52"/>
                <a:gd name="T18" fmla="*/ 0 w 31"/>
                <a:gd name="T19" fmla="*/ 0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52"/>
                <a:gd name="T32" fmla="*/ 31 w 31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52">
                  <a:moveTo>
                    <a:pt x="0" y="10"/>
                  </a:moveTo>
                  <a:lnTo>
                    <a:pt x="0" y="8"/>
                  </a:lnTo>
                  <a:lnTo>
                    <a:pt x="15" y="52"/>
                  </a:lnTo>
                  <a:lnTo>
                    <a:pt x="31" y="46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6" name="Freeform 567"/>
            <p:cNvSpPr>
              <a:spLocks/>
            </p:cNvSpPr>
            <p:nvPr/>
          </p:nvSpPr>
          <p:spPr bwMode="auto">
            <a:xfrm>
              <a:off x="3722565" y="5645915"/>
              <a:ext cx="21539" cy="18441"/>
            </a:xfrm>
            <a:custGeom>
              <a:avLst/>
              <a:gdLst>
                <a:gd name="T0" fmla="*/ 1 w 27"/>
                <a:gd name="T1" fmla="*/ 1 h 27"/>
                <a:gd name="T2" fmla="*/ 0 w 27"/>
                <a:gd name="T3" fmla="*/ 1 h 27"/>
                <a:gd name="T4" fmla="*/ 1 w 27"/>
                <a:gd name="T5" fmla="*/ 1 h 27"/>
                <a:gd name="T6" fmla="*/ 1 w 27"/>
                <a:gd name="T7" fmla="*/ 1 h 27"/>
                <a:gd name="T8" fmla="*/ 1 w 27"/>
                <a:gd name="T9" fmla="*/ 0 h 27"/>
                <a:gd name="T10" fmla="*/ 1 w 27"/>
                <a:gd name="T11" fmla="*/ 1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27"/>
                <a:gd name="T20" fmla="*/ 27 w 27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27">
                  <a:moveTo>
                    <a:pt x="6" y="6"/>
                  </a:moveTo>
                  <a:lnTo>
                    <a:pt x="0" y="12"/>
                  </a:lnTo>
                  <a:lnTo>
                    <a:pt x="15" y="27"/>
                  </a:lnTo>
                  <a:lnTo>
                    <a:pt x="27" y="17"/>
                  </a:lnTo>
                  <a:lnTo>
                    <a:pt x="11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7" name="Freeform 568"/>
            <p:cNvSpPr>
              <a:spLocks/>
            </p:cNvSpPr>
            <p:nvPr/>
          </p:nvSpPr>
          <p:spPr bwMode="auto">
            <a:xfrm>
              <a:off x="3542557" y="6282132"/>
              <a:ext cx="24616" cy="18441"/>
            </a:xfrm>
            <a:custGeom>
              <a:avLst/>
              <a:gdLst>
                <a:gd name="T0" fmla="*/ 1 w 27"/>
                <a:gd name="T1" fmla="*/ 0 h 27"/>
                <a:gd name="T2" fmla="*/ 1 w 27"/>
                <a:gd name="T3" fmla="*/ 1 h 27"/>
                <a:gd name="T4" fmla="*/ 1 w 27"/>
                <a:gd name="T5" fmla="*/ 1 h 27"/>
                <a:gd name="T6" fmla="*/ 1 w 27"/>
                <a:gd name="T7" fmla="*/ 1 h 27"/>
                <a:gd name="T8" fmla="*/ 1 w 27"/>
                <a:gd name="T9" fmla="*/ 0 h 27"/>
                <a:gd name="T10" fmla="*/ 1 w 27"/>
                <a:gd name="T11" fmla="*/ 1 h 27"/>
                <a:gd name="T12" fmla="*/ 1 w 27"/>
                <a:gd name="T13" fmla="*/ 0 h 27"/>
                <a:gd name="T14" fmla="*/ 0 w 27"/>
                <a:gd name="T15" fmla="*/ 1 h 27"/>
                <a:gd name="T16" fmla="*/ 1 w 27"/>
                <a:gd name="T17" fmla="*/ 1 h 27"/>
                <a:gd name="T18" fmla="*/ 1 w 2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2" y="0"/>
                  </a:moveTo>
                  <a:lnTo>
                    <a:pt x="2" y="8"/>
                  </a:lnTo>
                  <a:lnTo>
                    <a:pt x="13" y="27"/>
                  </a:lnTo>
                  <a:lnTo>
                    <a:pt x="27" y="19"/>
                  </a:lnTo>
                  <a:lnTo>
                    <a:pt x="17" y="0"/>
                  </a:lnTo>
                  <a:lnTo>
                    <a:pt x="17" y="6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8" name="Freeform 569"/>
            <p:cNvSpPr>
              <a:spLocks/>
            </p:cNvSpPr>
            <p:nvPr/>
          </p:nvSpPr>
          <p:spPr bwMode="auto">
            <a:xfrm>
              <a:off x="3545634" y="6272912"/>
              <a:ext cx="16924" cy="14489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0 w 21"/>
                <a:gd name="T5" fmla="*/ 0 h 23"/>
                <a:gd name="T6" fmla="*/ 1 w 21"/>
                <a:gd name="T7" fmla="*/ 0 h 23"/>
                <a:gd name="T8" fmla="*/ 1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1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7" y="0"/>
                  </a:moveTo>
                  <a:lnTo>
                    <a:pt x="5" y="3"/>
                  </a:lnTo>
                  <a:lnTo>
                    <a:pt x="0" y="17"/>
                  </a:lnTo>
                  <a:lnTo>
                    <a:pt x="15" y="23"/>
                  </a:lnTo>
                  <a:lnTo>
                    <a:pt x="21" y="9"/>
                  </a:lnTo>
                  <a:lnTo>
                    <a:pt x="17" y="13"/>
                  </a:lnTo>
                  <a:lnTo>
                    <a:pt x="7" y="0"/>
                  </a:lnTo>
                  <a:lnTo>
                    <a:pt x="5" y="1"/>
                  </a:lnTo>
                  <a:lnTo>
                    <a:pt x="5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69" name="Freeform 570"/>
            <p:cNvSpPr>
              <a:spLocks/>
            </p:cNvSpPr>
            <p:nvPr/>
          </p:nvSpPr>
          <p:spPr bwMode="auto">
            <a:xfrm>
              <a:off x="3551788" y="6263691"/>
              <a:ext cx="23078" cy="17124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0 h 29"/>
                <a:gd name="T4" fmla="*/ 0 w 31"/>
                <a:gd name="T5" fmla="*/ 0 h 29"/>
                <a:gd name="T6" fmla="*/ 0 w 31"/>
                <a:gd name="T7" fmla="*/ 0 h 29"/>
                <a:gd name="T8" fmla="*/ 0 w 31"/>
                <a:gd name="T9" fmla="*/ 0 h 29"/>
                <a:gd name="T10" fmla="*/ 0 w 31"/>
                <a:gd name="T11" fmla="*/ 0 h 29"/>
                <a:gd name="T12" fmla="*/ 0 w 31"/>
                <a:gd name="T13" fmla="*/ 0 h 29"/>
                <a:gd name="T14" fmla="*/ 0 w 31"/>
                <a:gd name="T15" fmla="*/ 0 h 29"/>
                <a:gd name="T16" fmla="*/ 0 w 31"/>
                <a:gd name="T17" fmla="*/ 0 h 29"/>
                <a:gd name="T18" fmla="*/ 0 w 31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9"/>
                <a:gd name="T32" fmla="*/ 31 w 31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9">
                  <a:moveTo>
                    <a:pt x="23" y="0"/>
                  </a:moveTo>
                  <a:lnTo>
                    <a:pt x="21" y="2"/>
                  </a:lnTo>
                  <a:lnTo>
                    <a:pt x="0" y="16"/>
                  </a:lnTo>
                  <a:lnTo>
                    <a:pt x="10" y="29"/>
                  </a:lnTo>
                  <a:lnTo>
                    <a:pt x="31" y="14"/>
                  </a:lnTo>
                  <a:lnTo>
                    <a:pt x="29" y="16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0" name="Freeform 571"/>
            <p:cNvSpPr>
              <a:spLocks/>
            </p:cNvSpPr>
            <p:nvPr/>
          </p:nvSpPr>
          <p:spPr bwMode="auto">
            <a:xfrm>
              <a:off x="3570250" y="6224175"/>
              <a:ext cx="140006" cy="48737"/>
            </a:xfrm>
            <a:custGeom>
              <a:avLst/>
              <a:gdLst>
                <a:gd name="T0" fmla="*/ 1 w 164"/>
                <a:gd name="T1" fmla="*/ 0 h 81"/>
                <a:gd name="T2" fmla="*/ 1 w 164"/>
                <a:gd name="T3" fmla="*/ 0 h 81"/>
                <a:gd name="T4" fmla="*/ 0 w 164"/>
                <a:gd name="T5" fmla="*/ 0 h 81"/>
                <a:gd name="T6" fmla="*/ 1 w 164"/>
                <a:gd name="T7" fmla="*/ 0 h 81"/>
                <a:gd name="T8" fmla="*/ 1 w 164"/>
                <a:gd name="T9" fmla="*/ 0 h 81"/>
                <a:gd name="T10" fmla="*/ 1 w 164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4"/>
                <a:gd name="T19" fmla="*/ 0 h 81"/>
                <a:gd name="T20" fmla="*/ 164 w 164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4" h="81">
                  <a:moveTo>
                    <a:pt x="162" y="8"/>
                  </a:moveTo>
                  <a:lnTo>
                    <a:pt x="158" y="0"/>
                  </a:lnTo>
                  <a:lnTo>
                    <a:pt x="0" y="65"/>
                  </a:lnTo>
                  <a:lnTo>
                    <a:pt x="6" y="81"/>
                  </a:lnTo>
                  <a:lnTo>
                    <a:pt x="164" y="15"/>
                  </a:lnTo>
                  <a:lnTo>
                    <a:pt x="162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1" name="Freeform 572"/>
            <p:cNvSpPr>
              <a:spLocks/>
            </p:cNvSpPr>
            <p:nvPr/>
          </p:nvSpPr>
          <p:spPr bwMode="auto">
            <a:xfrm>
              <a:off x="3271776" y="6072694"/>
              <a:ext cx="15385" cy="14489"/>
            </a:xfrm>
            <a:custGeom>
              <a:avLst/>
              <a:gdLst>
                <a:gd name="T0" fmla="*/ 1 w 18"/>
                <a:gd name="T1" fmla="*/ 0 h 25"/>
                <a:gd name="T2" fmla="*/ 0 w 18"/>
                <a:gd name="T3" fmla="*/ 0 h 25"/>
                <a:gd name="T4" fmla="*/ 1 w 18"/>
                <a:gd name="T5" fmla="*/ 0 h 25"/>
                <a:gd name="T6" fmla="*/ 1 w 18"/>
                <a:gd name="T7" fmla="*/ 0 h 25"/>
                <a:gd name="T8" fmla="*/ 1 w 18"/>
                <a:gd name="T9" fmla="*/ 0 h 25"/>
                <a:gd name="T10" fmla="*/ 1 w 18"/>
                <a:gd name="T11" fmla="*/ 0 h 25"/>
                <a:gd name="T12" fmla="*/ 1 w 18"/>
                <a:gd name="T13" fmla="*/ 0 h 25"/>
                <a:gd name="T14" fmla="*/ 1 w 18"/>
                <a:gd name="T15" fmla="*/ 0 h 25"/>
                <a:gd name="T16" fmla="*/ 1 w 18"/>
                <a:gd name="T17" fmla="*/ 0 h 25"/>
                <a:gd name="T18" fmla="*/ 1 w 18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5"/>
                <a:gd name="T32" fmla="*/ 18 w 18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5">
                  <a:moveTo>
                    <a:pt x="4" y="14"/>
                  </a:moveTo>
                  <a:lnTo>
                    <a:pt x="0" y="8"/>
                  </a:lnTo>
                  <a:lnTo>
                    <a:pt x="2" y="25"/>
                  </a:lnTo>
                  <a:lnTo>
                    <a:pt x="18" y="25"/>
                  </a:lnTo>
                  <a:lnTo>
                    <a:pt x="18" y="8"/>
                  </a:lnTo>
                  <a:lnTo>
                    <a:pt x="14" y="0"/>
                  </a:lnTo>
                  <a:lnTo>
                    <a:pt x="18" y="8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2" name="Freeform 573"/>
            <p:cNvSpPr>
              <a:spLocks/>
            </p:cNvSpPr>
            <p:nvPr/>
          </p:nvSpPr>
          <p:spPr bwMode="auto">
            <a:xfrm>
              <a:off x="3184080" y="6030543"/>
              <a:ext cx="100004" cy="50054"/>
            </a:xfrm>
            <a:custGeom>
              <a:avLst/>
              <a:gdLst>
                <a:gd name="T0" fmla="*/ 1 w 117"/>
                <a:gd name="T1" fmla="*/ 0 h 83"/>
                <a:gd name="T2" fmla="*/ 0 w 117"/>
                <a:gd name="T3" fmla="*/ 0 h 83"/>
                <a:gd name="T4" fmla="*/ 1 w 117"/>
                <a:gd name="T5" fmla="*/ 0 h 83"/>
                <a:gd name="T6" fmla="*/ 1 w 117"/>
                <a:gd name="T7" fmla="*/ 0 h 83"/>
                <a:gd name="T8" fmla="*/ 1 w 117"/>
                <a:gd name="T9" fmla="*/ 0 h 83"/>
                <a:gd name="T10" fmla="*/ 1 w 117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7"/>
                <a:gd name="T19" fmla="*/ 0 h 83"/>
                <a:gd name="T20" fmla="*/ 117 w 117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7" h="83">
                  <a:moveTo>
                    <a:pt x="3" y="8"/>
                  </a:moveTo>
                  <a:lnTo>
                    <a:pt x="0" y="14"/>
                  </a:lnTo>
                  <a:lnTo>
                    <a:pt x="107" y="83"/>
                  </a:lnTo>
                  <a:lnTo>
                    <a:pt x="117" y="69"/>
                  </a:lnTo>
                  <a:lnTo>
                    <a:pt x="7" y="0"/>
                  </a:lnTo>
                  <a:lnTo>
                    <a:pt x="3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3" name="Freeform 574"/>
            <p:cNvSpPr>
              <a:spLocks/>
            </p:cNvSpPr>
            <p:nvPr/>
          </p:nvSpPr>
          <p:spPr bwMode="auto">
            <a:xfrm>
              <a:off x="3191773" y="6128018"/>
              <a:ext cx="83080" cy="35565"/>
            </a:xfrm>
            <a:custGeom>
              <a:avLst/>
              <a:gdLst>
                <a:gd name="T0" fmla="*/ 1 w 100"/>
                <a:gd name="T1" fmla="*/ 0 h 63"/>
                <a:gd name="T2" fmla="*/ 1 w 100"/>
                <a:gd name="T3" fmla="*/ 0 h 63"/>
                <a:gd name="T4" fmla="*/ 0 w 100"/>
                <a:gd name="T5" fmla="*/ 0 h 63"/>
                <a:gd name="T6" fmla="*/ 1 w 100"/>
                <a:gd name="T7" fmla="*/ 0 h 63"/>
                <a:gd name="T8" fmla="*/ 1 w 100"/>
                <a:gd name="T9" fmla="*/ 0 h 63"/>
                <a:gd name="T10" fmla="*/ 1 w 100"/>
                <a:gd name="T11" fmla="*/ 0 h 63"/>
                <a:gd name="T12" fmla="*/ 1 w 100"/>
                <a:gd name="T13" fmla="*/ 0 h 63"/>
                <a:gd name="T14" fmla="*/ 1 w 100"/>
                <a:gd name="T15" fmla="*/ 0 h 63"/>
                <a:gd name="T16" fmla="*/ 1 w 100"/>
                <a:gd name="T17" fmla="*/ 0 h 63"/>
                <a:gd name="T18" fmla="*/ 1 w 100"/>
                <a:gd name="T19" fmla="*/ 0 h 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0"/>
                <a:gd name="T31" fmla="*/ 0 h 63"/>
                <a:gd name="T32" fmla="*/ 100 w 100"/>
                <a:gd name="T33" fmla="*/ 63 h 6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0" h="63">
                  <a:moveTo>
                    <a:pt x="85" y="6"/>
                  </a:moveTo>
                  <a:lnTo>
                    <a:pt x="89" y="0"/>
                  </a:lnTo>
                  <a:lnTo>
                    <a:pt x="0" y="50"/>
                  </a:lnTo>
                  <a:lnTo>
                    <a:pt x="8" y="63"/>
                  </a:lnTo>
                  <a:lnTo>
                    <a:pt x="96" y="13"/>
                  </a:lnTo>
                  <a:lnTo>
                    <a:pt x="100" y="9"/>
                  </a:lnTo>
                  <a:lnTo>
                    <a:pt x="96" y="13"/>
                  </a:lnTo>
                  <a:lnTo>
                    <a:pt x="98" y="11"/>
                  </a:lnTo>
                  <a:lnTo>
                    <a:pt x="100" y="9"/>
                  </a:lnTo>
                  <a:lnTo>
                    <a:pt x="85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4" name="Freeform 575"/>
            <p:cNvSpPr>
              <a:spLocks/>
            </p:cNvSpPr>
            <p:nvPr/>
          </p:nvSpPr>
          <p:spPr bwMode="auto">
            <a:xfrm>
              <a:off x="3261006" y="6081915"/>
              <a:ext cx="26155" cy="50054"/>
            </a:xfrm>
            <a:custGeom>
              <a:avLst/>
              <a:gdLst>
                <a:gd name="T0" fmla="*/ 1 w 31"/>
                <a:gd name="T1" fmla="*/ 0 h 82"/>
                <a:gd name="T2" fmla="*/ 1 w 31"/>
                <a:gd name="T3" fmla="*/ 0 h 82"/>
                <a:gd name="T4" fmla="*/ 0 w 31"/>
                <a:gd name="T5" fmla="*/ 0 h 82"/>
                <a:gd name="T6" fmla="*/ 1 w 31"/>
                <a:gd name="T7" fmla="*/ 0 h 82"/>
                <a:gd name="T8" fmla="*/ 1 w 31"/>
                <a:gd name="T9" fmla="*/ 0 h 82"/>
                <a:gd name="T10" fmla="*/ 1 w 31"/>
                <a:gd name="T11" fmla="*/ 0 h 82"/>
                <a:gd name="T12" fmla="*/ 1 w 31"/>
                <a:gd name="T13" fmla="*/ 0 h 82"/>
                <a:gd name="T14" fmla="*/ 1 w 31"/>
                <a:gd name="T15" fmla="*/ 0 h 82"/>
                <a:gd name="T16" fmla="*/ 1 w 31"/>
                <a:gd name="T17" fmla="*/ 0 h 82"/>
                <a:gd name="T18" fmla="*/ 1 w 31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82"/>
                <a:gd name="T32" fmla="*/ 31 w 31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82">
                  <a:moveTo>
                    <a:pt x="23" y="2"/>
                  </a:moveTo>
                  <a:lnTo>
                    <a:pt x="15" y="8"/>
                  </a:lnTo>
                  <a:lnTo>
                    <a:pt x="0" y="79"/>
                  </a:lnTo>
                  <a:lnTo>
                    <a:pt x="15" y="82"/>
                  </a:lnTo>
                  <a:lnTo>
                    <a:pt x="31" y="11"/>
                  </a:lnTo>
                  <a:lnTo>
                    <a:pt x="21" y="17"/>
                  </a:lnTo>
                  <a:lnTo>
                    <a:pt x="23" y="2"/>
                  </a:lnTo>
                  <a:lnTo>
                    <a:pt x="15" y="0"/>
                  </a:lnTo>
                  <a:lnTo>
                    <a:pt x="15" y="8"/>
                  </a:lnTo>
                  <a:lnTo>
                    <a:pt x="2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5" name="Freeform 576"/>
            <p:cNvSpPr>
              <a:spLocks/>
            </p:cNvSpPr>
            <p:nvPr/>
          </p:nvSpPr>
          <p:spPr bwMode="auto">
            <a:xfrm>
              <a:off x="3277930" y="6081915"/>
              <a:ext cx="124621" cy="19758"/>
            </a:xfrm>
            <a:custGeom>
              <a:avLst/>
              <a:gdLst>
                <a:gd name="T0" fmla="*/ 1 w 144"/>
                <a:gd name="T1" fmla="*/ 1 h 29"/>
                <a:gd name="T2" fmla="*/ 1 w 144"/>
                <a:gd name="T3" fmla="*/ 1 h 29"/>
                <a:gd name="T4" fmla="*/ 1 w 144"/>
                <a:gd name="T5" fmla="*/ 0 h 29"/>
                <a:gd name="T6" fmla="*/ 0 w 144"/>
                <a:gd name="T7" fmla="*/ 1 h 29"/>
                <a:gd name="T8" fmla="*/ 1 w 144"/>
                <a:gd name="T9" fmla="*/ 1 h 29"/>
                <a:gd name="T10" fmla="*/ 1 w 144"/>
                <a:gd name="T11" fmla="*/ 1 h 29"/>
                <a:gd name="T12" fmla="*/ 1 w 144"/>
                <a:gd name="T13" fmla="*/ 1 h 29"/>
                <a:gd name="T14" fmla="*/ 1 w 144"/>
                <a:gd name="T15" fmla="*/ 1 h 29"/>
                <a:gd name="T16" fmla="*/ 1 w 144"/>
                <a:gd name="T17" fmla="*/ 1 h 29"/>
                <a:gd name="T18" fmla="*/ 1 w 144"/>
                <a:gd name="T19" fmla="*/ 1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4"/>
                <a:gd name="T31" fmla="*/ 0 h 29"/>
                <a:gd name="T32" fmla="*/ 144 w 144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4" h="29">
                  <a:moveTo>
                    <a:pt x="144" y="13"/>
                  </a:moveTo>
                  <a:lnTo>
                    <a:pt x="140" y="11"/>
                  </a:lnTo>
                  <a:lnTo>
                    <a:pt x="2" y="0"/>
                  </a:lnTo>
                  <a:lnTo>
                    <a:pt x="0" y="15"/>
                  </a:lnTo>
                  <a:lnTo>
                    <a:pt x="138" y="29"/>
                  </a:lnTo>
                  <a:lnTo>
                    <a:pt x="134" y="27"/>
                  </a:lnTo>
                  <a:lnTo>
                    <a:pt x="144" y="13"/>
                  </a:lnTo>
                  <a:lnTo>
                    <a:pt x="142" y="13"/>
                  </a:lnTo>
                  <a:lnTo>
                    <a:pt x="140" y="11"/>
                  </a:lnTo>
                  <a:lnTo>
                    <a:pt x="144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6" name="Freeform 577"/>
            <p:cNvSpPr>
              <a:spLocks/>
            </p:cNvSpPr>
            <p:nvPr/>
          </p:nvSpPr>
          <p:spPr bwMode="auto">
            <a:xfrm>
              <a:off x="3391781" y="6091136"/>
              <a:ext cx="170777" cy="94840"/>
            </a:xfrm>
            <a:custGeom>
              <a:avLst/>
              <a:gdLst>
                <a:gd name="T0" fmla="*/ 1 w 200"/>
                <a:gd name="T1" fmla="*/ 0 h 156"/>
                <a:gd name="T2" fmla="*/ 1 w 200"/>
                <a:gd name="T3" fmla="*/ 0 h 156"/>
                <a:gd name="T4" fmla="*/ 1 w 200"/>
                <a:gd name="T5" fmla="*/ 0 h 156"/>
                <a:gd name="T6" fmla="*/ 0 w 200"/>
                <a:gd name="T7" fmla="*/ 0 h 156"/>
                <a:gd name="T8" fmla="*/ 1 w 200"/>
                <a:gd name="T9" fmla="*/ 0 h 156"/>
                <a:gd name="T10" fmla="*/ 1 w 200"/>
                <a:gd name="T11" fmla="*/ 0 h 156"/>
                <a:gd name="T12" fmla="*/ 1 w 200"/>
                <a:gd name="T13" fmla="*/ 0 h 156"/>
                <a:gd name="T14" fmla="*/ 1 w 200"/>
                <a:gd name="T15" fmla="*/ 0 h 156"/>
                <a:gd name="T16" fmla="*/ 1 w 200"/>
                <a:gd name="T17" fmla="*/ 0 h 156"/>
                <a:gd name="T18" fmla="*/ 1 w 200"/>
                <a:gd name="T19" fmla="*/ 0 h 1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0"/>
                <a:gd name="T31" fmla="*/ 0 h 156"/>
                <a:gd name="T32" fmla="*/ 200 w 200"/>
                <a:gd name="T33" fmla="*/ 156 h 1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0" h="156">
                  <a:moveTo>
                    <a:pt x="198" y="140"/>
                  </a:moveTo>
                  <a:lnTo>
                    <a:pt x="200" y="140"/>
                  </a:lnTo>
                  <a:lnTo>
                    <a:pt x="10" y="0"/>
                  </a:lnTo>
                  <a:lnTo>
                    <a:pt x="0" y="14"/>
                  </a:lnTo>
                  <a:lnTo>
                    <a:pt x="190" y="154"/>
                  </a:lnTo>
                  <a:lnTo>
                    <a:pt x="194" y="156"/>
                  </a:lnTo>
                  <a:lnTo>
                    <a:pt x="190" y="154"/>
                  </a:lnTo>
                  <a:lnTo>
                    <a:pt x="192" y="156"/>
                  </a:lnTo>
                  <a:lnTo>
                    <a:pt x="194" y="156"/>
                  </a:lnTo>
                  <a:lnTo>
                    <a:pt x="198" y="1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7" name="Freeform 578"/>
            <p:cNvSpPr>
              <a:spLocks/>
            </p:cNvSpPr>
            <p:nvPr/>
          </p:nvSpPr>
          <p:spPr bwMode="auto">
            <a:xfrm>
              <a:off x="3554865" y="6175438"/>
              <a:ext cx="93850" cy="28979"/>
            </a:xfrm>
            <a:custGeom>
              <a:avLst/>
              <a:gdLst>
                <a:gd name="T0" fmla="*/ 1 w 111"/>
                <a:gd name="T1" fmla="*/ 1 h 44"/>
                <a:gd name="T2" fmla="*/ 1 w 111"/>
                <a:gd name="T3" fmla="*/ 1 h 44"/>
                <a:gd name="T4" fmla="*/ 1 w 111"/>
                <a:gd name="T5" fmla="*/ 0 h 44"/>
                <a:gd name="T6" fmla="*/ 0 w 111"/>
                <a:gd name="T7" fmla="*/ 1 h 44"/>
                <a:gd name="T8" fmla="*/ 1 w 111"/>
                <a:gd name="T9" fmla="*/ 1 h 44"/>
                <a:gd name="T10" fmla="*/ 1 w 111"/>
                <a:gd name="T11" fmla="*/ 1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44"/>
                <a:gd name="T20" fmla="*/ 111 w 111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44">
                  <a:moveTo>
                    <a:pt x="109" y="37"/>
                  </a:moveTo>
                  <a:lnTo>
                    <a:pt x="111" y="29"/>
                  </a:lnTo>
                  <a:lnTo>
                    <a:pt x="4" y="0"/>
                  </a:lnTo>
                  <a:lnTo>
                    <a:pt x="0" y="16"/>
                  </a:lnTo>
                  <a:lnTo>
                    <a:pt x="108" y="44"/>
                  </a:lnTo>
                  <a:lnTo>
                    <a:pt x="10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8" name="Freeform 579"/>
            <p:cNvSpPr>
              <a:spLocks/>
            </p:cNvSpPr>
            <p:nvPr/>
          </p:nvSpPr>
          <p:spPr bwMode="auto">
            <a:xfrm>
              <a:off x="3770259" y="5968634"/>
              <a:ext cx="20001" cy="26344"/>
            </a:xfrm>
            <a:custGeom>
              <a:avLst/>
              <a:gdLst>
                <a:gd name="T0" fmla="*/ 1 w 24"/>
                <a:gd name="T1" fmla="*/ 0 h 46"/>
                <a:gd name="T2" fmla="*/ 0 w 24"/>
                <a:gd name="T3" fmla="*/ 0 h 46"/>
                <a:gd name="T4" fmla="*/ 1 w 24"/>
                <a:gd name="T5" fmla="*/ 0 h 46"/>
                <a:gd name="T6" fmla="*/ 1 w 24"/>
                <a:gd name="T7" fmla="*/ 0 h 46"/>
                <a:gd name="T8" fmla="*/ 1 w 2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6"/>
                <a:gd name="T17" fmla="*/ 24 w 2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6">
                  <a:moveTo>
                    <a:pt x="9" y="0"/>
                  </a:moveTo>
                  <a:lnTo>
                    <a:pt x="0" y="44"/>
                  </a:lnTo>
                  <a:lnTo>
                    <a:pt x="15" y="46"/>
                  </a:lnTo>
                  <a:lnTo>
                    <a:pt x="2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79" name="Freeform 580"/>
            <p:cNvSpPr>
              <a:spLocks/>
            </p:cNvSpPr>
            <p:nvPr/>
          </p:nvSpPr>
          <p:spPr bwMode="auto">
            <a:xfrm>
              <a:off x="3776413" y="5943607"/>
              <a:ext cx="23078" cy="26344"/>
            </a:xfrm>
            <a:custGeom>
              <a:avLst/>
              <a:gdLst>
                <a:gd name="T0" fmla="*/ 1 w 27"/>
                <a:gd name="T1" fmla="*/ 0 h 46"/>
                <a:gd name="T2" fmla="*/ 1 w 27"/>
                <a:gd name="T3" fmla="*/ 0 h 46"/>
                <a:gd name="T4" fmla="*/ 0 w 27"/>
                <a:gd name="T5" fmla="*/ 0 h 46"/>
                <a:gd name="T6" fmla="*/ 1 w 27"/>
                <a:gd name="T7" fmla="*/ 0 h 46"/>
                <a:gd name="T8" fmla="*/ 1 w 27"/>
                <a:gd name="T9" fmla="*/ 0 h 46"/>
                <a:gd name="T10" fmla="*/ 1 w 27"/>
                <a:gd name="T11" fmla="*/ 0 h 46"/>
                <a:gd name="T12" fmla="*/ 1 w 27"/>
                <a:gd name="T13" fmla="*/ 0 h 46"/>
                <a:gd name="T14" fmla="*/ 1 w 27"/>
                <a:gd name="T15" fmla="*/ 0 h 46"/>
                <a:gd name="T16" fmla="*/ 1 w 27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46"/>
                <a:gd name="T29" fmla="*/ 27 w 27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46">
                  <a:moveTo>
                    <a:pt x="10" y="1"/>
                  </a:moveTo>
                  <a:lnTo>
                    <a:pt x="10" y="0"/>
                  </a:lnTo>
                  <a:lnTo>
                    <a:pt x="0" y="42"/>
                  </a:lnTo>
                  <a:lnTo>
                    <a:pt x="15" y="46"/>
                  </a:lnTo>
                  <a:lnTo>
                    <a:pt x="27" y="3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1"/>
                  </a:lnTo>
                  <a:lnTo>
                    <a:pt x="1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0" name="Freeform 581"/>
            <p:cNvSpPr>
              <a:spLocks/>
            </p:cNvSpPr>
            <p:nvPr/>
          </p:nvSpPr>
          <p:spPr bwMode="auto">
            <a:xfrm>
              <a:off x="3785644" y="5923849"/>
              <a:ext cx="13847" cy="19758"/>
            </a:xfrm>
            <a:custGeom>
              <a:avLst/>
              <a:gdLst>
                <a:gd name="T0" fmla="*/ 1 w 17"/>
                <a:gd name="T1" fmla="*/ 1 h 30"/>
                <a:gd name="T2" fmla="*/ 1 w 17"/>
                <a:gd name="T3" fmla="*/ 1 h 30"/>
                <a:gd name="T4" fmla="*/ 0 w 17"/>
                <a:gd name="T5" fmla="*/ 1 h 30"/>
                <a:gd name="T6" fmla="*/ 1 w 17"/>
                <a:gd name="T7" fmla="*/ 1 h 30"/>
                <a:gd name="T8" fmla="*/ 1 w 17"/>
                <a:gd name="T9" fmla="*/ 1 h 30"/>
                <a:gd name="T10" fmla="*/ 1 w 17"/>
                <a:gd name="T11" fmla="*/ 0 h 30"/>
                <a:gd name="T12" fmla="*/ 1 w 17"/>
                <a:gd name="T13" fmla="*/ 1 h 30"/>
                <a:gd name="T14" fmla="*/ 1 w 17"/>
                <a:gd name="T15" fmla="*/ 0 h 30"/>
                <a:gd name="T16" fmla="*/ 1 w 17"/>
                <a:gd name="T17" fmla="*/ 1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30"/>
                <a:gd name="T29" fmla="*/ 17 w 17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30">
                  <a:moveTo>
                    <a:pt x="2" y="4"/>
                  </a:moveTo>
                  <a:lnTo>
                    <a:pt x="2" y="2"/>
                  </a:lnTo>
                  <a:lnTo>
                    <a:pt x="0" y="30"/>
                  </a:lnTo>
                  <a:lnTo>
                    <a:pt x="17" y="30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1" name="Freeform 582"/>
            <p:cNvSpPr>
              <a:spLocks/>
            </p:cNvSpPr>
            <p:nvPr/>
          </p:nvSpPr>
          <p:spPr bwMode="auto">
            <a:xfrm>
              <a:off x="3779490" y="5900139"/>
              <a:ext cx="20001" cy="27662"/>
            </a:xfrm>
            <a:custGeom>
              <a:avLst/>
              <a:gdLst>
                <a:gd name="T0" fmla="*/ 0 w 23"/>
                <a:gd name="T1" fmla="*/ 0 h 45"/>
                <a:gd name="T2" fmla="*/ 1 w 23"/>
                <a:gd name="T3" fmla="*/ 0 h 45"/>
                <a:gd name="T4" fmla="*/ 1 w 23"/>
                <a:gd name="T5" fmla="*/ 0 h 45"/>
                <a:gd name="T6" fmla="*/ 1 w 23"/>
                <a:gd name="T7" fmla="*/ 0 h 45"/>
                <a:gd name="T8" fmla="*/ 1 w 23"/>
                <a:gd name="T9" fmla="*/ 0 h 45"/>
                <a:gd name="T10" fmla="*/ 1 w 23"/>
                <a:gd name="T11" fmla="*/ 0 h 45"/>
                <a:gd name="T12" fmla="*/ 1 w 23"/>
                <a:gd name="T13" fmla="*/ 0 h 45"/>
                <a:gd name="T14" fmla="*/ 0 w 23"/>
                <a:gd name="T15" fmla="*/ 0 h 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45"/>
                <a:gd name="T26" fmla="*/ 23 w 23"/>
                <a:gd name="T27" fmla="*/ 45 h 4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45">
                  <a:moveTo>
                    <a:pt x="0" y="4"/>
                  </a:moveTo>
                  <a:lnTo>
                    <a:pt x="8" y="45"/>
                  </a:lnTo>
                  <a:lnTo>
                    <a:pt x="23" y="41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2" name="Freeform 583"/>
            <p:cNvSpPr>
              <a:spLocks/>
            </p:cNvSpPr>
            <p:nvPr/>
          </p:nvSpPr>
          <p:spPr bwMode="auto">
            <a:xfrm>
              <a:off x="3771798" y="5875112"/>
              <a:ext cx="20001" cy="27662"/>
            </a:xfrm>
            <a:custGeom>
              <a:avLst/>
              <a:gdLst>
                <a:gd name="T0" fmla="*/ 0 w 25"/>
                <a:gd name="T1" fmla="*/ 0 h 44"/>
                <a:gd name="T2" fmla="*/ 0 w 25"/>
                <a:gd name="T3" fmla="*/ 0 h 44"/>
                <a:gd name="T4" fmla="*/ 1 w 25"/>
                <a:gd name="T5" fmla="*/ 0 h 44"/>
                <a:gd name="T6" fmla="*/ 1 w 25"/>
                <a:gd name="T7" fmla="*/ 0 h 44"/>
                <a:gd name="T8" fmla="*/ 1 w 25"/>
                <a:gd name="T9" fmla="*/ 0 h 44"/>
                <a:gd name="T10" fmla="*/ 0 w 25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4"/>
                <a:gd name="T20" fmla="*/ 25 w 25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4">
                  <a:moveTo>
                    <a:pt x="0" y="6"/>
                  </a:moveTo>
                  <a:lnTo>
                    <a:pt x="0" y="4"/>
                  </a:lnTo>
                  <a:lnTo>
                    <a:pt x="10" y="44"/>
                  </a:lnTo>
                  <a:lnTo>
                    <a:pt x="25" y="40"/>
                  </a:lnTo>
                  <a:lnTo>
                    <a:pt x="1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3" name="Freeform 584"/>
            <p:cNvSpPr>
              <a:spLocks/>
            </p:cNvSpPr>
            <p:nvPr/>
          </p:nvSpPr>
          <p:spPr bwMode="auto">
            <a:xfrm>
              <a:off x="3767182" y="5865891"/>
              <a:ext cx="18462" cy="14489"/>
            </a:xfrm>
            <a:custGeom>
              <a:avLst/>
              <a:gdLst>
                <a:gd name="T0" fmla="*/ 1 w 21"/>
                <a:gd name="T1" fmla="*/ 1 h 21"/>
                <a:gd name="T2" fmla="*/ 0 w 21"/>
                <a:gd name="T3" fmla="*/ 1 h 21"/>
                <a:gd name="T4" fmla="*/ 1 w 21"/>
                <a:gd name="T5" fmla="*/ 1 h 21"/>
                <a:gd name="T6" fmla="*/ 1 w 21"/>
                <a:gd name="T7" fmla="*/ 1 h 21"/>
                <a:gd name="T8" fmla="*/ 1 w 21"/>
                <a:gd name="T9" fmla="*/ 0 h 21"/>
                <a:gd name="T10" fmla="*/ 1 w 21"/>
                <a:gd name="T11" fmla="*/ 1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21"/>
                <a:gd name="T20" fmla="*/ 21 w 21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21">
                  <a:moveTo>
                    <a:pt x="7" y="2"/>
                  </a:moveTo>
                  <a:lnTo>
                    <a:pt x="0" y="6"/>
                  </a:lnTo>
                  <a:lnTo>
                    <a:pt x="5" y="21"/>
                  </a:lnTo>
                  <a:lnTo>
                    <a:pt x="21" y="15"/>
                  </a:lnTo>
                  <a:lnTo>
                    <a:pt x="13" y="0"/>
                  </a:lnTo>
                  <a:lnTo>
                    <a:pt x="7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4" name="Freeform 585"/>
            <p:cNvSpPr>
              <a:spLocks/>
            </p:cNvSpPr>
            <p:nvPr/>
          </p:nvSpPr>
          <p:spPr bwMode="auto">
            <a:xfrm>
              <a:off x="3810261" y="6234712"/>
              <a:ext cx="21539" cy="17124"/>
            </a:xfrm>
            <a:custGeom>
              <a:avLst/>
              <a:gdLst>
                <a:gd name="T0" fmla="*/ 1 w 25"/>
                <a:gd name="T1" fmla="*/ 0 h 33"/>
                <a:gd name="T2" fmla="*/ 0 w 25"/>
                <a:gd name="T3" fmla="*/ 0 h 33"/>
                <a:gd name="T4" fmla="*/ 1 w 25"/>
                <a:gd name="T5" fmla="*/ 0 h 33"/>
                <a:gd name="T6" fmla="*/ 1 w 25"/>
                <a:gd name="T7" fmla="*/ 0 h 33"/>
                <a:gd name="T8" fmla="*/ 1 w 25"/>
                <a:gd name="T9" fmla="*/ 0 h 33"/>
                <a:gd name="T10" fmla="*/ 1 w 25"/>
                <a:gd name="T11" fmla="*/ 0 h 33"/>
                <a:gd name="T12" fmla="*/ 1 w 25"/>
                <a:gd name="T13" fmla="*/ 0 h 33"/>
                <a:gd name="T14" fmla="*/ 1 w 25"/>
                <a:gd name="T15" fmla="*/ 0 h 33"/>
                <a:gd name="T16" fmla="*/ 1 w 25"/>
                <a:gd name="T17" fmla="*/ 0 h 33"/>
                <a:gd name="T18" fmla="*/ 1 w 25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33"/>
                <a:gd name="T32" fmla="*/ 25 w 25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33">
                  <a:moveTo>
                    <a:pt x="2" y="14"/>
                  </a:moveTo>
                  <a:lnTo>
                    <a:pt x="0" y="12"/>
                  </a:lnTo>
                  <a:lnTo>
                    <a:pt x="12" y="33"/>
                  </a:lnTo>
                  <a:lnTo>
                    <a:pt x="25" y="25"/>
                  </a:lnTo>
                  <a:lnTo>
                    <a:pt x="14" y="4"/>
                  </a:lnTo>
                  <a:lnTo>
                    <a:pt x="12" y="0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5" name="Freeform 586"/>
            <p:cNvSpPr>
              <a:spLocks/>
            </p:cNvSpPr>
            <p:nvPr/>
          </p:nvSpPr>
          <p:spPr bwMode="auto">
            <a:xfrm>
              <a:off x="3791798" y="6222857"/>
              <a:ext cx="30771" cy="19758"/>
            </a:xfrm>
            <a:custGeom>
              <a:avLst/>
              <a:gdLst>
                <a:gd name="T0" fmla="*/ 1 w 35"/>
                <a:gd name="T1" fmla="*/ 0 h 31"/>
                <a:gd name="T2" fmla="*/ 0 w 35"/>
                <a:gd name="T3" fmla="*/ 0 h 31"/>
                <a:gd name="T4" fmla="*/ 1 w 35"/>
                <a:gd name="T5" fmla="*/ 0 h 31"/>
                <a:gd name="T6" fmla="*/ 1 w 35"/>
                <a:gd name="T7" fmla="*/ 0 h 31"/>
                <a:gd name="T8" fmla="*/ 1 w 35"/>
                <a:gd name="T9" fmla="*/ 0 h 31"/>
                <a:gd name="T10" fmla="*/ 1 w 35"/>
                <a:gd name="T11" fmla="*/ 0 h 31"/>
                <a:gd name="T12" fmla="*/ 1 w 35"/>
                <a:gd name="T13" fmla="*/ 0 h 31"/>
                <a:gd name="T14" fmla="*/ 1 w 35"/>
                <a:gd name="T15" fmla="*/ 0 h 31"/>
                <a:gd name="T16" fmla="*/ 1 w 35"/>
                <a:gd name="T17" fmla="*/ 0 h 31"/>
                <a:gd name="T18" fmla="*/ 1 w 35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31"/>
                <a:gd name="T32" fmla="*/ 35 w 35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31">
                  <a:moveTo>
                    <a:pt x="4" y="15"/>
                  </a:moveTo>
                  <a:lnTo>
                    <a:pt x="0" y="13"/>
                  </a:lnTo>
                  <a:lnTo>
                    <a:pt x="25" y="31"/>
                  </a:lnTo>
                  <a:lnTo>
                    <a:pt x="35" y="17"/>
                  </a:lnTo>
                  <a:lnTo>
                    <a:pt x="10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6" name="Freeform 587"/>
            <p:cNvSpPr>
              <a:spLocks/>
            </p:cNvSpPr>
            <p:nvPr/>
          </p:nvSpPr>
          <p:spPr bwMode="auto">
            <a:xfrm>
              <a:off x="3770259" y="6218906"/>
              <a:ext cx="27693" cy="14489"/>
            </a:xfrm>
            <a:custGeom>
              <a:avLst/>
              <a:gdLst>
                <a:gd name="T0" fmla="*/ 1 w 34"/>
                <a:gd name="T1" fmla="*/ 1 h 21"/>
                <a:gd name="T2" fmla="*/ 0 w 34"/>
                <a:gd name="T3" fmla="*/ 1 h 21"/>
                <a:gd name="T4" fmla="*/ 1 w 34"/>
                <a:gd name="T5" fmla="*/ 1 h 21"/>
                <a:gd name="T6" fmla="*/ 1 w 34"/>
                <a:gd name="T7" fmla="*/ 1 h 21"/>
                <a:gd name="T8" fmla="*/ 1 w 34"/>
                <a:gd name="T9" fmla="*/ 0 h 21"/>
                <a:gd name="T10" fmla="*/ 0 w 34"/>
                <a:gd name="T11" fmla="*/ 0 h 21"/>
                <a:gd name="T12" fmla="*/ 1 w 34"/>
                <a:gd name="T13" fmla="*/ 0 h 21"/>
                <a:gd name="T14" fmla="*/ 0 w 34"/>
                <a:gd name="T15" fmla="*/ 0 h 21"/>
                <a:gd name="T16" fmla="*/ 1 w 34"/>
                <a:gd name="T17" fmla="*/ 1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1"/>
                <a:gd name="T29" fmla="*/ 34 w 34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1">
                  <a:moveTo>
                    <a:pt x="1" y="18"/>
                  </a:moveTo>
                  <a:lnTo>
                    <a:pt x="0" y="18"/>
                  </a:lnTo>
                  <a:lnTo>
                    <a:pt x="32" y="21"/>
                  </a:lnTo>
                  <a:lnTo>
                    <a:pt x="34" y="6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1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7" name="Freeform 588"/>
            <p:cNvSpPr>
              <a:spLocks/>
            </p:cNvSpPr>
            <p:nvPr/>
          </p:nvSpPr>
          <p:spPr bwMode="auto">
            <a:xfrm>
              <a:off x="3705641" y="6218906"/>
              <a:ext cx="64618" cy="15807"/>
            </a:xfrm>
            <a:custGeom>
              <a:avLst/>
              <a:gdLst>
                <a:gd name="T0" fmla="*/ 0 w 78"/>
                <a:gd name="T1" fmla="*/ 1 h 23"/>
                <a:gd name="T2" fmla="*/ 1 w 78"/>
                <a:gd name="T3" fmla="*/ 1 h 23"/>
                <a:gd name="T4" fmla="*/ 1 w 78"/>
                <a:gd name="T5" fmla="*/ 1 h 23"/>
                <a:gd name="T6" fmla="*/ 1 w 78"/>
                <a:gd name="T7" fmla="*/ 0 h 23"/>
                <a:gd name="T8" fmla="*/ 1 w 78"/>
                <a:gd name="T9" fmla="*/ 1 h 23"/>
                <a:gd name="T10" fmla="*/ 1 w 78"/>
                <a:gd name="T11" fmla="*/ 1 h 23"/>
                <a:gd name="T12" fmla="*/ 0 w 78"/>
                <a:gd name="T13" fmla="*/ 1 h 23"/>
                <a:gd name="T14" fmla="*/ 1 w 78"/>
                <a:gd name="T15" fmla="*/ 1 h 23"/>
                <a:gd name="T16" fmla="*/ 1 w 78"/>
                <a:gd name="T17" fmla="*/ 1 h 23"/>
                <a:gd name="T18" fmla="*/ 0 w 78"/>
                <a:gd name="T19" fmla="*/ 1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23"/>
                <a:gd name="T32" fmla="*/ 78 w 78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23">
                  <a:moveTo>
                    <a:pt x="0" y="23"/>
                  </a:moveTo>
                  <a:lnTo>
                    <a:pt x="4" y="23"/>
                  </a:lnTo>
                  <a:lnTo>
                    <a:pt x="78" y="18"/>
                  </a:lnTo>
                  <a:lnTo>
                    <a:pt x="77" y="0"/>
                  </a:lnTo>
                  <a:lnTo>
                    <a:pt x="2" y="8"/>
                  </a:lnTo>
                  <a:lnTo>
                    <a:pt x="6" y="8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4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8" name="Freeform 589"/>
            <p:cNvSpPr>
              <a:spLocks/>
            </p:cNvSpPr>
            <p:nvPr/>
          </p:nvSpPr>
          <p:spPr bwMode="auto">
            <a:xfrm>
              <a:off x="3634869" y="6205734"/>
              <a:ext cx="75388" cy="28979"/>
            </a:xfrm>
            <a:custGeom>
              <a:avLst/>
              <a:gdLst>
                <a:gd name="T0" fmla="*/ 0 w 85"/>
                <a:gd name="T1" fmla="*/ 1 h 44"/>
                <a:gd name="T2" fmla="*/ 1 w 85"/>
                <a:gd name="T3" fmla="*/ 1 h 44"/>
                <a:gd name="T4" fmla="*/ 1 w 85"/>
                <a:gd name="T5" fmla="*/ 1 h 44"/>
                <a:gd name="T6" fmla="*/ 1 w 85"/>
                <a:gd name="T7" fmla="*/ 1 h 44"/>
                <a:gd name="T8" fmla="*/ 1 w 85"/>
                <a:gd name="T9" fmla="*/ 0 h 44"/>
                <a:gd name="T10" fmla="*/ 1 w 85"/>
                <a:gd name="T11" fmla="*/ 1 h 44"/>
                <a:gd name="T12" fmla="*/ 0 w 85"/>
                <a:gd name="T13" fmla="*/ 1 h 44"/>
                <a:gd name="T14" fmla="*/ 0 w 85"/>
                <a:gd name="T15" fmla="*/ 1 h 44"/>
                <a:gd name="T16" fmla="*/ 1 w 85"/>
                <a:gd name="T17" fmla="*/ 1 h 44"/>
                <a:gd name="T18" fmla="*/ 0 w 85"/>
                <a:gd name="T19" fmla="*/ 1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5"/>
                <a:gd name="T31" fmla="*/ 0 h 44"/>
                <a:gd name="T32" fmla="*/ 85 w 85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5" h="44">
                  <a:moveTo>
                    <a:pt x="0" y="6"/>
                  </a:moveTo>
                  <a:lnTo>
                    <a:pt x="6" y="14"/>
                  </a:lnTo>
                  <a:lnTo>
                    <a:pt x="79" y="44"/>
                  </a:lnTo>
                  <a:lnTo>
                    <a:pt x="85" y="29"/>
                  </a:lnTo>
                  <a:lnTo>
                    <a:pt x="12" y="0"/>
                  </a:lnTo>
                  <a:lnTo>
                    <a:pt x="17" y="8"/>
                  </a:lnTo>
                  <a:lnTo>
                    <a:pt x="0" y="6"/>
                  </a:lnTo>
                  <a:lnTo>
                    <a:pt x="0" y="12"/>
                  </a:lnTo>
                  <a:lnTo>
                    <a:pt x="6" y="1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89" name="Freeform 590"/>
            <p:cNvSpPr>
              <a:spLocks/>
            </p:cNvSpPr>
            <p:nvPr/>
          </p:nvSpPr>
          <p:spPr bwMode="auto">
            <a:xfrm>
              <a:off x="3634869" y="6195196"/>
              <a:ext cx="18462" cy="15807"/>
            </a:xfrm>
            <a:custGeom>
              <a:avLst/>
              <a:gdLst>
                <a:gd name="T0" fmla="*/ 1 w 21"/>
                <a:gd name="T1" fmla="*/ 0 h 27"/>
                <a:gd name="T2" fmla="*/ 1 w 21"/>
                <a:gd name="T3" fmla="*/ 0 h 27"/>
                <a:gd name="T4" fmla="*/ 0 w 21"/>
                <a:gd name="T5" fmla="*/ 0 h 27"/>
                <a:gd name="T6" fmla="*/ 1 w 21"/>
                <a:gd name="T7" fmla="*/ 0 h 27"/>
                <a:gd name="T8" fmla="*/ 1 w 21"/>
                <a:gd name="T9" fmla="*/ 0 h 27"/>
                <a:gd name="T10" fmla="*/ 1 w 21"/>
                <a:gd name="T11" fmla="*/ 0 h 27"/>
                <a:gd name="T12" fmla="*/ 1 w 21"/>
                <a:gd name="T13" fmla="*/ 0 h 27"/>
                <a:gd name="T14" fmla="*/ 1 w 21"/>
                <a:gd name="T15" fmla="*/ 0 h 27"/>
                <a:gd name="T16" fmla="*/ 1 w 21"/>
                <a:gd name="T17" fmla="*/ 0 h 27"/>
                <a:gd name="T18" fmla="*/ 1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6" y="0"/>
                  </a:moveTo>
                  <a:lnTo>
                    <a:pt x="6" y="4"/>
                  </a:lnTo>
                  <a:lnTo>
                    <a:pt x="0" y="25"/>
                  </a:lnTo>
                  <a:lnTo>
                    <a:pt x="17" y="27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0" name="Freeform 591"/>
            <p:cNvSpPr>
              <a:spLocks/>
            </p:cNvSpPr>
            <p:nvPr/>
          </p:nvSpPr>
          <p:spPr bwMode="auto">
            <a:xfrm>
              <a:off x="3644100" y="6138555"/>
              <a:ext cx="61541" cy="61909"/>
            </a:xfrm>
            <a:custGeom>
              <a:avLst/>
              <a:gdLst>
                <a:gd name="T0" fmla="*/ 1 w 71"/>
                <a:gd name="T1" fmla="*/ 0 h 104"/>
                <a:gd name="T2" fmla="*/ 1 w 71"/>
                <a:gd name="T3" fmla="*/ 0 h 104"/>
                <a:gd name="T4" fmla="*/ 0 w 71"/>
                <a:gd name="T5" fmla="*/ 0 h 104"/>
                <a:gd name="T6" fmla="*/ 1 w 71"/>
                <a:gd name="T7" fmla="*/ 0 h 104"/>
                <a:gd name="T8" fmla="*/ 1 w 71"/>
                <a:gd name="T9" fmla="*/ 0 h 104"/>
                <a:gd name="T10" fmla="*/ 1 w 71"/>
                <a:gd name="T11" fmla="*/ 0 h 104"/>
                <a:gd name="T12" fmla="*/ 1 w 71"/>
                <a:gd name="T13" fmla="*/ 0 h 104"/>
                <a:gd name="T14" fmla="*/ 1 w 71"/>
                <a:gd name="T15" fmla="*/ 0 h 104"/>
                <a:gd name="T16" fmla="*/ 1 w 71"/>
                <a:gd name="T17" fmla="*/ 0 h 10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104"/>
                <a:gd name="T29" fmla="*/ 71 w 71"/>
                <a:gd name="T30" fmla="*/ 104 h 10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104">
                  <a:moveTo>
                    <a:pt x="59" y="0"/>
                  </a:moveTo>
                  <a:lnTo>
                    <a:pt x="57" y="2"/>
                  </a:lnTo>
                  <a:lnTo>
                    <a:pt x="0" y="94"/>
                  </a:lnTo>
                  <a:lnTo>
                    <a:pt x="13" y="104"/>
                  </a:lnTo>
                  <a:lnTo>
                    <a:pt x="71" y="11"/>
                  </a:lnTo>
                  <a:lnTo>
                    <a:pt x="69" y="13"/>
                  </a:lnTo>
                  <a:lnTo>
                    <a:pt x="59" y="0"/>
                  </a:lnTo>
                  <a:lnTo>
                    <a:pt x="57" y="2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1" name="Freeform 592"/>
            <p:cNvSpPr>
              <a:spLocks/>
            </p:cNvSpPr>
            <p:nvPr/>
          </p:nvSpPr>
          <p:spPr bwMode="auto">
            <a:xfrm>
              <a:off x="3693333" y="6124066"/>
              <a:ext cx="33848" cy="21076"/>
            </a:xfrm>
            <a:custGeom>
              <a:avLst/>
              <a:gdLst>
                <a:gd name="T0" fmla="*/ 1 w 43"/>
                <a:gd name="T1" fmla="*/ 0 h 36"/>
                <a:gd name="T2" fmla="*/ 1 w 43"/>
                <a:gd name="T3" fmla="*/ 0 h 36"/>
                <a:gd name="T4" fmla="*/ 0 w 43"/>
                <a:gd name="T5" fmla="*/ 0 h 36"/>
                <a:gd name="T6" fmla="*/ 1 w 43"/>
                <a:gd name="T7" fmla="*/ 0 h 36"/>
                <a:gd name="T8" fmla="*/ 1 w 43"/>
                <a:gd name="T9" fmla="*/ 0 h 36"/>
                <a:gd name="T10" fmla="*/ 1 w 43"/>
                <a:gd name="T11" fmla="*/ 0 h 36"/>
                <a:gd name="T12" fmla="*/ 1 w 43"/>
                <a:gd name="T13" fmla="*/ 0 h 36"/>
                <a:gd name="T14" fmla="*/ 1 w 43"/>
                <a:gd name="T15" fmla="*/ 0 h 36"/>
                <a:gd name="T16" fmla="*/ 1 w 43"/>
                <a:gd name="T17" fmla="*/ 0 h 36"/>
                <a:gd name="T18" fmla="*/ 1 w 43"/>
                <a:gd name="T19" fmla="*/ 0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36"/>
                <a:gd name="T32" fmla="*/ 43 w 43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36">
                  <a:moveTo>
                    <a:pt x="27" y="4"/>
                  </a:moveTo>
                  <a:lnTo>
                    <a:pt x="31" y="0"/>
                  </a:lnTo>
                  <a:lnTo>
                    <a:pt x="0" y="23"/>
                  </a:lnTo>
                  <a:lnTo>
                    <a:pt x="10" y="36"/>
                  </a:lnTo>
                  <a:lnTo>
                    <a:pt x="41" y="13"/>
                  </a:lnTo>
                  <a:lnTo>
                    <a:pt x="43" y="10"/>
                  </a:lnTo>
                  <a:lnTo>
                    <a:pt x="41" y="13"/>
                  </a:lnTo>
                  <a:lnTo>
                    <a:pt x="43" y="11"/>
                  </a:lnTo>
                  <a:lnTo>
                    <a:pt x="43" y="10"/>
                  </a:lnTo>
                  <a:lnTo>
                    <a:pt x="27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2" name="Freeform 593"/>
            <p:cNvSpPr>
              <a:spLocks/>
            </p:cNvSpPr>
            <p:nvPr/>
          </p:nvSpPr>
          <p:spPr bwMode="auto">
            <a:xfrm>
              <a:off x="3714872" y="6071377"/>
              <a:ext cx="47694" cy="57958"/>
            </a:xfrm>
            <a:custGeom>
              <a:avLst/>
              <a:gdLst>
                <a:gd name="T0" fmla="*/ 1 w 56"/>
                <a:gd name="T1" fmla="*/ 0 h 100"/>
                <a:gd name="T2" fmla="*/ 1 w 56"/>
                <a:gd name="T3" fmla="*/ 0 h 100"/>
                <a:gd name="T4" fmla="*/ 0 w 56"/>
                <a:gd name="T5" fmla="*/ 0 h 100"/>
                <a:gd name="T6" fmla="*/ 1 w 56"/>
                <a:gd name="T7" fmla="*/ 0 h 100"/>
                <a:gd name="T8" fmla="*/ 1 w 56"/>
                <a:gd name="T9" fmla="*/ 0 h 100"/>
                <a:gd name="T10" fmla="*/ 1 w 56"/>
                <a:gd name="T11" fmla="*/ 0 h 100"/>
                <a:gd name="T12" fmla="*/ 1 w 56"/>
                <a:gd name="T13" fmla="*/ 0 h 100"/>
                <a:gd name="T14" fmla="*/ 1 w 56"/>
                <a:gd name="T15" fmla="*/ 0 h 100"/>
                <a:gd name="T16" fmla="*/ 1 w 56"/>
                <a:gd name="T17" fmla="*/ 0 h 100"/>
                <a:gd name="T18" fmla="*/ 1 w 56"/>
                <a:gd name="T19" fmla="*/ 0 h 1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100"/>
                <a:gd name="T32" fmla="*/ 56 w 56"/>
                <a:gd name="T33" fmla="*/ 100 h 1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100">
                  <a:moveTo>
                    <a:pt x="39" y="4"/>
                  </a:moveTo>
                  <a:lnTo>
                    <a:pt x="40" y="0"/>
                  </a:lnTo>
                  <a:lnTo>
                    <a:pt x="0" y="94"/>
                  </a:lnTo>
                  <a:lnTo>
                    <a:pt x="16" y="100"/>
                  </a:lnTo>
                  <a:lnTo>
                    <a:pt x="56" y="7"/>
                  </a:lnTo>
                  <a:lnTo>
                    <a:pt x="56" y="4"/>
                  </a:lnTo>
                  <a:lnTo>
                    <a:pt x="56" y="7"/>
                  </a:lnTo>
                  <a:lnTo>
                    <a:pt x="56" y="5"/>
                  </a:lnTo>
                  <a:lnTo>
                    <a:pt x="56" y="4"/>
                  </a:lnTo>
                  <a:lnTo>
                    <a:pt x="39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3" name="Freeform 594"/>
            <p:cNvSpPr>
              <a:spLocks/>
            </p:cNvSpPr>
            <p:nvPr/>
          </p:nvSpPr>
          <p:spPr bwMode="auto">
            <a:xfrm>
              <a:off x="3747181" y="6056888"/>
              <a:ext cx="15385" cy="15807"/>
            </a:xfrm>
            <a:custGeom>
              <a:avLst/>
              <a:gdLst>
                <a:gd name="T0" fmla="*/ 0 w 17"/>
                <a:gd name="T1" fmla="*/ 0 h 23"/>
                <a:gd name="T2" fmla="*/ 0 w 17"/>
                <a:gd name="T3" fmla="*/ 1 h 23"/>
                <a:gd name="T4" fmla="*/ 0 w 17"/>
                <a:gd name="T5" fmla="*/ 1 h 23"/>
                <a:gd name="T6" fmla="*/ 1 w 17"/>
                <a:gd name="T7" fmla="*/ 1 h 23"/>
                <a:gd name="T8" fmla="*/ 1 w 17"/>
                <a:gd name="T9" fmla="*/ 1 h 23"/>
                <a:gd name="T10" fmla="*/ 1 w 17"/>
                <a:gd name="T11" fmla="*/ 1 h 23"/>
                <a:gd name="T12" fmla="*/ 0 w 17"/>
                <a:gd name="T13" fmla="*/ 0 h 23"/>
                <a:gd name="T14" fmla="*/ 0 w 17"/>
                <a:gd name="T15" fmla="*/ 1 h 23"/>
                <a:gd name="T16" fmla="*/ 0 w 17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23"/>
                <a:gd name="T29" fmla="*/ 17 w 17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23">
                  <a:moveTo>
                    <a:pt x="0" y="0"/>
                  </a:moveTo>
                  <a:lnTo>
                    <a:pt x="0" y="1"/>
                  </a:lnTo>
                  <a:lnTo>
                    <a:pt x="0" y="23"/>
                  </a:lnTo>
                  <a:lnTo>
                    <a:pt x="17" y="23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4" name="Freeform 595"/>
            <p:cNvSpPr>
              <a:spLocks/>
            </p:cNvSpPr>
            <p:nvPr/>
          </p:nvSpPr>
          <p:spPr bwMode="auto">
            <a:xfrm>
              <a:off x="3747181" y="6021323"/>
              <a:ext cx="24616" cy="39517"/>
            </a:xfrm>
            <a:custGeom>
              <a:avLst/>
              <a:gdLst>
                <a:gd name="T0" fmla="*/ 1 w 30"/>
                <a:gd name="T1" fmla="*/ 0 h 67"/>
                <a:gd name="T2" fmla="*/ 0 w 30"/>
                <a:gd name="T3" fmla="*/ 0 h 67"/>
                <a:gd name="T4" fmla="*/ 1 w 30"/>
                <a:gd name="T5" fmla="*/ 0 h 67"/>
                <a:gd name="T6" fmla="*/ 1 w 30"/>
                <a:gd name="T7" fmla="*/ 0 h 67"/>
                <a:gd name="T8" fmla="*/ 1 w 30"/>
                <a:gd name="T9" fmla="*/ 0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67"/>
                <a:gd name="T17" fmla="*/ 30 w 30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67">
                  <a:moveTo>
                    <a:pt x="15" y="0"/>
                  </a:moveTo>
                  <a:lnTo>
                    <a:pt x="0" y="64"/>
                  </a:lnTo>
                  <a:lnTo>
                    <a:pt x="17" y="67"/>
                  </a:lnTo>
                  <a:lnTo>
                    <a:pt x="30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5" name="Freeform 596"/>
            <p:cNvSpPr>
              <a:spLocks/>
            </p:cNvSpPr>
            <p:nvPr/>
          </p:nvSpPr>
          <p:spPr bwMode="auto">
            <a:xfrm>
              <a:off x="3761028" y="5994979"/>
              <a:ext cx="21539" cy="27662"/>
            </a:xfrm>
            <a:custGeom>
              <a:avLst/>
              <a:gdLst>
                <a:gd name="T0" fmla="*/ 1 w 25"/>
                <a:gd name="T1" fmla="*/ 0 h 46"/>
                <a:gd name="T2" fmla="*/ 1 w 25"/>
                <a:gd name="T3" fmla="*/ 0 h 46"/>
                <a:gd name="T4" fmla="*/ 0 w 25"/>
                <a:gd name="T5" fmla="*/ 0 h 46"/>
                <a:gd name="T6" fmla="*/ 1 w 25"/>
                <a:gd name="T7" fmla="*/ 0 h 46"/>
                <a:gd name="T8" fmla="*/ 1 w 25"/>
                <a:gd name="T9" fmla="*/ 0 h 46"/>
                <a:gd name="T10" fmla="*/ 1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17" y="2"/>
                  </a:moveTo>
                  <a:lnTo>
                    <a:pt x="10" y="0"/>
                  </a:lnTo>
                  <a:lnTo>
                    <a:pt x="0" y="42"/>
                  </a:lnTo>
                  <a:lnTo>
                    <a:pt x="15" y="46"/>
                  </a:lnTo>
                  <a:lnTo>
                    <a:pt x="25" y="4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6" name="Freeform 597"/>
            <p:cNvSpPr>
              <a:spLocks/>
            </p:cNvSpPr>
            <p:nvPr/>
          </p:nvSpPr>
          <p:spPr bwMode="auto">
            <a:xfrm>
              <a:off x="4230279" y="6345359"/>
              <a:ext cx="15385" cy="10538"/>
            </a:xfrm>
            <a:custGeom>
              <a:avLst/>
              <a:gdLst>
                <a:gd name="T0" fmla="*/ 0 w 18"/>
                <a:gd name="T1" fmla="*/ 0 h 19"/>
                <a:gd name="T2" fmla="*/ 1 w 18"/>
                <a:gd name="T3" fmla="*/ 0 h 19"/>
                <a:gd name="T4" fmla="*/ 1 w 18"/>
                <a:gd name="T5" fmla="*/ 0 h 19"/>
                <a:gd name="T6" fmla="*/ 1 w 18"/>
                <a:gd name="T7" fmla="*/ 0 h 19"/>
                <a:gd name="T8" fmla="*/ 0 w 1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9"/>
                <a:gd name="T17" fmla="*/ 18 w 1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9">
                  <a:moveTo>
                    <a:pt x="0" y="11"/>
                  </a:moveTo>
                  <a:lnTo>
                    <a:pt x="8" y="19"/>
                  </a:lnTo>
                  <a:lnTo>
                    <a:pt x="18" y="5"/>
                  </a:lnTo>
                  <a:lnTo>
                    <a:pt x="1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7" name="Freeform 598"/>
            <p:cNvSpPr>
              <a:spLocks/>
            </p:cNvSpPr>
            <p:nvPr/>
          </p:nvSpPr>
          <p:spPr bwMode="auto">
            <a:xfrm>
              <a:off x="4210278" y="6330869"/>
              <a:ext cx="27693" cy="19758"/>
            </a:xfrm>
            <a:custGeom>
              <a:avLst/>
              <a:gdLst>
                <a:gd name="T0" fmla="*/ 0 w 34"/>
                <a:gd name="T1" fmla="*/ 0 h 32"/>
                <a:gd name="T2" fmla="*/ 1 w 34"/>
                <a:gd name="T3" fmla="*/ 0 h 32"/>
                <a:gd name="T4" fmla="*/ 1 w 34"/>
                <a:gd name="T5" fmla="*/ 0 h 32"/>
                <a:gd name="T6" fmla="*/ 1 w 34"/>
                <a:gd name="T7" fmla="*/ 0 h 32"/>
                <a:gd name="T8" fmla="*/ 1 w 34"/>
                <a:gd name="T9" fmla="*/ 0 h 32"/>
                <a:gd name="T10" fmla="*/ 0 w 3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32"/>
                <a:gd name="T20" fmla="*/ 34 w 3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32">
                  <a:moveTo>
                    <a:pt x="0" y="11"/>
                  </a:moveTo>
                  <a:lnTo>
                    <a:pt x="24" y="32"/>
                  </a:lnTo>
                  <a:lnTo>
                    <a:pt x="34" y="2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8" name="Freeform 599"/>
            <p:cNvSpPr>
              <a:spLocks/>
            </p:cNvSpPr>
            <p:nvPr/>
          </p:nvSpPr>
          <p:spPr bwMode="auto">
            <a:xfrm>
              <a:off x="4187200" y="6313746"/>
              <a:ext cx="32309" cy="23710"/>
            </a:xfrm>
            <a:custGeom>
              <a:avLst/>
              <a:gdLst>
                <a:gd name="T0" fmla="*/ 0 w 40"/>
                <a:gd name="T1" fmla="*/ 0 h 40"/>
                <a:gd name="T2" fmla="*/ 1 w 40"/>
                <a:gd name="T3" fmla="*/ 0 h 40"/>
                <a:gd name="T4" fmla="*/ 1 w 40"/>
                <a:gd name="T5" fmla="*/ 0 h 40"/>
                <a:gd name="T6" fmla="*/ 1 w 40"/>
                <a:gd name="T7" fmla="*/ 0 h 40"/>
                <a:gd name="T8" fmla="*/ 0 w 40"/>
                <a:gd name="T9" fmla="*/ 0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0"/>
                <a:gd name="T17" fmla="*/ 40 w 40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0">
                  <a:moveTo>
                    <a:pt x="0" y="11"/>
                  </a:moveTo>
                  <a:lnTo>
                    <a:pt x="29" y="40"/>
                  </a:lnTo>
                  <a:lnTo>
                    <a:pt x="40" y="29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599" name="Freeform 600"/>
            <p:cNvSpPr>
              <a:spLocks/>
            </p:cNvSpPr>
            <p:nvPr/>
          </p:nvSpPr>
          <p:spPr bwMode="auto">
            <a:xfrm>
              <a:off x="4154891" y="6290036"/>
              <a:ext cx="38463" cy="28979"/>
            </a:xfrm>
            <a:custGeom>
              <a:avLst/>
              <a:gdLst>
                <a:gd name="T0" fmla="*/ 0 w 46"/>
                <a:gd name="T1" fmla="*/ 0 h 52"/>
                <a:gd name="T2" fmla="*/ 1 w 46"/>
                <a:gd name="T3" fmla="*/ 0 h 52"/>
                <a:gd name="T4" fmla="*/ 1 w 46"/>
                <a:gd name="T5" fmla="*/ 0 h 52"/>
                <a:gd name="T6" fmla="*/ 1 w 46"/>
                <a:gd name="T7" fmla="*/ 0 h 52"/>
                <a:gd name="T8" fmla="*/ 0 w 46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52"/>
                <a:gd name="T17" fmla="*/ 46 w 4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52">
                  <a:moveTo>
                    <a:pt x="0" y="10"/>
                  </a:moveTo>
                  <a:lnTo>
                    <a:pt x="35" y="52"/>
                  </a:lnTo>
                  <a:lnTo>
                    <a:pt x="46" y="41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0" name="Freeform 601"/>
            <p:cNvSpPr>
              <a:spLocks/>
            </p:cNvSpPr>
            <p:nvPr/>
          </p:nvSpPr>
          <p:spPr bwMode="auto">
            <a:xfrm>
              <a:off x="4142583" y="6275546"/>
              <a:ext cx="23078" cy="21076"/>
            </a:xfrm>
            <a:custGeom>
              <a:avLst/>
              <a:gdLst>
                <a:gd name="T0" fmla="*/ 1 w 27"/>
                <a:gd name="T1" fmla="*/ 1 h 31"/>
                <a:gd name="T2" fmla="*/ 0 w 27"/>
                <a:gd name="T3" fmla="*/ 1 h 31"/>
                <a:gd name="T4" fmla="*/ 1 w 27"/>
                <a:gd name="T5" fmla="*/ 1 h 31"/>
                <a:gd name="T6" fmla="*/ 1 w 27"/>
                <a:gd name="T7" fmla="*/ 1 h 31"/>
                <a:gd name="T8" fmla="*/ 1 w 27"/>
                <a:gd name="T9" fmla="*/ 1 h 31"/>
                <a:gd name="T10" fmla="*/ 1 w 27"/>
                <a:gd name="T11" fmla="*/ 0 h 31"/>
                <a:gd name="T12" fmla="*/ 1 w 27"/>
                <a:gd name="T13" fmla="*/ 1 h 31"/>
                <a:gd name="T14" fmla="*/ 1 w 27"/>
                <a:gd name="T15" fmla="*/ 0 h 31"/>
                <a:gd name="T16" fmla="*/ 1 w 27"/>
                <a:gd name="T17" fmla="*/ 0 h 31"/>
                <a:gd name="T18" fmla="*/ 1 w 27"/>
                <a:gd name="T19" fmla="*/ 1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1"/>
                <a:gd name="T32" fmla="*/ 27 w 27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1">
                  <a:moveTo>
                    <a:pt x="4" y="16"/>
                  </a:moveTo>
                  <a:lnTo>
                    <a:pt x="0" y="12"/>
                  </a:lnTo>
                  <a:lnTo>
                    <a:pt x="15" y="31"/>
                  </a:lnTo>
                  <a:lnTo>
                    <a:pt x="27" y="21"/>
                  </a:lnTo>
                  <a:lnTo>
                    <a:pt x="11" y="2"/>
                  </a:lnTo>
                  <a:lnTo>
                    <a:pt x="6" y="0"/>
                  </a:lnTo>
                  <a:lnTo>
                    <a:pt x="11" y="2"/>
                  </a:lnTo>
                  <a:lnTo>
                    <a:pt x="9" y="0"/>
                  </a:lnTo>
                  <a:lnTo>
                    <a:pt x="6" y="0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1" name="Freeform 602"/>
            <p:cNvSpPr>
              <a:spLocks/>
            </p:cNvSpPr>
            <p:nvPr/>
          </p:nvSpPr>
          <p:spPr bwMode="auto">
            <a:xfrm>
              <a:off x="4127197" y="6272912"/>
              <a:ext cx="21539" cy="13172"/>
            </a:xfrm>
            <a:custGeom>
              <a:avLst/>
              <a:gdLst>
                <a:gd name="T0" fmla="*/ 0 w 25"/>
                <a:gd name="T1" fmla="*/ 1 h 20"/>
                <a:gd name="T2" fmla="*/ 1 w 25"/>
                <a:gd name="T3" fmla="*/ 1 h 20"/>
                <a:gd name="T4" fmla="*/ 1 w 25"/>
                <a:gd name="T5" fmla="*/ 1 h 20"/>
                <a:gd name="T6" fmla="*/ 1 w 25"/>
                <a:gd name="T7" fmla="*/ 0 h 20"/>
                <a:gd name="T8" fmla="*/ 0 w 25"/>
                <a:gd name="T9" fmla="*/ 1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0"/>
                <a:gd name="T17" fmla="*/ 25 w 25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0">
                  <a:moveTo>
                    <a:pt x="0" y="16"/>
                  </a:moveTo>
                  <a:lnTo>
                    <a:pt x="23" y="20"/>
                  </a:lnTo>
                  <a:lnTo>
                    <a:pt x="25" y="4"/>
                  </a:lnTo>
                  <a:lnTo>
                    <a:pt x="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2" name="Freeform 603"/>
            <p:cNvSpPr>
              <a:spLocks/>
            </p:cNvSpPr>
            <p:nvPr/>
          </p:nvSpPr>
          <p:spPr bwMode="auto">
            <a:xfrm>
              <a:off x="4107197" y="6272912"/>
              <a:ext cx="21539" cy="9221"/>
            </a:xfrm>
            <a:custGeom>
              <a:avLst/>
              <a:gdLst>
                <a:gd name="T0" fmla="*/ 0 w 25"/>
                <a:gd name="T1" fmla="*/ 0 h 17"/>
                <a:gd name="T2" fmla="*/ 1 w 25"/>
                <a:gd name="T3" fmla="*/ 0 h 17"/>
                <a:gd name="T4" fmla="*/ 1 w 25"/>
                <a:gd name="T5" fmla="*/ 0 h 17"/>
                <a:gd name="T6" fmla="*/ 1 w 25"/>
                <a:gd name="T7" fmla="*/ 0 h 17"/>
                <a:gd name="T8" fmla="*/ 1 w 25"/>
                <a:gd name="T9" fmla="*/ 0 h 17"/>
                <a:gd name="T10" fmla="*/ 1 w 25"/>
                <a:gd name="T11" fmla="*/ 0 h 17"/>
                <a:gd name="T12" fmla="*/ 0 w 25"/>
                <a:gd name="T13" fmla="*/ 0 h 17"/>
                <a:gd name="T14" fmla="*/ 1 w 25"/>
                <a:gd name="T15" fmla="*/ 0 h 17"/>
                <a:gd name="T16" fmla="*/ 0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17"/>
                <a:gd name="T29" fmla="*/ 25 w 25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17">
                  <a:moveTo>
                    <a:pt x="0" y="15"/>
                  </a:moveTo>
                  <a:lnTo>
                    <a:pt x="2" y="15"/>
                  </a:lnTo>
                  <a:lnTo>
                    <a:pt x="23" y="17"/>
                  </a:lnTo>
                  <a:lnTo>
                    <a:pt x="25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3" name="Freeform 604"/>
            <p:cNvSpPr>
              <a:spLocks/>
            </p:cNvSpPr>
            <p:nvPr/>
          </p:nvSpPr>
          <p:spPr bwMode="auto">
            <a:xfrm>
              <a:off x="4085657" y="6267643"/>
              <a:ext cx="24616" cy="14489"/>
            </a:xfrm>
            <a:custGeom>
              <a:avLst/>
              <a:gdLst>
                <a:gd name="T0" fmla="*/ 0 w 30"/>
                <a:gd name="T1" fmla="*/ 0 h 23"/>
                <a:gd name="T2" fmla="*/ 1 w 30"/>
                <a:gd name="T3" fmla="*/ 0 h 23"/>
                <a:gd name="T4" fmla="*/ 1 w 30"/>
                <a:gd name="T5" fmla="*/ 0 h 23"/>
                <a:gd name="T6" fmla="*/ 1 w 30"/>
                <a:gd name="T7" fmla="*/ 0 h 23"/>
                <a:gd name="T8" fmla="*/ 0 w 30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23"/>
                <a:gd name="T17" fmla="*/ 30 w 30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23">
                  <a:moveTo>
                    <a:pt x="0" y="15"/>
                  </a:moveTo>
                  <a:lnTo>
                    <a:pt x="27" y="23"/>
                  </a:lnTo>
                  <a:lnTo>
                    <a:pt x="30" y="8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4" name="Freeform 605"/>
            <p:cNvSpPr>
              <a:spLocks/>
            </p:cNvSpPr>
            <p:nvPr/>
          </p:nvSpPr>
          <p:spPr bwMode="auto">
            <a:xfrm>
              <a:off x="4054887" y="6262374"/>
              <a:ext cx="32309" cy="14489"/>
            </a:xfrm>
            <a:custGeom>
              <a:avLst/>
              <a:gdLst>
                <a:gd name="T0" fmla="*/ 1 w 37"/>
                <a:gd name="T1" fmla="*/ 0 h 25"/>
                <a:gd name="T2" fmla="*/ 0 w 37"/>
                <a:gd name="T3" fmla="*/ 0 h 25"/>
                <a:gd name="T4" fmla="*/ 1 w 37"/>
                <a:gd name="T5" fmla="*/ 0 h 25"/>
                <a:gd name="T6" fmla="*/ 1 w 37"/>
                <a:gd name="T7" fmla="*/ 0 h 25"/>
                <a:gd name="T8" fmla="*/ 1 w 37"/>
                <a:gd name="T9" fmla="*/ 0 h 25"/>
                <a:gd name="T10" fmla="*/ 0 w 37"/>
                <a:gd name="T11" fmla="*/ 0 h 25"/>
                <a:gd name="T12" fmla="*/ 1 w 37"/>
                <a:gd name="T13" fmla="*/ 0 h 25"/>
                <a:gd name="T14" fmla="*/ 1 w 37"/>
                <a:gd name="T15" fmla="*/ 0 h 25"/>
                <a:gd name="T16" fmla="*/ 0 w 37"/>
                <a:gd name="T17" fmla="*/ 0 h 25"/>
                <a:gd name="T18" fmla="*/ 1 w 3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25"/>
                <a:gd name="T32" fmla="*/ 37 w 3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25">
                  <a:moveTo>
                    <a:pt x="2" y="18"/>
                  </a:moveTo>
                  <a:lnTo>
                    <a:pt x="0" y="18"/>
                  </a:lnTo>
                  <a:lnTo>
                    <a:pt x="33" y="25"/>
                  </a:lnTo>
                  <a:lnTo>
                    <a:pt x="37" y="10"/>
                  </a:lnTo>
                  <a:lnTo>
                    <a:pt x="4" y="2"/>
                  </a:lnTo>
                  <a:lnTo>
                    <a:pt x="0" y="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5" name="Freeform 606"/>
            <p:cNvSpPr>
              <a:spLocks/>
            </p:cNvSpPr>
            <p:nvPr/>
          </p:nvSpPr>
          <p:spPr bwMode="auto">
            <a:xfrm>
              <a:off x="4030270" y="6262374"/>
              <a:ext cx="29232" cy="11855"/>
            </a:xfrm>
            <a:custGeom>
              <a:avLst/>
              <a:gdLst>
                <a:gd name="T0" fmla="*/ 0 w 34"/>
                <a:gd name="T1" fmla="*/ 0 h 21"/>
                <a:gd name="T2" fmla="*/ 1 w 34"/>
                <a:gd name="T3" fmla="*/ 0 h 21"/>
                <a:gd name="T4" fmla="*/ 1 w 34"/>
                <a:gd name="T5" fmla="*/ 0 h 21"/>
                <a:gd name="T6" fmla="*/ 1 w 34"/>
                <a:gd name="T7" fmla="*/ 0 h 21"/>
                <a:gd name="T8" fmla="*/ 0 w 34"/>
                <a:gd name="T9" fmla="*/ 0 h 21"/>
                <a:gd name="T10" fmla="*/ 1 w 34"/>
                <a:gd name="T11" fmla="*/ 0 h 21"/>
                <a:gd name="T12" fmla="*/ 0 w 34"/>
                <a:gd name="T13" fmla="*/ 0 h 21"/>
                <a:gd name="T14" fmla="*/ 1 w 34"/>
                <a:gd name="T15" fmla="*/ 0 h 21"/>
                <a:gd name="T16" fmla="*/ 0 w 34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1"/>
                <a:gd name="T29" fmla="*/ 34 w 34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1">
                  <a:moveTo>
                    <a:pt x="0" y="21"/>
                  </a:moveTo>
                  <a:lnTo>
                    <a:pt x="1" y="21"/>
                  </a:lnTo>
                  <a:lnTo>
                    <a:pt x="34" y="18"/>
                  </a:lnTo>
                  <a:lnTo>
                    <a:pt x="32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0" y="21"/>
                  </a:lnTo>
                  <a:lnTo>
                    <a:pt x="1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6" name="Freeform 607"/>
            <p:cNvSpPr>
              <a:spLocks/>
            </p:cNvSpPr>
            <p:nvPr/>
          </p:nvSpPr>
          <p:spPr bwMode="auto">
            <a:xfrm>
              <a:off x="3996423" y="6262374"/>
              <a:ext cx="35386" cy="11855"/>
            </a:xfrm>
            <a:custGeom>
              <a:avLst/>
              <a:gdLst>
                <a:gd name="T0" fmla="*/ 0 w 40"/>
                <a:gd name="T1" fmla="*/ 0 h 21"/>
                <a:gd name="T2" fmla="*/ 1 w 40"/>
                <a:gd name="T3" fmla="*/ 0 h 21"/>
                <a:gd name="T4" fmla="*/ 1 w 40"/>
                <a:gd name="T5" fmla="*/ 0 h 21"/>
                <a:gd name="T6" fmla="*/ 1 w 40"/>
                <a:gd name="T7" fmla="*/ 0 h 21"/>
                <a:gd name="T8" fmla="*/ 0 w 40"/>
                <a:gd name="T9" fmla="*/ 0 h 21"/>
                <a:gd name="T10" fmla="*/ 1 w 40"/>
                <a:gd name="T11" fmla="*/ 0 h 21"/>
                <a:gd name="T12" fmla="*/ 0 w 40"/>
                <a:gd name="T13" fmla="*/ 0 h 21"/>
                <a:gd name="T14" fmla="*/ 0 w 40"/>
                <a:gd name="T15" fmla="*/ 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21"/>
                <a:gd name="T26" fmla="*/ 40 w 40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21">
                  <a:moveTo>
                    <a:pt x="0" y="16"/>
                  </a:moveTo>
                  <a:lnTo>
                    <a:pt x="39" y="21"/>
                  </a:lnTo>
                  <a:lnTo>
                    <a:pt x="4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7" name="Freeform 608"/>
            <p:cNvSpPr>
              <a:spLocks/>
            </p:cNvSpPr>
            <p:nvPr/>
          </p:nvSpPr>
          <p:spPr bwMode="auto">
            <a:xfrm>
              <a:off x="3951805" y="6262374"/>
              <a:ext cx="44617" cy="10538"/>
            </a:xfrm>
            <a:custGeom>
              <a:avLst/>
              <a:gdLst>
                <a:gd name="T0" fmla="*/ 0 w 54"/>
                <a:gd name="T1" fmla="*/ 0 h 20"/>
                <a:gd name="T2" fmla="*/ 1 w 54"/>
                <a:gd name="T3" fmla="*/ 0 h 20"/>
                <a:gd name="T4" fmla="*/ 1 w 54"/>
                <a:gd name="T5" fmla="*/ 0 h 20"/>
                <a:gd name="T6" fmla="*/ 0 w 54"/>
                <a:gd name="T7" fmla="*/ 0 h 20"/>
                <a:gd name="T8" fmla="*/ 1 w 54"/>
                <a:gd name="T9" fmla="*/ 0 h 20"/>
                <a:gd name="T10" fmla="*/ 0 w 54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"/>
                <a:gd name="T19" fmla="*/ 0 h 20"/>
                <a:gd name="T20" fmla="*/ 54 w 54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" h="20">
                  <a:moveTo>
                    <a:pt x="0" y="18"/>
                  </a:moveTo>
                  <a:lnTo>
                    <a:pt x="54" y="20"/>
                  </a:lnTo>
                  <a:lnTo>
                    <a:pt x="54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8" name="Freeform 609"/>
            <p:cNvSpPr>
              <a:spLocks/>
            </p:cNvSpPr>
            <p:nvPr/>
          </p:nvSpPr>
          <p:spPr bwMode="auto">
            <a:xfrm>
              <a:off x="3902572" y="6258422"/>
              <a:ext cx="49233" cy="13172"/>
            </a:xfrm>
            <a:custGeom>
              <a:avLst/>
              <a:gdLst>
                <a:gd name="T0" fmla="*/ 0 w 59"/>
                <a:gd name="T1" fmla="*/ 0 h 23"/>
                <a:gd name="T2" fmla="*/ 1 w 59"/>
                <a:gd name="T3" fmla="*/ 0 h 23"/>
                <a:gd name="T4" fmla="*/ 1 w 59"/>
                <a:gd name="T5" fmla="*/ 0 h 23"/>
                <a:gd name="T6" fmla="*/ 1 w 59"/>
                <a:gd name="T7" fmla="*/ 0 h 23"/>
                <a:gd name="T8" fmla="*/ 0 w 59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"/>
                <a:gd name="T16" fmla="*/ 0 h 23"/>
                <a:gd name="T17" fmla="*/ 59 w 59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" h="23">
                  <a:moveTo>
                    <a:pt x="0" y="17"/>
                  </a:moveTo>
                  <a:lnTo>
                    <a:pt x="57" y="23"/>
                  </a:lnTo>
                  <a:lnTo>
                    <a:pt x="59" y="5"/>
                  </a:lnTo>
                  <a:lnTo>
                    <a:pt x="2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09" name="Freeform 610"/>
            <p:cNvSpPr>
              <a:spLocks/>
            </p:cNvSpPr>
            <p:nvPr/>
          </p:nvSpPr>
          <p:spPr bwMode="auto">
            <a:xfrm>
              <a:off x="3862571" y="6251836"/>
              <a:ext cx="43079" cy="15807"/>
            </a:xfrm>
            <a:custGeom>
              <a:avLst/>
              <a:gdLst>
                <a:gd name="T0" fmla="*/ 1 w 50"/>
                <a:gd name="T1" fmla="*/ 1 h 23"/>
                <a:gd name="T2" fmla="*/ 0 w 50"/>
                <a:gd name="T3" fmla="*/ 1 h 23"/>
                <a:gd name="T4" fmla="*/ 1 w 50"/>
                <a:gd name="T5" fmla="*/ 1 h 23"/>
                <a:gd name="T6" fmla="*/ 1 w 50"/>
                <a:gd name="T7" fmla="*/ 1 h 23"/>
                <a:gd name="T8" fmla="*/ 1 w 50"/>
                <a:gd name="T9" fmla="*/ 0 h 23"/>
                <a:gd name="T10" fmla="*/ 1 w 50"/>
                <a:gd name="T11" fmla="*/ 1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23"/>
                <a:gd name="T20" fmla="*/ 50 w 50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23">
                  <a:moveTo>
                    <a:pt x="2" y="17"/>
                  </a:moveTo>
                  <a:lnTo>
                    <a:pt x="0" y="17"/>
                  </a:lnTo>
                  <a:lnTo>
                    <a:pt x="48" y="23"/>
                  </a:lnTo>
                  <a:lnTo>
                    <a:pt x="50" y="6"/>
                  </a:lnTo>
                  <a:lnTo>
                    <a:pt x="2" y="0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0" name="Freeform 611"/>
            <p:cNvSpPr>
              <a:spLocks/>
            </p:cNvSpPr>
            <p:nvPr/>
          </p:nvSpPr>
          <p:spPr bwMode="auto">
            <a:xfrm>
              <a:off x="3830262" y="6251836"/>
              <a:ext cx="32309" cy="11855"/>
            </a:xfrm>
            <a:custGeom>
              <a:avLst/>
              <a:gdLst>
                <a:gd name="T0" fmla="*/ 0 w 39"/>
                <a:gd name="T1" fmla="*/ 1 h 17"/>
                <a:gd name="T2" fmla="*/ 1 w 39"/>
                <a:gd name="T3" fmla="*/ 1 h 17"/>
                <a:gd name="T4" fmla="*/ 1 w 39"/>
                <a:gd name="T5" fmla="*/ 1 h 17"/>
                <a:gd name="T6" fmla="*/ 1 w 39"/>
                <a:gd name="T7" fmla="*/ 0 h 17"/>
                <a:gd name="T8" fmla="*/ 1 w 39"/>
                <a:gd name="T9" fmla="*/ 0 h 17"/>
                <a:gd name="T10" fmla="*/ 1 w 39"/>
                <a:gd name="T11" fmla="*/ 1 h 17"/>
                <a:gd name="T12" fmla="*/ 0 w 39"/>
                <a:gd name="T13" fmla="*/ 1 h 17"/>
                <a:gd name="T14" fmla="*/ 1 w 39"/>
                <a:gd name="T15" fmla="*/ 1 h 17"/>
                <a:gd name="T16" fmla="*/ 1 w 39"/>
                <a:gd name="T17" fmla="*/ 1 h 17"/>
                <a:gd name="T18" fmla="*/ 0 w 39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17"/>
                <a:gd name="T32" fmla="*/ 39 w 39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17">
                  <a:moveTo>
                    <a:pt x="0" y="13"/>
                  </a:moveTo>
                  <a:lnTo>
                    <a:pt x="8" y="17"/>
                  </a:lnTo>
                  <a:lnTo>
                    <a:pt x="39" y="17"/>
                  </a:lnTo>
                  <a:lnTo>
                    <a:pt x="39" y="0"/>
                  </a:lnTo>
                  <a:lnTo>
                    <a:pt x="8" y="0"/>
                  </a:lnTo>
                  <a:lnTo>
                    <a:pt x="14" y="4"/>
                  </a:lnTo>
                  <a:lnTo>
                    <a:pt x="0" y="13"/>
                  </a:lnTo>
                  <a:lnTo>
                    <a:pt x="4" y="17"/>
                  </a:lnTo>
                  <a:lnTo>
                    <a:pt x="8" y="1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1" name="Freeform 612"/>
            <p:cNvSpPr>
              <a:spLocks/>
            </p:cNvSpPr>
            <p:nvPr/>
          </p:nvSpPr>
          <p:spPr bwMode="auto">
            <a:xfrm>
              <a:off x="3822569" y="6247885"/>
              <a:ext cx="20001" cy="14489"/>
            </a:xfrm>
            <a:custGeom>
              <a:avLst/>
              <a:gdLst>
                <a:gd name="T0" fmla="*/ 1 w 25"/>
                <a:gd name="T1" fmla="*/ 0 h 23"/>
                <a:gd name="T2" fmla="*/ 0 w 25"/>
                <a:gd name="T3" fmla="*/ 0 h 23"/>
                <a:gd name="T4" fmla="*/ 1 w 25"/>
                <a:gd name="T5" fmla="*/ 0 h 23"/>
                <a:gd name="T6" fmla="*/ 1 w 25"/>
                <a:gd name="T7" fmla="*/ 0 h 23"/>
                <a:gd name="T8" fmla="*/ 1 w 25"/>
                <a:gd name="T9" fmla="*/ 0 h 23"/>
                <a:gd name="T10" fmla="*/ 1 w 25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23"/>
                <a:gd name="T20" fmla="*/ 25 w 25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23">
                  <a:moveTo>
                    <a:pt x="8" y="6"/>
                  </a:moveTo>
                  <a:lnTo>
                    <a:pt x="0" y="10"/>
                  </a:lnTo>
                  <a:lnTo>
                    <a:pt x="11" y="23"/>
                  </a:lnTo>
                  <a:lnTo>
                    <a:pt x="25" y="14"/>
                  </a:lnTo>
                  <a:lnTo>
                    <a:pt x="13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2" name="Freeform 613"/>
            <p:cNvSpPr>
              <a:spLocks/>
            </p:cNvSpPr>
            <p:nvPr/>
          </p:nvSpPr>
          <p:spPr bwMode="auto">
            <a:xfrm>
              <a:off x="4494906" y="6458640"/>
              <a:ext cx="15385" cy="9221"/>
            </a:xfrm>
            <a:custGeom>
              <a:avLst/>
              <a:gdLst>
                <a:gd name="T0" fmla="*/ 0 w 18"/>
                <a:gd name="T1" fmla="*/ 0 h 17"/>
                <a:gd name="T2" fmla="*/ 1 w 18"/>
                <a:gd name="T3" fmla="*/ 0 h 17"/>
                <a:gd name="T4" fmla="*/ 1 w 18"/>
                <a:gd name="T5" fmla="*/ 0 h 17"/>
                <a:gd name="T6" fmla="*/ 1 w 18"/>
                <a:gd name="T7" fmla="*/ 0 h 17"/>
                <a:gd name="T8" fmla="*/ 1 w 18"/>
                <a:gd name="T9" fmla="*/ 0 h 17"/>
                <a:gd name="T10" fmla="*/ 1 w 18"/>
                <a:gd name="T11" fmla="*/ 0 h 17"/>
                <a:gd name="T12" fmla="*/ 0 w 18"/>
                <a:gd name="T13" fmla="*/ 0 h 17"/>
                <a:gd name="T14" fmla="*/ 1 w 18"/>
                <a:gd name="T15" fmla="*/ 0 h 17"/>
                <a:gd name="T16" fmla="*/ 1 w 18"/>
                <a:gd name="T17" fmla="*/ 0 h 17"/>
                <a:gd name="T18" fmla="*/ 0 w 18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7"/>
                <a:gd name="T32" fmla="*/ 18 w 18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7">
                  <a:moveTo>
                    <a:pt x="0" y="17"/>
                  </a:moveTo>
                  <a:lnTo>
                    <a:pt x="4" y="17"/>
                  </a:lnTo>
                  <a:lnTo>
                    <a:pt x="18" y="15"/>
                  </a:lnTo>
                  <a:lnTo>
                    <a:pt x="14" y="0"/>
                  </a:lnTo>
                  <a:lnTo>
                    <a:pt x="2" y="2"/>
                  </a:lnTo>
                  <a:lnTo>
                    <a:pt x="6" y="2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3" name="Freeform 614"/>
            <p:cNvSpPr>
              <a:spLocks/>
            </p:cNvSpPr>
            <p:nvPr/>
          </p:nvSpPr>
          <p:spPr bwMode="auto">
            <a:xfrm>
              <a:off x="4479520" y="6456005"/>
              <a:ext cx="20001" cy="11855"/>
            </a:xfrm>
            <a:custGeom>
              <a:avLst/>
              <a:gdLst>
                <a:gd name="T0" fmla="*/ 0 w 23"/>
                <a:gd name="T1" fmla="*/ 0 h 21"/>
                <a:gd name="T2" fmla="*/ 1 w 23"/>
                <a:gd name="T3" fmla="*/ 0 h 21"/>
                <a:gd name="T4" fmla="*/ 1 w 23"/>
                <a:gd name="T5" fmla="*/ 0 h 21"/>
                <a:gd name="T6" fmla="*/ 1 w 23"/>
                <a:gd name="T7" fmla="*/ 0 h 21"/>
                <a:gd name="T8" fmla="*/ 1 w 23"/>
                <a:gd name="T9" fmla="*/ 0 h 21"/>
                <a:gd name="T10" fmla="*/ 0 w 23"/>
                <a:gd name="T11" fmla="*/ 0 h 21"/>
                <a:gd name="T12" fmla="*/ 0 w 23"/>
                <a:gd name="T13" fmla="*/ 0 h 21"/>
                <a:gd name="T14" fmla="*/ 1 w 23"/>
                <a:gd name="T15" fmla="*/ 0 h 21"/>
                <a:gd name="T16" fmla="*/ 0 w 23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1"/>
                <a:gd name="T29" fmla="*/ 23 w 23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1">
                  <a:moveTo>
                    <a:pt x="0" y="13"/>
                  </a:moveTo>
                  <a:lnTo>
                    <a:pt x="2" y="15"/>
                  </a:lnTo>
                  <a:lnTo>
                    <a:pt x="17" y="21"/>
                  </a:lnTo>
                  <a:lnTo>
                    <a:pt x="23" y="6"/>
                  </a:lnTo>
                  <a:lnTo>
                    <a:pt x="8" y="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4" name="Freeform 615"/>
            <p:cNvSpPr>
              <a:spLocks/>
            </p:cNvSpPr>
            <p:nvPr/>
          </p:nvSpPr>
          <p:spPr bwMode="auto">
            <a:xfrm>
              <a:off x="4467212" y="6449419"/>
              <a:ext cx="20001" cy="14489"/>
            </a:xfrm>
            <a:custGeom>
              <a:avLst/>
              <a:gdLst>
                <a:gd name="T0" fmla="*/ 0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1 w 23"/>
                <a:gd name="T9" fmla="*/ 0 h 23"/>
                <a:gd name="T10" fmla="*/ 0 w 23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23"/>
                <a:gd name="T20" fmla="*/ 23 w 23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23">
                  <a:moveTo>
                    <a:pt x="0" y="14"/>
                  </a:moveTo>
                  <a:lnTo>
                    <a:pt x="15" y="23"/>
                  </a:lnTo>
                  <a:lnTo>
                    <a:pt x="23" y="10"/>
                  </a:lnTo>
                  <a:lnTo>
                    <a:pt x="7" y="0"/>
                  </a:lnTo>
                  <a:lnTo>
                    <a:pt x="9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5" name="Freeform 616"/>
            <p:cNvSpPr>
              <a:spLocks/>
            </p:cNvSpPr>
            <p:nvPr/>
          </p:nvSpPr>
          <p:spPr bwMode="auto">
            <a:xfrm>
              <a:off x="4448750" y="6440199"/>
              <a:ext cx="26155" cy="18441"/>
            </a:xfrm>
            <a:custGeom>
              <a:avLst/>
              <a:gdLst>
                <a:gd name="T0" fmla="*/ 0 w 32"/>
                <a:gd name="T1" fmla="*/ 0 h 29"/>
                <a:gd name="T2" fmla="*/ 1 w 32"/>
                <a:gd name="T3" fmla="*/ 0 h 29"/>
                <a:gd name="T4" fmla="*/ 1 w 32"/>
                <a:gd name="T5" fmla="*/ 0 h 29"/>
                <a:gd name="T6" fmla="*/ 1 w 32"/>
                <a:gd name="T7" fmla="*/ 0 h 29"/>
                <a:gd name="T8" fmla="*/ 1 w 32"/>
                <a:gd name="T9" fmla="*/ 0 h 29"/>
                <a:gd name="T10" fmla="*/ 1 w 32"/>
                <a:gd name="T11" fmla="*/ 0 h 29"/>
                <a:gd name="T12" fmla="*/ 0 w 32"/>
                <a:gd name="T13" fmla="*/ 0 h 29"/>
                <a:gd name="T14" fmla="*/ 1 w 32"/>
                <a:gd name="T15" fmla="*/ 0 h 29"/>
                <a:gd name="T16" fmla="*/ 0 w 32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9"/>
                <a:gd name="T29" fmla="*/ 32 w 32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9">
                  <a:moveTo>
                    <a:pt x="0" y="13"/>
                  </a:moveTo>
                  <a:lnTo>
                    <a:pt x="2" y="13"/>
                  </a:lnTo>
                  <a:lnTo>
                    <a:pt x="23" y="29"/>
                  </a:lnTo>
                  <a:lnTo>
                    <a:pt x="32" y="15"/>
                  </a:lnTo>
                  <a:lnTo>
                    <a:pt x="11" y="0"/>
                  </a:lnTo>
                  <a:lnTo>
                    <a:pt x="11" y="2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6" name="Freeform 617"/>
            <p:cNvSpPr>
              <a:spLocks/>
            </p:cNvSpPr>
            <p:nvPr/>
          </p:nvSpPr>
          <p:spPr bwMode="auto">
            <a:xfrm>
              <a:off x="4434903" y="6429661"/>
              <a:ext cx="23078" cy="19758"/>
            </a:xfrm>
            <a:custGeom>
              <a:avLst/>
              <a:gdLst>
                <a:gd name="T0" fmla="*/ 1 w 27"/>
                <a:gd name="T1" fmla="*/ 0 h 32"/>
                <a:gd name="T2" fmla="*/ 0 w 27"/>
                <a:gd name="T3" fmla="*/ 0 h 32"/>
                <a:gd name="T4" fmla="*/ 1 w 27"/>
                <a:gd name="T5" fmla="*/ 0 h 32"/>
                <a:gd name="T6" fmla="*/ 1 w 27"/>
                <a:gd name="T7" fmla="*/ 0 h 32"/>
                <a:gd name="T8" fmla="*/ 1 w 27"/>
                <a:gd name="T9" fmla="*/ 0 h 32"/>
                <a:gd name="T10" fmla="*/ 1 w 27"/>
                <a:gd name="T11" fmla="*/ 0 h 32"/>
                <a:gd name="T12" fmla="*/ 1 w 27"/>
                <a:gd name="T13" fmla="*/ 0 h 32"/>
                <a:gd name="T14" fmla="*/ 1 w 27"/>
                <a:gd name="T15" fmla="*/ 0 h 32"/>
                <a:gd name="T16" fmla="*/ 1 w 27"/>
                <a:gd name="T17" fmla="*/ 0 h 32"/>
                <a:gd name="T18" fmla="*/ 1 w 27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2"/>
                <a:gd name="T32" fmla="*/ 27 w 27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2">
                  <a:moveTo>
                    <a:pt x="4" y="17"/>
                  </a:moveTo>
                  <a:lnTo>
                    <a:pt x="0" y="13"/>
                  </a:lnTo>
                  <a:lnTo>
                    <a:pt x="16" y="32"/>
                  </a:lnTo>
                  <a:lnTo>
                    <a:pt x="27" y="21"/>
                  </a:lnTo>
                  <a:lnTo>
                    <a:pt x="12" y="4"/>
                  </a:lnTo>
                  <a:lnTo>
                    <a:pt x="8" y="0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7" name="Freeform 618"/>
            <p:cNvSpPr>
              <a:spLocks/>
            </p:cNvSpPr>
            <p:nvPr/>
          </p:nvSpPr>
          <p:spPr bwMode="auto">
            <a:xfrm>
              <a:off x="4417979" y="6425709"/>
              <a:ext cx="21539" cy="13172"/>
            </a:xfrm>
            <a:custGeom>
              <a:avLst/>
              <a:gdLst>
                <a:gd name="T0" fmla="*/ 0 w 29"/>
                <a:gd name="T1" fmla="*/ 0 h 23"/>
                <a:gd name="T2" fmla="*/ 0 w 29"/>
                <a:gd name="T3" fmla="*/ 0 h 23"/>
                <a:gd name="T4" fmla="*/ 0 w 29"/>
                <a:gd name="T5" fmla="*/ 0 h 23"/>
                <a:gd name="T6" fmla="*/ 0 w 29"/>
                <a:gd name="T7" fmla="*/ 0 h 23"/>
                <a:gd name="T8" fmla="*/ 0 w 29"/>
                <a:gd name="T9" fmla="*/ 0 h 23"/>
                <a:gd name="T10" fmla="*/ 0 w 29"/>
                <a:gd name="T11" fmla="*/ 0 h 23"/>
                <a:gd name="T12" fmla="*/ 0 w 29"/>
                <a:gd name="T13" fmla="*/ 0 h 23"/>
                <a:gd name="T14" fmla="*/ 0 w 29"/>
                <a:gd name="T15" fmla="*/ 0 h 23"/>
                <a:gd name="T16" fmla="*/ 0 w 29"/>
                <a:gd name="T17" fmla="*/ 0 h 23"/>
                <a:gd name="T18" fmla="*/ 0 w 2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23"/>
                <a:gd name="T32" fmla="*/ 29 w 2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23">
                  <a:moveTo>
                    <a:pt x="6" y="15"/>
                  </a:moveTo>
                  <a:lnTo>
                    <a:pt x="2" y="15"/>
                  </a:lnTo>
                  <a:lnTo>
                    <a:pt x="25" y="23"/>
                  </a:lnTo>
                  <a:lnTo>
                    <a:pt x="29" y="6"/>
                  </a:lnTo>
                  <a:lnTo>
                    <a:pt x="6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8" name="Freeform 619"/>
            <p:cNvSpPr>
              <a:spLocks/>
            </p:cNvSpPr>
            <p:nvPr/>
          </p:nvSpPr>
          <p:spPr bwMode="auto">
            <a:xfrm>
              <a:off x="4396440" y="6425709"/>
              <a:ext cx="26155" cy="14489"/>
            </a:xfrm>
            <a:custGeom>
              <a:avLst/>
              <a:gdLst>
                <a:gd name="T0" fmla="*/ 1 w 31"/>
                <a:gd name="T1" fmla="*/ 0 h 25"/>
                <a:gd name="T2" fmla="*/ 1 w 31"/>
                <a:gd name="T3" fmla="*/ 0 h 25"/>
                <a:gd name="T4" fmla="*/ 1 w 31"/>
                <a:gd name="T5" fmla="*/ 0 h 25"/>
                <a:gd name="T6" fmla="*/ 1 w 31"/>
                <a:gd name="T7" fmla="*/ 0 h 25"/>
                <a:gd name="T8" fmla="*/ 1 w 31"/>
                <a:gd name="T9" fmla="*/ 0 h 25"/>
                <a:gd name="T10" fmla="*/ 0 w 31"/>
                <a:gd name="T11" fmla="*/ 0 h 25"/>
                <a:gd name="T12" fmla="*/ 1 w 31"/>
                <a:gd name="T13" fmla="*/ 0 h 25"/>
                <a:gd name="T14" fmla="*/ 0 w 31"/>
                <a:gd name="T15" fmla="*/ 0 h 25"/>
                <a:gd name="T16" fmla="*/ 1 w 31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25"/>
                <a:gd name="T29" fmla="*/ 31 w 31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25">
                  <a:moveTo>
                    <a:pt x="10" y="25"/>
                  </a:moveTo>
                  <a:lnTo>
                    <a:pt x="8" y="25"/>
                  </a:lnTo>
                  <a:lnTo>
                    <a:pt x="31" y="15"/>
                  </a:lnTo>
                  <a:lnTo>
                    <a:pt x="25" y="0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10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19" name="Freeform 620"/>
            <p:cNvSpPr>
              <a:spLocks/>
            </p:cNvSpPr>
            <p:nvPr/>
          </p:nvSpPr>
          <p:spPr bwMode="auto">
            <a:xfrm>
              <a:off x="4390286" y="6430978"/>
              <a:ext cx="12308" cy="13172"/>
            </a:xfrm>
            <a:custGeom>
              <a:avLst/>
              <a:gdLst>
                <a:gd name="T0" fmla="*/ 0 w 17"/>
                <a:gd name="T1" fmla="*/ 0 h 22"/>
                <a:gd name="T2" fmla="*/ 0 w 17"/>
                <a:gd name="T3" fmla="*/ 0 h 22"/>
                <a:gd name="T4" fmla="*/ 0 w 17"/>
                <a:gd name="T5" fmla="*/ 0 h 22"/>
                <a:gd name="T6" fmla="*/ 0 w 17"/>
                <a:gd name="T7" fmla="*/ 0 h 22"/>
                <a:gd name="T8" fmla="*/ 0 w 17"/>
                <a:gd name="T9" fmla="*/ 0 h 22"/>
                <a:gd name="T10" fmla="*/ 0 w 17"/>
                <a:gd name="T11" fmla="*/ 0 h 22"/>
                <a:gd name="T12" fmla="*/ 0 w 17"/>
                <a:gd name="T13" fmla="*/ 0 h 22"/>
                <a:gd name="T14" fmla="*/ 0 w 17"/>
                <a:gd name="T15" fmla="*/ 0 h 22"/>
                <a:gd name="T16" fmla="*/ 0 w 17"/>
                <a:gd name="T17" fmla="*/ 0 h 22"/>
                <a:gd name="T18" fmla="*/ 0 w 17"/>
                <a:gd name="T19" fmla="*/ 0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22"/>
                <a:gd name="T32" fmla="*/ 17 w 17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22">
                  <a:moveTo>
                    <a:pt x="0" y="20"/>
                  </a:moveTo>
                  <a:lnTo>
                    <a:pt x="9" y="18"/>
                  </a:lnTo>
                  <a:lnTo>
                    <a:pt x="17" y="14"/>
                  </a:lnTo>
                  <a:lnTo>
                    <a:pt x="7" y="0"/>
                  </a:lnTo>
                  <a:lnTo>
                    <a:pt x="0" y="4"/>
                  </a:lnTo>
                  <a:lnTo>
                    <a:pt x="7" y="4"/>
                  </a:lnTo>
                  <a:lnTo>
                    <a:pt x="0" y="20"/>
                  </a:lnTo>
                  <a:lnTo>
                    <a:pt x="5" y="22"/>
                  </a:lnTo>
                  <a:lnTo>
                    <a:pt x="9" y="18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0" name="Freeform 621"/>
            <p:cNvSpPr>
              <a:spLocks/>
            </p:cNvSpPr>
            <p:nvPr/>
          </p:nvSpPr>
          <p:spPr bwMode="auto">
            <a:xfrm>
              <a:off x="4381055" y="6430978"/>
              <a:ext cx="15385" cy="13172"/>
            </a:xfrm>
            <a:custGeom>
              <a:avLst/>
              <a:gdLst>
                <a:gd name="T0" fmla="*/ 0 w 17"/>
                <a:gd name="T1" fmla="*/ 1 h 20"/>
                <a:gd name="T2" fmla="*/ 1 w 17"/>
                <a:gd name="T3" fmla="*/ 1 h 20"/>
                <a:gd name="T4" fmla="*/ 1 w 17"/>
                <a:gd name="T5" fmla="*/ 1 h 20"/>
                <a:gd name="T6" fmla="*/ 1 w 17"/>
                <a:gd name="T7" fmla="*/ 1 h 20"/>
                <a:gd name="T8" fmla="*/ 1 w 17"/>
                <a:gd name="T9" fmla="*/ 0 h 20"/>
                <a:gd name="T10" fmla="*/ 1 w 17"/>
                <a:gd name="T11" fmla="*/ 1 h 20"/>
                <a:gd name="T12" fmla="*/ 0 w 17"/>
                <a:gd name="T13" fmla="*/ 1 h 20"/>
                <a:gd name="T14" fmla="*/ 1 w 17"/>
                <a:gd name="T15" fmla="*/ 1 h 20"/>
                <a:gd name="T16" fmla="*/ 1 w 17"/>
                <a:gd name="T17" fmla="*/ 1 h 20"/>
                <a:gd name="T18" fmla="*/ 0 w 17"/>
                <a:gd name="T19" fmla="*/ 1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20"/>
                <a:gd name="T32" fmla="*/ 17 w 17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20">
                  <a:moveTo>
                    <a:pt x="0" y="12"/>
                  </a:moveTo>
                  <a:lnTo>
                    <a:pt x="4" y="16"/>
                  </a:lnTo>
                  <a:lnTo>
                    <a:pt x="10" y="20"/>
                  </a:lnTo>
                  <a:lnTo>
                    <a:pt x="17" y="4"/>
                  </a:lnTo>
                  <a:lnTo>
                    <a:pt x="11" y="0"/>
                  </a:lnTo>
                  <a:lnTo>
                    <a:pt x="15" y="4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1" name="Freeform 622"/>
            <p:cNvSpPr>
              <a:spLocks/>
            </p:cNvSpPr>
            <p:nvPr/>
          </p:nvSpPr>
          <p:spPr bwMode="auto">
            <a:xfrm>
              <a:off x="4374900" y="6425709"/>
              <a:ext cx="20001" cy="13172"/>
            </a:xfrm>
            <a:custGeom>
              <a:avLst/>
              <a:gdLst>
                <a:gd name="T0" fmla="*/ 1 w 21"/>
                <a:gd name="T1" fmla="*/ 0 h 23"/>
                <a:gd name="T2" fmla="*/ 0 w 21"/>
                <a:gd name="T3" fmla="*/ 0 h 23"/>
                <a:gd name="T4" fmla="*/ 1 w 21"/>
                <a:gd name="T5" fmla="*/ 0 h 23"/>
                <a:gd name="T6" fmla="*/ 1 w 21"/>
                <a:gd name="T7" fmla="*/ 0 h 23"/>
                <a:gd name="T8" fmla="*/ 1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1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4" y="15"/>
                  </a:moveTo>
                  <a:lnTo>
                    <a:pt x="0" y="11"/>
                  </a:lnTo>
                  <a:lnTo>
                    <a:pt x="6" y="23"/>
                  </a:lnTo>
                  <a:lnTo>
                    <a:pt x="21" y="15"/>
                  </a:lnTo>
                  <a:lnTo>
                    <a:pt x="16" y="4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2" name="Freeform 623"/>
            <p:cNvSpPr>
              <a:spLocks/>
            </p:cNvSpPr>
            <p:nvPr/>
          </p:nvSpPr>
          <p:spPr bwMode="auto">
            <a:xfrm>
              <a:off x="4364131" y="6420440"/>
              <a:ext cx="21539" cy="14489"/>
            </a:xfrm>
            <a:custGeom>
              <a:avLst/>
              <a:gdLst>
                <a:gd name="T0" fmla="*/ 0 w 27"/>
                <a:gd name="T1" fmla="*/ 0 h 25"/>
                <a:gd name="T2" fmla="*/ 1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0 w 27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5"/>
                <a:gd name="T17" fmla="*/ 27 w 27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5">
                  <a:moveTo>
                    <a:pt x="0" y="14"/>
                  </a:moveTo>
                  <a:lnTo>
                    <a:pt x="19" y="25"/>
                  </a:lnTo>
                  <a:lnTo>
                    <a:pt x="27" y="10"/>
                  </a:lnTo>
                  <a:lnTo>
                    <a:pt x="8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3" name="Freeform 624"/>
            <p:cNvSpPr>
              <a:spLocks/>
            </p:cNvSpPr>
            <p:nvPr/>
          </p:nvSpPr>
          <p:spPr bwMode="auto">
            <a:xfrm>
              <a:off x="4345668" y="6411220"/>
              <a:ext cx="26155" cy="17124"/>
            </a:xfrm>
            <a:custGeom>
              <a:avLst/>
              <a:gdLst>
                <a:gd name="T0" fmla="*/ 0 w 29"/>
                <a:gd name="T1" fmla="*/ 1 h 25"/>
                <a:gd name="T2" fmla="*/ 1 w 29"/>
                <a:gd name="T3" fmla="*/ 1 h 25"/>
                <a:gd name="T4" fmla="*/ 1 w 29"/>
                <a:gd name="T5" fmla="*/ 1 h 25"/>
                <a:gd name="T6" fmla="*/ 1 w 29"/>
                <a:gd name="T7" fmla="*/ 1 h 25"/>
                <a:gd name="T8" fmla="*/ 1 w 29"/>
                <a:gd name="T9" fmla="*/ 0 h 25"/>
                <a:gd name="T10" fmla="*/ 1 w 29"/>
                <a:gd name="T11" fmla="*/ 0 h 25"/>
                <a:gd name="T12" fmla="*/ 0 w 29"/>
                <a:gd name="T13" fmla="*/ 1 h 25"/>
                <a:gd name="T14" fmla="*/ 1 w 29"/>
                <a:gd name="T15" fmla="*/ 1 h 25"/>
                <a:gd name="T16" fmla="*/ 0 w 29"/>
                <a:gd name="T17" fmla="*/ 1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5"/>
                <a:gd name="T29" fmla="*/ 29 w 2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5">
                  <a:moveTo>
                    <a:pt x="0" y="11"/>
                  </a:moveTo>
                  <a:lnTo>
                    <a:pt x="2" y="13"/>
                  </a:lnTo>
                  <a:lnTo>
                    <a:pt x="21" y="25"/>
                  </a:lnTo>
                  <a:lnTo>
                    <a:pt x="29" y="1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4" name="Freeform 625"/>
            <p:cNvSpPr>
              <a:spLocks/>
            </p:cNvSpPr>
            <p:nvPr/>
          </p:nvSpPr>
          <p:spPr bwMode="auto">
            <a:xfrm>
              <a:off x="4330283" y="6398048"/>
              <a:ext cx="26155" cy="22393"/>
            </a:xfrm>
            <a:custGeom>
              <a:avLst/>
              <a:gdLst>
                <a:gd name="T0" fmla="*/ 0 w 30"/>
                <a:gd name="T1" fmla="*/ 1 h 34"/>
                <a:gd name="T2" fmla="*/ 1 w 30"/>
                <a:gd name="T3" fmla="*/ 1 h 34"/>
                <a:gd name="T4" fmla="*/ 1 w 30"/>
                <a:gd name="T5" fmla="*/ 1 h 34"/>
                <a:gd name="T6" fmla="*/ 1 w 30"/>
                <a:gd name="T7" fmla="*/ 0 h 34"/>
                <a:gd name="T8" fmla="*/ 0 w 30"/>
                <a:gd name="T9" fmla="*/ 1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"/>
                <a:gd name="T16" fmla="*/ 0 h 34"/>
                <a:gd name="T17" fmla="*/ 30 w 30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" h="34">
                  <a:moveTo>
                    <a:pt x="0" y="9"/>
                  </a:moveTo>
                  <a:lnTo>
                    <a:pt x="19" y="34"/>
                  </a:lnTo>
                  <a:lnTo>
                    <a:pt x="30" y="23"/>
                  </a:lnTo>
                  <a:lnTo>
                    <a:pt x="1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5" name="Freeform 626"/>
            <p:cNvSpPr>
              <a:spLocks/>
            </p:cNvSpPr>
            <p:nvPr/>
          </p:nvSpPr>
          <p:spPr bwMode="auto">
            <a:xfrm>
              <a:off x="4314898" y="6384875"/>
              <a:ext cx="24616" cy="19758"/>
            </a:xfrm>
            <a:custGeom>
              <a:avLst/>
              <a:gdLst>
                <a:gd name="T0" fmla="*/ 1 w 29"/>
                <a:gd name="T1" fmla="*/ 0 h 32"/>
                <a:gd name="T2" fmla="*/ 0 w 29"/>
                <a:gd name="T3" fmla="*/ 0 h 32"/>
                <a:gd name="T4" fmla="*/ 1 w 29"/>
                <a:gd name="T5" fmla="*/ 0 h 32"/>
                <a:gd name="T6" fmla="*/ 1 w 29"/>
                <a:gd name="T7" fmla="*/ 0 h 32"/>
                <a:gd name="T8" fmla="*/ 1 w 29"/>
                <a:gd name="T9" fmla="*/ 0 h 32"/>
                <a:gd name="T10" fmla="*/ 1 w 29"/>
                <a:gd name="T11" fmla="*/ 0 h 32"/>
                <a:gd name="T12" fmla="*/ 1 w 29"/>
                <a:gd name="T13" fmla="*/ 0 h 32"/>
                <a:gd name="T14" fmla="*/ 1 w 29"/>
                <a:gd name="T15" fmla="*/ 0 h 32"/>
                <a:gd name="T16" fmla="*/ 1 w 29"/>
                <a:gd name="T17" fmla="*/ 0 h 32"/>
                <a:gd name="T18" fmla="*/ 1 w 29"/>
                <a:gd name="T19" fmla="*/ 0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2"/>
                <a:gd name="T32" fmla="*/ 29 w 29"/>
                <a:gd name="T33" fmla="*/ 32 h 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2">
                  <a:moveTo>
                    <a:pt x="4" y="15"/>
                  </a:moveTo>
                  <a:lnTo>
                    <a:pt x="0" y="13"/>
                  </a:lnTo>
                  <a:lnTo>
                    <a:pt x="18" y="32"/>
                  </a:lnTo>
                  <a:lnTo>
                    <a:pt x="29" y="23"/>
                  </a:lnTo>
                  <a:lnTo>
                    <a:pt x="14" y="2"/>
                  </a:lnTo>
                  <a:lnTo>
                    <a:pt x="8" y="0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6" name="Freeform 627"/>
            <p:cNvSpPr>
              <a:spLocks/>
            </p:cNvSpPr>
            <p:nvPr/>
          </p:nvSpPr>
          <p:spPr bwMode="auto">
            <a:xfrm>
              <a:off x="4294897" y="6382241"/>
              <a:ext cx="26155" cy="9221"/>
            </a:xfrm>
            <a:custGeom>
              <a:avLst/>
              <a:gdLst>
                <a:gd name="T0" fmla="*/ 0 w 29"/>
                <a:gd name="T1" fmla="*/ 0 h 19"/>
                <a:gd name="T2" fmla="*/ 1 w 29"/>
                <a:gd name="T3" fmla="*/ 0 h 19"/>
                <a:gd name="T4" fmla="*/ 1 w 29"/>
                <a:gd name="T5" fmla="*/ 0 h 19"/>
                <a:gd name="T6" fmla="*/ 1 w 29"/>
                <a:gd name="T7" fmla="*/ 0 h 19"/>
                <a:gd name="T8" fmla="*/ 1 w 29"/>
                <a:gd name="T9" fmla="*/ 0 h 19"/>
                <a:gd name="T10" fmla="*/ 1 w 29"/>
                <a:gd name="T11" fmla="*/ 0 h 19"/>
                <a:gd name="T12" fmla="*/ 0 w 29"/>
                <a:gd name="T13" fmla="*/ 0 h 19"/>
                <a:gd name="T14" fmla="*/ 1 w 29"/>
                <a:gd name="T15" fmla="*/ 0 h 19"/>
                <a:gd name="T16" fmla="*/ 0 w 2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9"/>
                <a:gd name="T29" fmla="*/ 29 w 2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9">
                  <a:moveTo>
                    <a:pt x="0" y="13"/>
                  </a:moveTo>
                  <a:lnTo>
                    <a:pt x="2" y="15"/>
                  </a:lnTo>
                  <a:lnTo>
                    <a:pt x="25" y="19"/>
                  </a:lnTo>
                  <a:lnTo>
                    <a:pt x="29" y="4"/>
                  </a:lnTo>
                  <a:lnTo>
                    <a:pt x="6" y="0"/>
                  </a:lnTo>
                  <a:lnTo>
                    <a:pt x="8" y="0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7" name="Freeform 628"/>
            <p:cNvSpPr>
              <a:spLocks/>
            </p:cNvSpPr>
            <p:nvPr/>
          </p:nvSpPr>
          <p:spPr bwMode="auto">
            <a:xfrm>
              <a:off x="4279512" y="6375655"/>
              <a:ext cx="26155" cy="14489"/>
            </a:xfrm>
            <a:custGeom>
              <a:avLst/>
              <a:gdLst>
                <a:gd name="T0" fmla="*/ 0 w 29"/>
                <a:gd name="T1" fmla="*/ 0 h 25"/>
                <a:gd name="T2" fmla="*/ 1 w 29"/>
                <a:gd name="T3" fmla="*/ 0 h 25"/>
                <a:gd name="T4" fmla="*/ 1 w 29"/>
                <a:gd name="T5" fmla="*/ 0 h 25"/>
                <a:gd name="T6" fmla="*/ 1 w 29"/>
                <a:gd name="T7" fmla="*/ 0 h 25"/>
                <a:gd name="T8" fmla="*/ 1 w 29"/>
                <a:gd name="T9" fmla="*/ 0 h 25"/>
                <a:gd name="T10" fmla="*/ 1 w 29"/>
                <a:gd name="T11" fmla="*/ 0 h 25"/>
                <a:gd name="T12" fmla="*/ 0 w 29"/>
                <a:gd name="T13" fmla="*/ 0 h 25"/>
                <a:gd name="T14" fmla="*/ 1 w 29"/>
                <a:gd name="T15" fmla="*/ 0 h 25"/>
                <a:gd name="T16" fmla="*/ 0 w 29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5"/>
                <a:gd name="T29" fmla="*/ 29 w 29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5">
                  <a:moveTo>
                    <a:pt x="0" y="14"/>
                  </a:moveTo>
                  <a:lnTo>
                    <a:pt x="2" y="16"/>
                  </a:lnTo>
                  <a:lnTo>
                    <a:pt x="21" y="25"/>
                  </a:lnTo>
                  <a:lnTo>
                    <a:pt x="29" y="1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8" name="Freeform 629"/>
            <p:cNvSpPr>
              <a:spLocks/>
            </p:cNvSpPr>
            <p:nvPr/>
          </p:nvSpPr>
          <p:spPr bwMode="auto">
            <a:xfrm>
              <a:off x="4257972" y="6361166"/>
              <a:ext cx="32309" cy="23710"/>
            </a:xfrm>
            <a:custGeom>
              <a:avLst/>
              <a:gdLst>
                <a:gd name="T0" fmla="*/ 0 w 37"/>
                <a:gd name="T1" fmla="*/ 0 h 37"/>
                <a:gd name="T2" fmla="*/ 0 w 37"/>
                <a:gd name="T3" fmla="*/ 0 h 37"/>
                <a:gd name="T4" fmla="*/ 1 w 37"/>
                <a:gd name="T5" fmla="*/ 0 h 37"/>
                <a:gd name="T6" fmla="*/ 1 w 37"/>
                <a:gd name="T7" fmla="*/ 0 h 37"/>
                <a:gd name="T8" fmla="*/ 1 w 37"/>
                <a:gd name="T9" fmla="*/ 0 h 37"/>
                <a:gd name="T10" fmla="*/ 0 w 37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37"/>
                <a:gd name="T20" fmla="*/ 37 w 3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37">
                  <a:moveTo>
                    <a:pt x="0" y="14"/>
                  </a:moveTo>
                  <a:lnTo>
                    <a:pt x="0" y="12"/>
                  </a:lnTo>
                  <a:lnTo>
                    <a:pt x="25" y="37"/>
                  </a:lnTo>
                  <a:lnTo>
                    <a:pt x="37" y="25"/>
                  </a:lnTo>
                  <a:lnTo>
                    <a:pt x="12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29" name="Freeform 630"/>
            <p:cNvSpPr>
              <a:spLocks/>
            </p:cNvSpPr>
            <p:nvPr/>
          </p:nvSpPr>
          <p:spPr bwMode="auto">
            <a:xfrm>
              <a:off x="4236433" y="6346676"/>
              <a:ext cx="32309" cy="23710"/>
            </a:xfrm>
            <a:custGeom>
              <a:avLst/>
              <a:gdLst>
                <a:gd name="T0" fmla="*/ 1 w 37"/>
                <a:gd name="T1" fmla="*/ 0 h 37"/>
                <a:gd name="T2" fmla="*/ 0 w 37"/>
                <a:gd name="T3" fmla="*/ 0 h 37"/>
                <a:gd name="T4" fmla="*/ 1 w 37"/>
                <a:gd name="T5" fmla="*/ 0 h 37"/>
                <a:gd name="T6" fmla="*/ 1 w 37"/>
                <a:gd name="T7" fmla="*/ 0 h 37"/>
                <a:gd name="T8" fmla="*/ 1 w 37"/>
                <a:gd name="T9" fmla="*/ 0 h 37"/>
                <a:gd name="T10" fmla="*/ 1 w 37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37"/>
                <a:gd name="T20" fmla="*/ 37 w 3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37">
                  <a:moveTo>
                    <a:pt x="4" y="6"/>
                  </a:moveTo>
                  <a:lnTo>
                    <a:pt x="0" y="14"/>
                  </a:lnTo>
                  <a:lnTo>
                    <a:pt x="25" y="37"/>
                  </a:lnTo>
                  <a:lnTo>
                    <a:pt x="37" y="23"/>
                  </a:lnTo>
                  <a:lnTo>
                    <a:pt x="10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0" name="Freeform 631"/>
            <p:cNvSpPr>
              <a:spLocks/>
            </p:cNvSpPr>
            <p:nvPr/>
          </p:nvSpPr>
          <p:spPr bwMode="auto">
            <a:xfrm>
              <a:off x="4822612" y="6345359"/>
              <a:ext cx="10770" cy="9221"/>
            </a:xfrm>
            <a:custGeom>
              <a:avLst/>
              <a:gdLst>
                <a:gd name="T0" fmla="*/ 0 w 12"/>
                <a:gd name="T1" fmla="*/ 0 h 17"/>
                <a:gd name="T2" fmla="*/ 1 w 12"/>
                <a:gd name="T3" fmla="*/ 0 h 17"/>
                <a:gd name="T4" fmla="*/ 1 w 12"/>
                <a:gd name="T5" fmla="*/ 0 h 17"/>
                <a:gd name="T6" fmla="*/ 1 w 12"/>
                <a:gd name="T7" fmla="*/ 0 h 17"/>
                <a:gd name="T8" fmla="*/ 1 w 12"/>
                <a:gd name="T9" fmla="*/ 0 h 17"/>
                <a:gd name="T10" fmla="*/ 0 w 12"/>
                <a:gd name="T11" fmla="*/ 0 h 17"/>
                <a:gd name="T12" fmla="*/ 1 w 12"/>
                <a:gd name="T13" fmla="*/ 0 h 17"/>
                <a:gd name="T14" fmla="*/ 0 w 12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"/>
                <a:gd name="T25" fmla="*/ 0 h 17"/>
                <a:gd name="T26" fmla="*/ 12 w 12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" h="17">
                  <a:moveTo>
                    <a:pt x="0" y="17"/>
                  </a:moveTo>
                  <a:lnTo>
                    <a:pt x="2" y="17"/>
                  </a:lnTo>
                  <a:lnTo>
                    <a:pt x="12" y="15"/>
                  </a:lnTo>
                  <a:lnTo>
                    <a:pt x="12" y="0"/>
                  </a:lnTo>
                  <a:lnTo>
                    <a:pt x="2" y="0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1" name="Freeform 632"/>
            <p:cNvSpPr>
              <a:spLocks/>
            </p:cNvSpPr>
            <p:nvPr/>
          </p:nvSpPr>
          <p:spPr bwMode="auto">
            <a:xfrm>
              <a:off x="4779533" y="6342724"/>
              <a:ext cx="43079" cy="11855"/>
            </a:xfrm>
            <a:custGeom>
              <a:avLst/>
              <a:gdLst>
                <a:gd name="T0" fmla="*/ 0 w 52"/>
                <a:gd name="T1" fmla="*/ 0 h 19"/>
                <a:gd name="T2" fmla="*/ 1 w 52"/>
                <a:gd name="T3" fmla="*/ 0 h 19"/>
                <a:gd name="T4" fmla="*/ 1 w 52"/>
                <a:gd name="T5" fmla="*/ 0 h 19"/>
                <a:gd name="T6" fmla="*/ 1 w 52"/>
                <a:gd name="T7" fmla="*/ 0 h 19"/>
                <a:gd name="T8" fmla="*/ 1 w 52"/>
                <a:gd name="T9" fmla="*/ 0 h 19"/>
                <a:gd name="T10" fmla="*/ 0 w 52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19"/>
                <a:gd name="T20" fmla="*/ 52 w 52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19">
                  <a:moveTo>
                    <a:pt x="0" y="15"/>
                  </a:moveTo>
                  <a:lnTo>
                    <a:pt x="50" y="19"/>
                  </a:lnTo>
                  <a:lnTo>
                    <a:pt x="52" y="2"/>
                  </a:lnTo>
                  <a:lnTo>
                    <a:pt x="2" y="0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2" name="Freeform 633"/>
            <p:cNvSpPr>
              <a:spLocks/>
            </p:cNvSpPr>
            <p:nvPr/>
          </p:nvSpPr>
          <p:spPr bwMode="auto">
            <a:xfrm>
              <a:off x="4702607" y="6328235"/>
              <a:ext cx="80003" cy="23710"/>
            </a:xfrm>
            <a:custGeom>
              <a:avLst/>
              <a:gdLst>
                <a:gd name="T0" fmla="*/ 1 w 98"/>
                <a:gd name="T1" fmla="*/ 0 h 38"/>
                <a:gd name="T2" fmla="*/ 0 w 98"/>
                <a:gd name="T3" fmla="*/ 0 h 38"/>
                <a:gd name="T4" fmla="*/ 1 w 98"/>
                <a:gd name="T5" fmla="*/ 0 h 38"/>
                <a:gd name="T6" fmla="*/ 1 w 98"/>
                <a:gd name="T7" fmla="*/ 0 h 38"/>
                <a:gd name="T8" fmla="*/ 1 w 98"/>
                <a:gd name="T9" fmla="*/ 0 h 38"/>
                <a:gd name="T10" fmla="*/ 0 w 98"/>
                <a:gd name="T11" fmla="*/ 0 h 38"/>
                <a:gd name="T12" fmla="*/ 1 w 98"/>
                <a:gd name="T13" fmla="*/ 0 h 38"/>
                <a:gd name="T14" fmla="*/ 1 w 98"/>
                <a:gd name="T15" fmla="*/ 0 h 38"/>
                <a:gd name="T16" fmla="*/ 0 w 98"/>
                <a:gd name="T17" fmla="*/ 0 h 38"/>
                <a:gd name="T18" fmla="*/ 1 w 98"/>
                <a:gd name="T19" fmla="*/ 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8"/>
                <a:gd name="T31" fmla="*/ 0 h 38"/>
                <a:gd name="T32" fmla="*/ 98 w 98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8" h="38">
                  <a:moveTo>
                    <a:pt x="4" y="15"/>
                  </a:moveTo>
                  <a:lnTo>
                    <a:pt x="0" y="15"/>
                  </a:lnTo>
                  <a:lnTo>
                    <a:pt x="94" y="38"/>
                  </a:lnTo>
                  <a:lnTo>
                    <a:pt x="98" y="23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3" name="Freeform 634"/>
            <p:cNvSpPr>
              <a:spLocks/>
            </p:cNvSpPr>
            <p:nvPr/>
          </p:nvSpPr>
          <p:spPr bwMode="auto">
            <a:xfrm>
              <a:off x="4673375" y="6328235"/>
              <a:ext cx="30771" cy="17124"/>
            </a:xfrm>
            <a:custGeom>
              <a:avLst/>
              <a:gdLst>
                <a:gd name="T0" fmla="*/ 1 w 37"/>
                <a:gd name="T1" fmla="*/ 1 h 25"/>
                <a:gd name="T2" fmla="*/ 1 w 37"/>
                <a:gd name="T3" fmla="*/ 1 h 25"/>
                <a:gd name="T4" fmla="*/ 1 w 37"/>
                <a:gd name="T5" fmla="*/ 1 h 25"/>
                <a:gd name="T6" fmla="*/ 1 w 37"/>
                <a:gd name="T7" fmla="*/ 0 h 25"/>
                <a:gd name="T8" fmla="*/ 0 w 37"/>
                <a:gd name="T9" fmla="*/ 1 h 25"/>
                <a:gd name="T10" fmla="*/ 0 w 37"/>
                <a:gd name="T11" fmla="*/ 1 h 25"/>
                <a:gd name="T12" fmla="*/ 0 w 37"/>
                <a:gd name="T13" fmla="*/ 1 h 25"/>
                <a:gd name="T14" fmla="*/ 0 w 37"/>
                <a:gd name="T15" fmla="*/ 1 h 25"/>
                <a:gd name="T16" fmla="*/ 1 w 37"/>
                <a:gd name="T17" fmla="*/ 1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25"/>
                <a:gd name="T29" fmla="*/ 37 w 37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25">
                  <a:moveTo>
                    <a:pt x="6" y="23"/>
                  </a:moveTo>
                  <a:lnTo>
                    <a:pt x="4" y="25"/>
                  </a:lnTo>
                  <a:lnTo>
                    <a:pt x="37" y="15"/>
                  </a:lnTo>
                  <a:lnTo>
                    <a:pt x="33" y="0"/>
                  </a:lnTo>
                  <a:lnTo>
                    <a:pt x="0" y="7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9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4" name="Freeform 635"/>
            <p:cNvSpPr>
              <a:spLocks/>
            </p:cNvSpPr>
            <p:nvPr/>
          </p:nvSpPr>
          <p:spPr bwMode="auto">
            <a:xfrm>
              <a:off x="4642604" y="6334821"/>
              <a:ext cx="33848" cy="17124"/>
            </a:xfrm>
            <a:custGeom>
              <a:avLst/>
              <a:gdLst>
                <a:gd name="T0" fmla="*/ 1 w 42"/>
                <a:gd name="T1" fmla="*/ 0 h 29"/>
                <a:gd name="T2" fmla="*/ 1 w 42"/>
                <a:gd name="T3" fmla="*/ 0 h 29"/>
                <a:gd name="T4" fmla="*/ 1 w 42"/>
                <a:gd name="T5" fmla="*/ 0 h 29"/>
                <a:gd name="T6" fmla="*/ 1 w 42"/>
                <a:gd name="T7" fmla="*/ 0 h 29"/>
                <a:gd name="T8" fmla="*/ 1 w 42"/>
                <a:gd name="T9" fmla="*/ 0 h 29"/>
                <a:gd name="T10" fmla="*/ 0 w 42"/>
                <a:gd name="T11" fmla="*/ 0 h 29"/>
                <a:gd name="T12" fmla="*/ 1 w 42"/>
                <a:gd name="T13" fmla="*/ 0 h 29"/>
                <a:gd name="T14" fmla="*/ 0 w 42"/>
                <a:gd name="T15" fmla="*/ 0 h 29"/>
                <a:gd name="T16" fmla="*/ 1 w 42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29"/>
                <a:gd name="T29" fmla="*/ 42 w 42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29">
                  <a:moveTo>
                    <a:pt x="10" y="27"/>
                  </a:moveTo>
                  <a:lnTo>
                    <a:pt x="8" y="29"/>
                  </a:lnTo>
                  <a:lnTo>
                    <a:pt x="42" y="14"/>
                  </a:lnTo>
                  <a:lnTo>
                    <a:pt x="36" y="0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10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5" name="Freeform 636"/>
            <p:cNvSpPr>
              <a:spLocks/>
            </p:cNvSpPr>
            <p:nvPr/>
          </p:nvSpPr>
          <p:spPr bwMode="auto">
            <a:xfrm>
              <a:off x="4614911" y="6345359"/>
              <a:ext cx="38463" cy="21076"/>
            </a:xfrm>
            <a:custGeom>
              <a:avLst/>
              <a:gdLst>
                <a:gd name="T0" fmla="*/ 1 w 39"/>
                <a:gd name="T1" fmla="*/ 0 h 36"/>
                <a:gd name="T2" fmla="*/ 1 w 39"/>
                <a:gd name="T3" fmla="*/ 0 h 36"/>
                <a:gd name="T4" fmla="*/ 1 w 39"/>
                <a:gd name="T5" fmla="*/ 0 h 36"/>
                <a:gd name="T6" fmla="*/ 1 w 39"/>
                <a:gd name="T7" fmla="*/ 0 h 36"/>
                <a:gd name="T8" fmla="*/ 1 w 39"/>
                <a:gd name="T9" fmla="*/ 0 h 36"/>
                <a:gd name="T10" fmla="*/ 0 w 39"/>
                <a:gd name="T11" fmla="*/ 0 h 36"/>
                <a:gd name="T12" fmla="*/ 1 w 39"/>
                <a:gd name="T13" fmla="*/ 0 h 36"/>
                <a:gd name="T14" fmla="*/ 0 w 39"/>
                <a:gd name="T15" fmla="*/ 0 h 36"/>
                <a:gd name="T16" fmla="*/ 1 w 39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36"/>
                <a:gd name="T29" fmla="*/ 39 w 39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36">
                  <a:moveTo>
                    <a:pt x="14" y="34"/>
                  </a:moveTo>
                  <a:lnTo>
                    <a:pt x="12" y="36"/>
                  </a:lnTo>
                  <a:lnTo>
                    <a:pt x="39" y="11"/>
                  </a:lnTo>
                  <a:lnTo>
                    <a:pt x="29" y="0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6" name="Freeform 637"/>
            <p:cNvSpPr>
              <a:spLocks/>
            </p:cNvSpPr>
            <p:nvPr/>
          </p:nvSpPr>
          <p:spPr bwMode="auto">
            <a:xfrm>
              <a:off x="4608757" y="6359848"/>
              <a:ext cx="21539" cy="17124"/>
            </a:xfrm>
            <a:custGeom>
              <a:avLst/>
              <a:gdLst>
                <a:gd name="T0" fmla="*/ 0 w 29"/>
                <a:gd name="T1" fmla="*/ 0 h 30"/>
                <a:gd name="T2" fmla="*/ 0 w 29"/>
                <a:gd name="T3" fmla="*/ 0 h 30"/>
                <a:gd name="T4" fmla="*/ 0 w 29"/>
                <a:gd name="T5" fmla="*/ 0 h 30"/>
                <a:gd name="T6" fmla="*/ 0 w 29"/>
                <a:gd name="T7" fmla="*/ 0 h 30"/>
                <a:gd name="T8" fmla="*/ 0 w 29"/>
                <a:gd name="T9" fmla="*/ 0 h 30"/>
                <a:gd name="T10" fmla="*/ 0 w 29"/>
                <a:gd name="T11" fmla="*/ 0 h 30"/>
                <a:gd name="T12" fmla="*/ 0 w 29"/>
                <a:gd name="T13" fmla="*/ 0 h 30"/>
                <a:gd name="T14" fmla="*/ 0 w 29"/>
                <a:gd name="T15" fmla="*/ 0 h 30"/>
                <a:gd name="T16" fmla="*/ 0 w 29"/>
                <a:gd name="T17" fmla="*/ 0 h 30"/>
                <a:gd name="T18" fmla="*/ 0 w 29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0"/>
                <a:gd name="T32" fmla="*/ 29 w 29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0">
                  <a:moveTo>
                    <a:pt x="15" y="25"/>
                  </a:moveTo>
                  <a:lnTo>
                    <a:pt x="13" y="30"/>
                  </a:lnTo>
                  <a:lnTo>
                    <a:pt x="29" y="9"/>
                  </a:lnTo>
                  <a:lnTo>
                    <a:pt x="15" y="0"/>
                  </a:lnTo>
                  <a:lnTo>
                    <a:pt x="2" y="21"/>
                  </a:lnTo>
                  <a:lnTo>
                    <a:pt x="0" y="25"/>
                  </a:lnTo>
                  <a:lnTo>
                    <a:pt x="2" y="21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7" name="Freeform 638"/>
            <p:cNvSpPr>
              <a:spLocks/>
            </p:cNvSpPr>
            <p:nvPr/>
          </p:nvSpPr>
          <p:spPr bwMode="auto">
            <a:xfrm>
              <a:off x="4608757" y="6373021"/>
              <a:ext cx="12308" cy="23710"/>
            </a:xfrm>
            <a:custGeom>
              <a:avLst/>
              <a:gdLst>
                <a:gd name="T0" fmla="*/ 0 w 17"/>
                <a:gd name="T1" fmla="*/ 1 h 36"/>
                <a:gd name="T2" fmla="*/ 0 w 17"/>
                <a:gd name="T3" fmla="*/ 0 h 36"/>
                <a:gd name="T4" fmla="*/ 0 w 17"/>
                <a:gd name="T5" fmla="*/ 0 h 36"/>
                <a:gd name="T6" fmla="*/ 0 w 17"/>
                <a:gd name="T7" fmla="*/ 1 h 36"/>
                <a:gd name="T8" fmla="*/ 0 w 17"/>
                <a:gd name="T9" fmla="*/ 1 h 36"/>
                <a:gd name="T10" fmla="*/ 0 w 17"/>
                <a:gd name="T11" fmla="*/ 1 h 36"/>
                <a:gd name="T12" fmla="*/ 0 w 17"/>
                <a:gd name="T13" fmla="*/ 1 h 36"/>
                <a:gd name="T14" fmla="*/ 0 w 17"/>
                <a:gd name="T15" fmla="*/ 1 h 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36"/>
                <a:gd name="T26" fmla="*/ 17 w 17"/>
                <a:gd name="T27" fmla="*/ 36 h 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36">
                  <a:moveTo>
                    <a:pt x="17" y="34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2" y="34"/>
                  </a:lnTo>
                  <a:lnTo>
                    <a:pt x="2" y="36"/>
                  </a:lnTo>
                  <a:lnTo>
                    <a:pt x="2" y="34"/>
                  </a:lnTo>
                  <a:lnTo>
                    <a:pt x="2" y="36"/>
                  </a:lnTo>
                  <a:lnTo>
                    <a:pt x="17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8" name="Freeform 639"/>
            <p:cNvSpPr>
              <a:spLocks/>
            </p:cNvSpPr>
            <p:nvPr/>
          </p:nvSpPr>
          <p:spPr bwMode="auto">
            <a:xfrm>
              <a:off x="4608757" y="6395413"/>
              <a:ext cx="16924" cy="28979"/>
            </a:xfrm>
            <a:custGeom>
              <a:avLst/>
              <a:gdLst>
                <a:gd name="T0" fmla="*/ 0 w 23"/>
                <a:gd name="T1" fmla="*/ 0 h 46"/>
                <a:gd name="T2" fmla="*/ 0 w 23"/>
                <a:gd name="T3" fmla="*/ 0 h 46"/>
                <a:gd name="T4" fmla="*/ 0 w 23"/>
                <a:gd name="T5" fmla="*/ 0 h 46"/>
                <a:gd name="T6" fmla="*/ 0 w 23"/>
                <a:gd name="T7" fmla="*/ 0 h 46"/>
                <a:gd name="T8" fmla="*/ 0 w 23"/>
                <a:gd name="T9" fmla="*/ 0 h 46"/>
                <a:gd name="T10" fmla="*/ 0 w 23"/>
                <a:gd name="T11" fmla="*/ 0 h 46"/>
                <a:gd name="T12" fmla="*/ 0 w 23"/>
                <a:gd name="T13" fmla="*/ 0 h 46"/>
                <a:gd name="T14" fmla="*/ 0 w 23"/>
                <a:gd name="T15" fmla="*/ 0 h 46"/>
                <a:gd name="T16" fmla="*/ 0 w 23"/>
                <a:gd name="T17" fmla="*/ 0 h 46"/>
                <a:gd name="T18" fmla="*/ 0 w 23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46"/>
                <a:gd name="T32" fmla="*/ 23 w 23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46">
                  <a:moveTo>
                    <a:pt x="21" y="46"/>
                  </a:moveTo>
                  <a:lnTo>
                    <a:pt x="21" y="44"/>
                  </a:lnTo>
                  <a:lnTo>
                    <a:pt x="15" y="0"/>
                  </a:lnTo>
                  <a:lnTo>
                    <a:pt x="0" y="2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21" y="46"/>
                  </a:lnTo>
                  <a:lnTo>
                    <a:pt x="23" y="44"/>
                  </a:lnTo>
                  <a:lnTo>
                    <a:pt x="21" y="44"/>
                  </a:lnTo>
                  <a:lnTo>
                    <a:pt x="21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39" name="Freeform 640"/>
            <p:cNvSpPr>
              <a:spLocks/>
            </p:cNvSpPr>
            <p:nvPr/>
          </p:nvSpPr>
          <p:spPr bwMode="auto">
            <a:xfrm>
              <a:off x="4610295" y="6421758"/>
              <a:ext cx="15385" cy="22393"/>
            </a:xfrm>
            <a:custGeom>
              <a:avLst/>
              <a:gdLst>
                <a:gd name="T0" fmla="*/ 1 w 17"/>
                <a:gd name="T1" fmla="*/ 0 h 37"/>
                <a:gd name="T2" fmla="*/ 1 w 17"/>
                <a:gd name="T3" fmla="*/ 0 h 37"/>
                <a:gd name="T4" fmla="*/ 1 w 17"/>
                <a:gd name="T5" fmla="*/ 0 h 37"/>
                <a:gd name="T6" fmla="*/ 1 w 17"/>
                <a:gd name="T7" fmla="*/ 0 h 37"/>
                <a:gd name="T8" fmla="*/ 0 w 17"/>
                <a:gd name="T9" fmla="*/ 0 h 37"/>
                <a:gd name="T10" fmla="*/ 0 w 17"/>
                <a:gd name="T11" fmla="*/ 0 h 37"/>
                <a:gd name="T12" fmla="*/ 1 w 17"/>
                <a:gd name="T13" fmla="*/ 0 h 37"/>
                <a:gd name="T14" fmla="*/ 1 w 17"/>
                <a:gd name="T15" fmla="*/ 0 h 37"/>
                <a:gd name="T16" fmla="*/ 1 w 17"/>
                <a:gd name="T17" fmla="*/ 0 h 37"/>
                <a:gd name="T18" fmla="*/ 1 w 17"/>
                <a:gd name="T19" fmla="*/ 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37"/>
                <a:gd name="T32" fmla="*/ 17 w 17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37">
                  <a:moveTo>
                    <a:pt x="13" y="37"/>
                  </a:moveTo>
                  <a:lnTo>
                    <a:pt x="15" y="33"/>
                  </a:lnTo>
                  <a:lnTo>
                    <a:pt x="17" y="2"/>
                  </a:lnTo>
                  <a:lnTo>
                    <a:pt x="2" y="0"/>
                  </a:lnTo>
                  <a:lnTo>
                    <a:pt x="0" y="31"/>
                  </a:lnTo>
                  <a:lnTo>
                    <a:pt x="0" y="27"/>
                  </a:lnTo>
                  <a:lnTo>
                    <a:pt x="13" y="37"/>
                  </a:lnTo>
                  <a:lnTo>
                    <a:pt x="15" y="35"/>
                  </a:lnTo>
                  <a:lnTo>
                    <a:pt x="15" y="33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0" name="Freeform 641"/>
            <p:cNvSpPr>
              <a:spLocks/>
            </p:cNvSpPr>
            <p:nvPr/>
          </p:nvSpPr>
          <p:spPr bwMode="auto">
            <a:xfrm>
              <a:off x="4604141" y="6438881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1 w 21"/>
                <a:gd name="T7" fmla="*/ 0 h 25"/>
                <a:gd name="T8" fmla="*/ 0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8" y="25"/>
                  </a:moveTo>
                  <a:lnTo>
                    <a:pt x="11" y="21"/>
                  </a:lnTo>
                  <a:lnTo>
                    <a:pt x="21" y="1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4" y="10"/>
                  </a:lnTo>
                  <a:lnTo>
                    <a:pt x="8" y="25"/>
                  </a:lnTo>
                  <a:lnTo>
                    <a:pt x="10" y="23"/>
                  </a:lnTo>
                  <a:lnTo>
                    <a:pt x="11" y="21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1" name="Freeform 642"/>
            <p:cNvSpPr>
              <a:spLocks/>
            </p:cNvSpPr>
            <p:nvPr/>
          </p:nvSpPr>
          <p:spPr bwMode="auto">
            <a:xfrm>
              <a:off x="4581063" y="6444150"/>
              <a:ext cx="29232" cy="14489"/>
            </a:xfrm>
            <a:custGeom>
              <a:avLst/>
              <a:gdLst>
                <a:gd name="T0" fmla="*/ 1 w 35"/>
                <a:gd name="T1" fmla="*/ 1 h 21"/>
                <a:gd name="T2" fmla="*/ 1 w 35"/>
                <a:gd name="T3" fmla="*/ 1 h 21"/>
                <a:gd name="T4" fmla="*/ 1 w 35"/>
                <a:gd name="T5" fmla="*/ 0 h 21"/>
                <a:gd name="T6" fmla="*/ 0 w 35"/>
                <a:gd name="T7" fmla="*/ 1 h 21"/>
                <a:gd name="T8" fmla="*/ 1 w 35"/>
                <a:gd name="T9" fmla="*/ 1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1"/>
                <a:gd name="T17" fmla="*/ 35 w 35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1">
                  <a:moveTo>
                    <a:pt x="2" y="21"/>
                  </a:moveTo>
                  <a:lnTo>
                    <a:pt x="35" y="15"/>
                  </a:lnTo>
                  <a:lnTo>
                    <a:pt x="31" y="0"/>
                  </a:lnTo>
                  <a:lnTo>
                    <a:pt x="0" y="5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2" name="Freeform 643"/>
            <p:cNvSpPr>
              <a:spLocks/>
            </p:cNvSpPr>
            <p:nvPr/>
          </p:nvSpPr>
          <p:spPr bwMode="auto">
            <a:xfrm>
              <a:off x="4551831" y="6445468"/>
              <a:ext cx="30771" cy="13172"/>
            </a:xfrm>
            <a:custGeom>
              <a:avLst/>
              <a:gdLst>
                <a:gd name="T0" fmla="*/ 1 w 35"/>
                <a:gd name="T1" fmla="*/ 1 h 18"/>
                <a:gd name="T2" fmla="*/ 1 w 35"/>
                <a:gd name="T3" fmla="*/ 1 h 18"/>
                <a:gd name="T4" fmla="*/ 1 w 35"/>
                <a:gd name="T5" fmla="*/ 1 h 18"/>
                <a:gd name="T6" fmla="*/ 1 w 35"/>
                <a:gd name="T7" fmla="*/ 0 h 18"/>
                <a:gd name="T8" fmla="*/ 1 w 35"/>
                <a:gd name="T9" fmla="*/ 1 h 18"/>
                <a:gd name="T10" fmla="*/ 0 w 35"/>
                <a:gd name="T11" fmla="*/ 1 h 18"/>
                <a:gd name="T12" fmla="*/ 1 w 35"/>
                <a:gd name="T13" fmla="*/ 1 h 18"/>
                <a:gd name="T14" fmla="*/ 0 w 35"/>
                <a:gd name="T15" fmla="*/ 1 h 18"/>
                <a:gd name="T16" fmla="*/ 1 w 35"/>
                <a:gd name="T17" fmla="*/ 1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18"/>
                <a:gd name="T29" fmla="*/ 35 w 35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18">
                  <a:moveTo>
                    <a:pt x="4" y="18"/>
                  </a:moveTo>
                  <a:lnTo>
                    <a:pt x="2" y="18"/>
                  </a:lnTo>
                  <a:lnTo>
                    <a:pt x="35" y="16"/>
                  </a:lnTo>
                  <a:lnTo>
                    <a:pt x="33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3" name="Freeform 644"/>
            <p:cNvSpPr>
              <a:spLocks/>
            </p:cNvSpPr>
            <p:nvPr/>
          </p:nvSpPr>
          <p:spPr bwMode="auto">
            <a:xfrm>
              <a:off x="4524138" y="6449419"/>
              <a:ext cx="30771" cy="14489"/>
            </a:xfrm>
            <a:custGeom>
              <a:avLst/>
              <a:gdLst>
                <a:gd name="T0" fmla="*/ 1 w 38"/>
                <a:gd name="T1" fmla="*/ 0 h 27"/>
                <a:gd name="T2" fmla="*/ 1 w 38"/>
                <a:gd name="T3" fmla="*/ 0 h 27"/>
                <a:gd name="T4" fmla="*/ 1 w 38"/>
                <a:gd name="T5" fmla="*/ 0 h 27"/>
                <a:gd name="T6" fmla="*/ 1 w 38"/>
                <a:gd name="T7" fmla="*/ 0 h 27"/>
                <a:gd name="T8" fmla="*/ 0 w 38"/>
                <a:gd name="T9" fmla="*/ 0 h 27"/>
                <a:gd name="T10" fmla="*/ 1 w 38"/>
                <a:gd name="T11" fmla="*/ 0 h 27"/>
                <a:gd name="T12" fmla="*/ 1 w 38"/>
                <a:gd name="T13" fmla="*/ 0 h 27"/>
                <a:gd name="T14" fmla="*/ 1 w 38"/>
                <a:gd name="T15" fmla="*/ 0 h 27"/>
                <a:gd name="T16" fmla="*/ 1 w 38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7"/>
                <a:gd name="T29" fmla="*/ 38 w 38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7">
                  <a:moveTo>
                    <a:pt x="4" y="27"/>
                  </a:moveTo>
                  <a:lnTo>
                    <a:pt x="6" y="27"/>
                  </a:lnTo>
                  <a:lnTo>
                    <a:pt x="38" y="16"/>
                  </a:lnTo>
                  <a:lnTo>
                    <a:pt x="34" y="0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4" y="27"/>
                  </a:lnTo>
                  <a:lnTo>
                    <a:pt x="6" y="27"/>
                  </a:lnTo>
                  <a:lnTo>
                    <a:pt x="4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4" name="Freeform 645"/>
            <p:cNvSpPr>
              <a:spLocks/>
            </p:cNvSpPr>
            <p:nvPr/>
          </p:nvSpPr>
          <p:spPr bwMode="auto">
            <a:xfrm>
              <a:off x="4507214" y="6456005"/>
              <a:ext cx="20001" cy="11855"/>
            </a:xfrm>
            <a:custGeom>
              <a:avLst/>
              <a:gdLst>
                <a:gd name="T0" fmla="*/ 1 w 25"/>
                <a:gd name="T1" fmla="*/ 0 h 19"/>
                <a:gd name="T2" fmla="*/ 1 w 25"/>
                <a:gd name="T3" fmla="*/ 0 h 19"/>
                <a:gd name="T4" fmla="*/ 1 w 25"/>
                <a:gd name="T5" fmla="*/ 0 h 19"/>
                <a:gd name="T6" fmla="*/ 1 w 25"/>
                <a:gd name="T7" fmla="*/ 0 h 19"/>
                <a:gd name="T8" fmla="*/ 0 w 25"/>
                <a:gd name="T9" fmla="*/ 0 h 19"/>
                <a:gd name="T10" fmla="*/ 1 w 25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19"/>
                <a:gd name="T20" fmla="*/ 25 w 25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19">
                  <a:moveTo>
                    <a:pt x="2" y="11"/>
                  </a:moveTo>
                  <a:lnTo>
                    <a:pt x="4" y="19"/>
                  </a:lnTo>
                  <a:lnTo>
                    <a:pt x="25" y="15"/>
                  </a:lnTo>
                  <a:lnTo>
                    <a:pt x="23" y="0"/>
                  </a:lnTo>
                  <a:lnTo>
                    <a:pt x="0" y="4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5" name="Freeform 646"/>
            <p:cNvSpPr>
              <a:spLocks/>
            </p:cNvSpPr>
            <p:nvPr/>
          </p:nvSpPr>
          <p:spPr bwMode="auto">
            <a:xfrm>
              <a:off x="4939540" y="6373021"/>
              <a:ext cx="20001" cy="17124"/>
            </a:xfrm>
            <a:custGeom>
              <a:avLst/>
              <a:gdLst>
                <a:gd name="T0" fmla="*/ 0 w 23"/>
                <a:gd name="T1" fmla="*/ 1 h 26"/>
                <a:gd name="T2" fmla="*/ 1 w 23"/>
                <a:gd name="T3" fmla="*/ 1 h 26"/>
                <a:gd name="T4" fmla="*/ 1 w 23"/>
                <a:gd name="T5" fmla="*/ 1 h 26"/>
                <a:gd name="T6" fmla="*/ 1 w 23"/>
                <a:gd name="T7" fmla="*/ 1 h 26"/>
                <a:gd name="T8" fmla="*/ 1 w 23"/>
                <a:gd name="T9" fmla="*/ 0 h 26"/>
                <a:gd name="T10" fmla="*/ 1 w 23"/>
                <a:gd name="T11" fmla="*/ 1 h 26"/>
                <a:gd name="T12" fmla="*/ 1 w 23"/>
                <a:gd name="T13" fmla="*/ 0 h 26"/>
                <a:gd name="T14" fmla="*/ 0 w 23"/>
                <a:gd name="T15" fmla="*/ 1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26"/>
                <a:gd name="T26" fmla="*/ 23 w 23"/>
                <a:gd name="T27" fmla="*/ 26 h 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26">
                  <a:moveTo>
                    <a:pt x="0" y="9"/>
                  </a:moveTo>
                  <a:lnTo>
                    <a:pt x="10" y="26"/>
                  </a:lnTo>
                  <a:lnTo>
                    <a:pt x="23" y="19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6" name="Freeform 647"/>
            <p:cNvSpPr>
              <a:spLocks/>
            </p:cNvSpPr>
            <p:nvPr/>
          </p:nvSpPr>
          <p:spPr bwMode="auto">
            <a:xfrm>
              <a:off x="4922616" y="6350628"/>
              <a:ext cx="27693" cy="28979"/>
            </a:xfrm>
            <a:custGeom>
              <a:avLst/>
              <a:gdLst>
                <a:gd name="T0" fmla="*/ 1 w 35"/>
                <a:gd name="T1" fmla="*/ 0 h 46"/>
                <a:gd name="T2" fmla="*/ 0 w 35"/>
                <a:gd name="T3" fmla="*/ 0 h 46"/>
                <a:gd name="T4" fmla="*/ 1 w 35"/>
                <a:gd name="T5" fmla="*/ 0 h 46"/>
                <a:gd name="T6" fmla="*/ 1 w 35"/>
                <a:gd name="T7" fmla="*/ 0 h 46"/>
                <a:gd name="T8" fmla="*/ 1 w 35"/>
                <a:gd name="T9" fmla="*/ 0 h 46"/>
                <a:gd name="T10" fmla="*/ 1 w 35"/>
                <a:gd name="T11" fmla="*/ 0 h 46"/>
                <a:gd name="T12" fmla="*/ 1 w 35"/>
                <a:gd name="T13" fmla="*/ 0 h 46"/>
                <a:gd name="T14" fmla="*/ 1 w 35"/>
                <a:gd name="T15" fmla="*/ 0 h 46"/>
                <a:gd name="T16" fmla="*/ 1 w 35"/>
                <a:gd name="T17" fmla="*/ 0 h 46"/>
                <a:gd name="T18" fmla="*/ 1 w 35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46"/>
                <a:gd name="T32" fmla="*/ 35 w 35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46">
                  <a:moveTo>
                    <a:pt x="2" y="14"/>
                  </a:moveTo>
                  <a:lnTo>
                    <a:pt x="0" y="12"/>
                  </a:lnTo>
                  <a:lnTo>
                    <a:pt x="21" y="46"/>
                  </a:lnTo>
                  <a:lnTo>
                    <a:pt x="35" y="37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7" name="Freeform 648"/>
            <p:cNvSpPr>
              <a:spLocks/>
            </p:cNvSpPr>
            <p:nvPr/>
          </p:nvSpPr>
          <p:spPr bwMode="auto">
            <a:xfrm>
              <a:off x="4907231" y="6345359"/>
              <a:ext cx="21539" cy="14489"/>
            </a:xfrm>
            <a:custGeom>
              <a:avLst/>
              <a:gdLst>
                <a:gd name="T0" fmla="*/ 1 w 27"/>
                <a:gd name="T1" fmla="*/ 0 h 25"/>
                <a:gd name="T2" fmla="*/ 0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1 w 27"/>
                <a:gd name="T9" fmla="*/ 0 h 25"/>
                <a:gd name="T10" fmla="*/ 1 w 27"/>
                <a:gd name="T11" fmla="*/ 0 h 25"/>
                <a:gd name="T12" fmla="*/ 1 w 27"/>
                <a:gd name="T13" fmla="*/ 0 h 25"/>
                <a:gd name="T14" fmla="*/ 1 w 27"/>
                <a:gd name="T15" fmla="*/ 0 h 25"/>
                <a:gd name="T16" fmla="*/ 1 w 27"/>
                <a:gd name="T17" fmla="*/ 0 h 25"/>
                <a:gd name="T18" fmla="*/ 1 w 2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5"/>
                <a:gd name="T32" fmla="*/ 27 w 2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5">
                  <a:moveTo>
                    <a:pt x="4" y="17"/>
                  </a:moveTo>
                  <a:lnTo>
                    <a:pt x="0" y="15"/>
                  </a:lnTo>
                  <a:lnTo>
                    <a:pt x="19" y="25"/>
                  </a:lnTo>
                  <a:lnTo>
                    <a:pt x="27" y="11"/>
                  </a:lnTo>
                  <a:lnTo>
                    <a:pt x="7" y="2"/>
                  </a:lnTo>
                  <a:lnTo>
                    <a:pt x="4" y="0"/>
                  </a:lnTo>
                  <a:lnTo>
                    <a:pt x="7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8" name="Freeform 649"/>
            <p:cNvSpPr>
              <a:spLocks/>
            </p:cNvSpPr>
            <p:nvPr/>
          </p:nvSpPr>
          <p:spPr bwMode="auto">
            <a:xfrm>
              <a:off x="4871845" y="6342724"/>
              <a:ext cx="40002" cy="11855"/>
            </a:xfrm>
            <a:custGeom>
              <a:avLst/>
              <a:gdLst>
                <a:gd name="T0" fmla="*/ 0 w 48"/>
                <a:gd name="T1" fmla="*/ 0 h 19"/>
                <a:gd name="T2" fmla="*/ 1 w 48"/>
                <a:gd name="T3" fmla="*/ 0 h 19"/>
                <a:gd name="T4" fmla="*/ 1 w 48"/>
                <a:gd name="T5" fmla="*/ 0 h 19"/>
                <a:gd name="T6" fmla="*/ 0 w 48"/>
                <a:gd name="T7" fmla="*/ 0 h 19"/>
                <a:gd name="T8" fmla="*/ 0 w 4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19"/>
                <a:gd name="T17" fmla="*/ 48 w 4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19">
                  <a:moveTo>
                    <a:pt x="0" y="17"/>
                  </a:moveTo>
                  <a:lnTo>
                    <a:pt x="48" y="19"/>
                  </a:lnTo>
                  <a:lnTo>
                    <a:pt x="48" y="2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49" name="Freeform 650"/>
            <p:cNvSpPr>
              <a:spLocks/>
            </p:cNvSpPr>
            <p:nvPr/>
          </p:nvSpPr>
          <p:spPr bwMode="auto">
            <a:xfrm>
              <a:off x="4833382" y="6342724"/>
              <a:ext cx="38463" cy="10538"/>
            </a:xfrm>
            <a:custGeom>
              <a:avLst/>
              <a:gdLst>
                <a:gd name="T0" fmla="*/ 0 w 44"/>
                <a:gd name="T1" fmla="*/ 0 h 17"/>
                <a:gd name="T2" fmla="*/ 1 w 44"/>
                <a:gd name="T3" fmla="*/ 0 h 17"/>
                <a:gd name="T4" fmla="*/ 1 w 44"/>
                <a:gd name="T5" fmla="*/ 0 h 17"/>
                <a:gd name="T6" fmla="*/ 1 w 44"/>
                <a:gd name="T7" fmla="*/ 0 h 17"/>
                <a:gd name="T8" fmla="*/ 0 w 44"/>
                <a:gd name="T9" fmla="*/ 0 h 17"/>
                <a:gd name="T10" fmla="*/ 0 w 44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7"/>
                <a:gd name="T20" fmla="*/ 44 w 44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7">
                  <a:moveTo>
                    <a:pt x="0" y="9"/>
                  </a:moveTo>
                  <a:lnTo>
                    <a:pt x="1" y="17"/>
                  </a:lnTo>
                  <a:lnTo>
                    <a:pt x="44" y="17"/>
                  </a:lnTo>
                  <a:lnTo>
                    <a:pt x="44" y="0"/>
                  </a:lnTo>
                  <a:lnTo>
                    <a:pt x="0" y="2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0" name="Freeform 651"/>
            <p:cNvSpPr>
              <a:spLocks/>
            </p:cNvSpPr>
            <p:nvPr/>
          </p:nvSpPr>
          <p:spPr bwMode="auto">
            <a:xfrm>
              <a:off x="4954925" y="6390144"/>
              <a:ext cx="55387" cy="30296"/>
            </a:xfrm>
            <a:custGeom>
              <a:avLst/>
              <a:gdLst>
                <a:gd name="T0" fmla="*/ 0 w 69"/>
                <a:gd name="T1" fmla="*/ 0 h 50"/>
                <a:gd name="T2" fmla="*/ 1 w 69"/>
                <a:gd name="T3" fmla="*/ 0 h 50"/>
                <a:gd name="T4" fmla="*/ 1 w 69"/>
                <a:gd name="T5" fmla="*/ 0 h 50"/>
                <a:gd name="T6" fmla="*/ 1 w 69"/>
                <a:gd name="T7" fmla="*/ 0 h 50"/>
                <a:gd name="T8" fmla="*/ 1 w 69"/>
                <a:gd name="T9" fmla="*/ 0 h 50"/>
                <a:gd name="T10" fmla="*/ 1 w 69"/>
                <a:gd name="T11" fmla="*/ 0 h 50"/>
                <a:gd name="T12" fmla="*/ 0 w 69"/>
                <a:gd name="T13" fmla="*/ 0 h 50"/>
                <a:gd name="T14" fmla="*/ 1 w 69"/>
                <a:gd name="T15" fmla="*/ 0 h 50"/>
                <a:gd name="T16" fmla="*/ 0 w 69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9"/>
                <a:gd name="T28" fmla="*/ 0 h 50"/>
                <a:gd name="T29" fmla="*/ 69 w 69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9" h="50">
                  <a:moveTo>
                    <a:pt x="0" y="12"/>
                  </a:moveTo>
                  <a:lnTo>
                    <a:pt x="1" y="14"/>
                  </a:lnTo>
                  <a:lnTo>
                    <a:pt x="59" y="50"/>
                  </a:lnTo>
                  <a:lnTo>
                    <a:pt x="69" y="37"/>
                  </a:lnTo>
                  <a:lnTo>
                    <a:pt x="11" y="0"/>
                  </a:lnTo>
                  <a:lnTo>
                    <a:pt x="13" y="4"/>
                  </a:lnTo>
                  <a:lnTo>
                    <a:pt x="0" y="12"/>
                  </a:lnTo>
                  <a:lnTo>
                    <a:pt x="1" y="14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1" name="Freeform 652"/>
            <p:cNvSpPr>
              <a:spLocks/>
            </p:cNvSpPr>
            <p:nvPr/>
          </p:nvSpPr>
          <p:spPr bwMode="auto">
            <a:xfrm>
              <a:off x="4947233" y="6384875"/>
              <a:ext cx="15385" cy="11855"/>
            </a:xfrm>
            <a:custGeom>
              <a:avLst/>
              <a:gdLst>
                <a:gd name="T0" fmla="*/ 1 w 19"/>
                <a:gd name="T1" fmla="*/ 0 h 19"/>
                <a:gd name="T2" fmla="*/ 0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9"/>
                <a:gd name="T20" fmla="*/ 19 w 1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9">
                  <a:moveTo>
                    <a:pt x="7" y="4"/>
                  </a:moveTo>
                  <a:lnTo>
                    <a:pt x="0" y="7"/>
                  </a:lnTo>
                  <a:lnTo>
                    <a:pt x="6" y="19"/>
                  </a:lnTo>
                  <a:lnTo>
                    <a:pt x="19" y="11"/>
                  </a:lnTo>
                  <a:lnTo>
                    <a:pt x="13" y="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2" name="Freeform 653"/>
            <p:cNvSpPr>
              <a:spLocks/>
            </p:cNvSpPr>
            <p:nvPr/>
          </p:nvSpPr>
          <p:spPr bwMode="auto">
            <a:xfrm>
              <a:off x="5259554" y="6478398"/>
              <a:ext cx="63080" cy="39517"/>
            </a:xfrm>
            <a:custGeom>
              <a:avLst/>
              <a:gdLst>
                <a:gd name="T0" fmla="*/ 1 w 73"/>
                <a:gd name="T1" fmla="*/ 0 h 66"/>
                <a:gd name="T2" fmla="*/ 0 w 73"/>
                <a:gd name="T3" fmla="*/ 0 h 66"/>
                <a:gd name="T4" fmla="*/ 1 w 73"/>
                <a:gd name="T5" fmla="*/ 0 h 66"/>
                <a:gd name="T6" fmla="*/ 1 w 73"/>
                <a:gd name="T7" fmla="*/ 0 h 66"/>
                <a:gd name="T8" fmla="*/ 1 w 73"/>
                <a:gd name="T9" fmla="*/ 0 h 66"/>
                <a:gd name="T10" fmla="*/ 1 w 73"/>
                <a:gd name="T11" fmla="*/ 0 h 66"/>
                <a:gd name="T12" fmla="*/ 1 w 73"/>
                <a:gd name="T13" fmla="*/ 0 h 66"/>
                <a:gd name="T14" fmla="*/ 1 w 73"/>
                <a:gd name="T15" fmla="*/ 0 h 66"/>
                <a:gd name="T16" fmla="*/ 1 w 73"/>
                <a:gd name="T17" fmla="*/ 0 h 66"/>
                <a:gd name="T18" fmla="*/ 1 w 73"/>
                <a:gd name="T19" fmla="*/ 0 h 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3"/>
                <a:gd name="T31" fmla="*/ 0 h 66"/>
                <a:gd name="T32" fmla="*/ 73 w 73"/>
                <a:gd name="T33" fmla="*/ 66 h 6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3" h="66">
                  <a:moveTo>
                    <a:pt x="6" y="18"/>
                  </a:moveTo>
                  <a:lnTo>
                    <a:pt x="0" y="16"/>
                  </a:lnTo>
                  <a:lnTo>
                    <a:pt x="62" y="66"/>
                  </a:lnTo>
                  <a:lnTo>
                    <a:pt x="73" y="54"/>
                  </a:lnTo>
                  <a:lnTo>
                    <a:pt x="10" y="2"/>
                  </a:lnTo>
                  <a:lnTo>
                    <a:pt x="4" y="0"/>
                  </a:lnTo>
                  <a:lnTo>
                    <a:pt x="1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6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3" name="Freeform 654"/>
            <p:cNvSpPr>
              <a:spLocks/>
            </p:cNvSpPr>
            <p:nvPr/>
          </p:nvSpPr>
          <p:spPr bwMode="auto">
            <a:xfrm>
              <a:off x="5231860" y="6478398"/>
              <a:ext cx="30771" cy="11855"/>
            </a:xfrm>
            <a:custGeom>
              <a:avLst/>
              <a:gdLst>
                <a:gd name="T0" fmla="*/ 0 w 38"/>
                <a:gd name="T1" fmla="*/ 0 h 21"/>
                <a:gd name="T2" fmla="*/ 1 w 38"/>
                <a:gd name="T3" fmla="*/ 0 h 21"/>
                <a:gd name="T4" fmla="*/ 1 w 38"/>
                <a:gd name="T5" fmla="*/ 0 h 21"/>
                <a:gd name="T6" fmla="*/ 1 w 38"/>
                <a:gd name="T7" fmla="*/ 0 h 21"/>
                <a:gd name="T8" fmla="*/ 0 w 38"/>
                <a:gd name="T9" fmla="*/ 0 h 21"/>
                <a:gd name="T10" fmla="*/ 0 w 38"/>
                <a:gd name="T11" fmla="*/ 0 h 21"/>
                <a:gd name="T12" fmla="*/ 1 w 38"/>
                <a:gd name="T13" fmla="*/ 0 h 21"/>
                <a:gd name="T14" fmla="*/ 0 w 38"/>
                <a:gd name="T15" fmla="*/ 0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8"/>
                <a:gd name="T25" fmla="*/ 0 h 21"/>
                <a:gd name="T26" fmla="*/ 38 w 38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8" h="21">
                  <a:moveTo>
                    <a:pt x="0" y="21"/>
                  </a:moveTo>
                  <a:lnTo>
                    <a:pt x="2" y="21"/>
                  </a:lnTo>
                  <a:lnTo>
                    <a:pt x="38" y="18"/>
                  </a:lnTo>
                  <a:lnTo>
                    <a:pt x="36" y="0"/>
                  </a:lnTo>
                  <a:lnTo>
                    <a:pt x="0" y="6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4" name="Freeform 655"/>
            <p:cNvSpPr>
              <a:spLocks/>
            </p:cNvSpPr>
            <p:nvPr/>
          </p:nvSpPr>
          <p:spPr bwMode="auto">
            <a:xfrm>
              <a:off x="5194936" y="6481033"/>
              <a:ext cx="36925" cy="11855"/>
            </a:xfrm>
            <a:custGeom>
              <a:avLst/>
              <a:gdLst>
                <a:gd name="T0" fmla="*/ 0 w 46"/>
                <a:gd name="T1" fmla="*/ 0 h 19"/>
                <a:gd name="T2" fmla="*/ 1 w 46"/>
                <a:gd name="T3" fmla="*/ 0 h 19"/>
                <a:gd name="T4" fmla="*/ 1 w 46"/>
                <a:gd name="T5" fmla="*/ 0 h 19"/>
                <a:gd name="T6" fmla="*/ 1 w 46"/>
                <a:gd name="T7" fmla="*/ 0 h 19"/>
                <a:gd name="T8" fmla="*/ 1 w 46"/>
                <a:gd name="T9" fmla="*/ 0 h 19"/>
                <a:gd name="T10" fmla="*/ 1 w 46"/>
                <a:gd name="T11" fmla="*/ 0 h 19"/>
                <a:gd name="T12" fmla="*/ 0 w 46"/>
                <a:gd name="T13" fmla="*/ 0 h 19"/>
                <a:gd name="T14" fmla="*/ 1 w 46"/>
                <a:gd name="T15" fmla="*/ 0 h 19"/>
                <a:gd name="T16" fmla="*/ 0 w 46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19"/>
                <a:gd name="T29" fmla="*/ 46 w 46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19">
                  <a:moveTo>
                    <a:pt x="0" y="19"/>
                  </a:moveTo>
                  <a:lnTo>
                    <a:pt x="2" y="19"/>
                  </a:lnTo>
                  <a:lnTo>
                    <a:pt x="46" y="15"/>
                  </a:lnTo>
                  <a:lnTo>
                    <a:pt x="46" y="0"/>
                  </a:lnTo>
                  <a:lnTo>
                    <a:pt x="2" y="2"/>
                  </a:lnTo>
                  <a:lnTo>
                    <a:pt x="3" y="2"/>
                  </a:lnTo>
                  <a:lnTo>
                    <a:pt x="0" y="19"/>
                  </a:lnTo>
                  <a:lnTo>
                    <a:pt x="2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5" name="Freeform 656"/>
            <p:cNvSpPr>
              <a:spLocks/>
            </p:cNvSpPr>
            <p:nvPr/>
          </p:nvSpPr>
          <p:spPr bwMode="auto">
            <a:xfrm>
              <a:off x="5141087" y="6474446"/>
              <a:ext cx="53848" cy="18441"/>
            </a:xfrm>
            <a:custGeom>
              <a:avLst/>
              <a:gdLst>
                <a:gd name="T0" fmla="*/ 0 w 63"/>
                <a:gd name="T1" fmla="*/ 0 h 30"/>
                <a:gd name="T2" fmla="*/ 1 w 63"/>
                <a:gd name="T3" fmla="*/ 0 h 30"/>
                <a:gd name="T4" fmla="*/ 1 w 63"/>
                <a:gd name="T5" fmla="*/ 0 h 30"/>
                <a:gd name="T6" fmla="*/ 1 w 63"/>
                <a:gd name="T7" fmla="*/ 0 h 30"/>
                <a:gd name="T8" fmla="*/ 1 w 63"/>
                <a:gd name="T9" fmla="*/ 0 h 30"/>
                <a:gd name="T10" fmla="*/ 1 w 63"/>
                <a:gd name="T11" fmla="*/ 0 h 30"/>
                <a:gd name="T12" fmla="*/ 0 w 63"/>
                <a:gd name="T13" fmla="*/ 0 h 30"/>
                <a:gd name="T14" fmla="*/ 1 w 63"/>
                <a:gd name="T15" fmla="*/ 0 h 30"/>
                <a:gd name="T16" fmla="*/ 1 w 63"/>
                <a:gd name="T17" fmla="*/ 0 h 30"/>
                <a:gd name="T18" fmla="*/ 0 w 63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"/>
                <a:gd name="T31" fmla="*/ 0 h 30"/>
                <a:gd name="T32" fmla="*/ 63 w 63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" h="30">
                  <a:moveTo>
                    <a:pt x="0" y="13"/>
                  </a:moveTo>
                  <a:lnTo>
                    <a:pt x="6" y="15"/>
                  </a:lnTo>
                  <a:lnTo>
                    <a:pt x="60" y="30"/>
                  </a:lnTo>
                  <a:lnTo>
                    <a:pt x="63" y="13"/>
                  </a:lnTo>
                  <a:lnTo>
                    <a:pt x="10" y="0"/>
                  </a:lnTo>
                  <a:lnTo>
                    <a:pt x="14" y="1"/>
                  </a:lnTo>
                  <a:lnTo>
                    <a:pt x="0" y="13"/>
                  </a:lnTo>
                  <a:lnTo>
                    <a:pt x="2" y="15"/>
                  </a:lnTo>
                  <a:lnTo>
                    <a:pt x="6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6" name="Freeform 657"/>
            <p:cNvSpPr>
              <a:spLocks/>
            </p:cNvSpPr>
            <p:nvPr/>
          </p:nvSpPr>
          <p:spPr bwMode="auto">
            <a:xfrm>
              <a:off x="5134933" y="6467860"/>
              <a:ext cx="18462" cy="13172"/>
            </a:xfrm>
            <a:custGeom>
              <a:avLst/>
              <a:gdLst>
                <a:gd name="T0" fmla="*/ 1 w 24"/>
                <a:gd name="T1" fmla="*/ 0 h 25"/>
                <a:gd name="T2" fmla="*/ 0 w 24"/>
                <a:gd name="T3" fmla="*/ 0 h 25"/>
                <a:gd name="T4" fmla="*/ 1 w 24"/>
                <a:gd name="T5" fmla="*/ 0 h 25"/>
                <a:gd name="T6" fmla="*/ 1 w 24"/>
                <a:gd name="T7" fmla="*/ 0 h 25"/>
                <a:gd name="T8" fmla="*/ 1 w 24"/>
                <a:gd name="T9" fmla="*/ 0 h 25"/>
                <a:gd name="T10" fmla="*/ 1 w 24"/>
                <a:gd name="T11" fmla="*/ 0 h 25"/>
                <a:gd name="T12" fmla="*/ 1 w 24"/>
                <a:gd name="T13" fmla="*/ 0 h 25"/>
                <a:gd name="T14" fmla="*/ 1 w 24"/>
                <a:gd name="T15" fmla="*/ 0 h 25"/>
                <a:gd name="T16" fmla="*/ 1 w 24"/>
                <a:gd name="T17" fmla="*/ 0 h 25"/>
                <a:gd name="T18" fmla="*/ 1 w 24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5"/>
                <a:gd name="T32" fmla="*/ 24 w 24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5">
                  <a:moveTo>
                    <a:pt x="2" y="13"/>
                  </a:moveTo>
                  <a:lnTo>
                    <a:pt x="0" y="12"/>
                  </a:lnTo>
                  <a:lnTo>
                    <a:pt x="10" y="25"/>
                  </a:lnTo>
                  <a:lnTo>
                    <a:pt x="24" y="13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7" name="Freeform 658"/>
            <p:cNvSpPr>
              <a:spLocks/>
            </p:cNvSpPr>
            <p:nvPr/>
          </p:nvSpPr>
          <p:spPr bwMode="auto">
            <a:xfrm>
              <a:off x="5114932" y="6458640"/>
              <a:ext cx="26155" cy="17124"/>
            </a:xfrm>
            <a:custGeom>
              <a:avLst/>
              <a:gdLst>
                <a:gd name="T0" fmla="*/ 0 w 34"/>
                <a:gd name="T1" fmla="*/ 0 h 30"/>
                <a:gd name="T2" fmla="*/ 0 w 34"/>
                <a:gd name="T3" fmla="*/ 0 h 30"/>
                <a:gd name="T4" fmla="*/ 1 w 34"/>
                <a:gd name="T5" fmla="*/ 0 h 30"/>
                <a:gd name="T6" fmla="*/ 1 w 34"/>
                <a:gd name="T7" fmla="*/ 0 h 30"/>
                <a:gd name="T8" fmla="*/ 1 w 34"/>
                <a:gd name="T9" fmla="*/ 0 h 30"/>
                <a:gd name="T10" fmla="*/ 0 w 34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30"/>
                <a:gd name="T20" fmla="*/ 34 w 34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30">
                  <a:moveTo>
                    <a:pt x="0" y="13"/>
                  </a:moveTo>
                  <a:lnTo>
                    <a:pt x="0" y="11"/>
                  </a:lnTo>
                  <a:lnTo>
                    <a:pt x="26" y="30"/>
                  </a:lnTo>
                  <a:lnTo>
                    <a:pt x="34" y="17"/>
                  </a:lnTo>
                  <a:lnTo>
                    <a:pt x="9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8" name="Freeform 659"/>
            <p:cNvSpPr>
              <a:spLocks/>
            </p:cNvSpPr>
            <p:nvPr/>
          </p:nvSpPr>
          <p:spPr bwMode="auto">
            <a:xfrm>
              <a:off x="5091854" y="6444150"/>
              <a:ext cx="27693" cy="19758"/>
            </a:xfrm>
            <a:custGeom>
              <a:avLst/>
              <a:gdLst>
                <a:gd name="T0" fmla="*/ 0 w 36"/>
                <a:gd name="T1" fmla="*/ 0 h 32"/>
                <a:gd name="T2" fmla="*/ 1 w 36"/>
                <a:gd name="T3" fmla="*/ 0 h 32"/>
                <a:gd name="T4" fmla="*/ 1 w 36"/>
                <a:gd name="T5" fmla="*/ 0 h 32"/>
                <a:gd name="T6" fmla="*/ 1 w 36"/>
                <a:gd name="T7" fmla="*/ 0 h 32"/>
                <a:gd name="T8" fmla="*/ 1 w 36"/>
                <a:gd name="T9" fmla="*/ 0 h 32"/>
                <a:gd name="T10" fmla="*/ 1 w 36"/>
                <a:gd name="T11" fmla="*/ 0 h 32"/>
                <a:gd name="T12" fmla="*/ 1 w 36"/>
                <a:gd name="T13" fmla="*/ 0 h 32"/>
                <a:gd name="T14" fmla="*/ 0 w 36"/>
                <a:gd name="T15" fmla="*/ 0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32"/>
                <a:gd name="T26" fmla="*/ 36 w 36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32">
                  <a:moveTo>
                    <a:pt x="0" y="13"/>
                  </a:moveTo>
                  <a:lnTo>
                    <a:pt x="27" y="32"/>
                  </a:lnTo>
                  <a:lnTo>
                    <a:pt x="36" y="19"/>
                  </a:lnTo>
                  <a:lnTo>
                    <a:pt x="9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7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59" name="Freeform 660"/>
            <p:cNvSpPr>
              <a:spLocks/>
            </p:cNvSpPr>
            <p:nvPr/>
          </p:nvSpPr>
          <p:spPr bwMode="auto">
            <a:xfrm>
              <a:off x="5058007" y="6430978"/>
              <a:ext cx="40002" cy="23710"/>
            </a:xfrm>
            <a:custGeom>
              <a:avLst/>
              <a:gdLst>
                <a:gd name="T0" fmla="*/ 0 w 48"/>
                <a:gd name="T1" fmla="*/ 1 h 36"/>
                <a:gd name="T2" fmla="*/ 1 w 48"/>
                <a:gd name="T3" fmla="*/ 1 h 36"/>
                <a:gd name="T4" fmla="*/ 1 w 48"/>
                <a:gd name="T5" fmla="*/ 1 h 36"/>
                <a:gd name="T6" fmla="*/ 1 w 48"/>
                <a:gd name="T7" fmla="*/ 0 h 36"/>
                <a:gd name="T8" fmla="*/ 0 w 48"/>
                <a:gd name="T9" fmla="*/ 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36"/>
                <a:gd name="T17" fmla="*/ 48 w 4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36">
                  <a:moveTo>
                    <a:pt x="0" y="13"/>
                  </a:moveTo>
                  <a:lnTo>
                    <a:pt x="41" y="36"/>
                  </a:lnTo>
                  <a:lnTo>
                    <a:pt x="48" y="23"/>
                  </a:lnTo>
                  <a:lnTo>
                    <a:pt x="8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0" name="Freeform 661"/>
            <p:cNvSpPr>
              <a:spLocks/>
            </p:cNvSpPr>
            <p:nvPr/>
          </p:nvSpPr>
          <p:spPr bwMode="auto">
            <a:xfrm>
              <a:off x="5013389" y="6415172"/>
              <a:ext cx="49233" cy="23710"/>
            </a:xfrm>
            <a:custGeom>
              <a:avLst/>
              <a:gdLst>
                <a:gd name="T0" fmla="*/ 0 w 58"/>
                <a:gd name="T1" fmla="*/ 0 h 38"/>
                <a:gd name="T2" fmla="*/ 1 w 58"/>
                <a:gd name="T3" fmla="*/ 0 h 38"/>
                <a:gd name="T4" fmla="*/ 1 w 58"/>
                <a:gd name="T5" fmla="*/ 0 h 38"/>
                <a:gd name="T6" fmla="*/ 1 w 58"/>
                <a:gd name="T7" fmla="*/ 0 h 38"/>
                <a:gd name="T8" fmla="*/ 0 w 58"/>
                <a:gd name="T9" fmla="*/ 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38"/>
                <a:gd name="T17" fmla="*/ 58 w 58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38">
                  <a:moveTo>
                    <a:pt x="0" y="13"/>
                  </a:moveTo>
                  <a:lnTo>
                    <a:pt x="50" y="38"/>
                  </a:lnTo>
                  <a:lnTo>
                    <a:pt x="58" y="25"/>
                  </a:lnTo>
                  <a:lnTo>
                    <a:pt x="8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1" name="Freeform 662"/>
            <p:cNvSpPr>
              <a:spLocks/>
            </p:cNvSpPr>
            <p:nvPr/>
          </p:nvSpPr>
          <p:spPr bwMode="auto">
            <a:xfrm>
              <a:off x="5002620" y="6411220"/>
              <a:ext cx="16924" cy="13172"/>
            </a:xfrm>
            <a:custGeom>
              <a:avLst/>
              <a:gdLst>
                <a:gd name="T0" fmla="*/ 1 w 21"/>
                <a:gd name="T1" fmla="*/ 0 h 21"/>
                <a:gd name="T2" fmla="*/ 0 w 21"/>
                <a:gd name="T3" fmla="*/ 0 h 21"/>
                <a:gd name="T4" fmla="*/ 1 w 21"/>
                <a:gd name="T5" fmla="*/ 0 h 21"/>
                <a:gd name="T6" fmla="*/ 1 w 21"/>
                <a:gd name="T7" fmla="*/ 0 h 21"/>
                <a:gd name="T8" fmla="*/ 1 w 21"/>
                <a:gd name="T9" fmla="*/ 0 h 21"/>
                <a:gd name="T10" fmla="*/ 1 w 21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21"/>
                <a:gd name="T20" fmla="*/ 21 w 21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21">
                  <a:moveTo>
                    <a:pt x="6" y="6"/>
                  </a:moveTo>
                  <a:lnTo>
                    <a:pt x="0" y="13"/>
                  </a:lnTo>
                  <a:lnTo>
                    <a:pt x="13" y="21"/>
                  </a:lnTo>
                  <a:lnTo>
                    <a:pt x="21" y="8"/>
                  </a:lnTo>
                  <a:lnTo>
                    <a:pt x="10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2" name="Freeform 663"/>
            <p:cNvSpPr>
              <a:spLocks/>
            </p:cNvSpPr>
            <p:nvPr/>
          </p:nvSpPr>
          <p:spPr bwMode="auto">
            <a:xfrm>
              <a:off x="6551917" y="6523184"/>
              <a:ext cx="27693" cy="22393"/>
            </a:xfrm>
            <a:custGeom>
              <a:avLst/>
              <a:gdLst>
                <a:gd name="T0" fmla="*/ 1 w 32"/>
                <a:gd name="T1" fmla="*/ 0 h 37"/>
                <a:gd name="T2" fmla="*/ 1 w 32"/>
                <a:gd name="T3" fmla="*/ 0 h 37"/>
                <a:gd name="T4" fmla="*/ 1 w 32"/>
                <a:gd name="T5" fmla="*/ 0 h 37"/>
                <a:gd name="T6" fmla="*/ 0 w 32"/>
                <a:gd name="T7" fmla="*/ 0 h 37"/>
                <a:gd name="T8" fmla="*/ 1 w 32"/>
                <a:gd name="T9" fmla="*/ 0 h 37"/>
                <a:gd name="T10" fmla="*/ 1 w 32"/>
                <a:gd name="T11" fmla="*/ 0 h 37"/>
                <a:gd name="T12" fmla="*/ 1 w 32"/>
                <a:gd name="T13" fmla="*/ 0 h 37"/>
                <a:gd name="T14" fmla="*/ 1 w 32"/>
                <a:gd name="T15" fmla="*/ 0 h 37"/>
                <a:gd name="T16" fmla="*/ 1 w 32"/>
                <a:gd name="T17" fmla="*/ 0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37"/>
                <a:gd name="T29" fmla="*/ 32 w 32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37">
                  <a:moveTo>
                    <a:pt x="32" y="23"/>
                  </a:moveTo>
                  <a:lnTo>
                    <a:pt x="32" y="25"/>
                  </a:lnTo>
                  <a:lnTo>
                    <a:pt x="11" y="0"/>
                  </a:lnTo>
                  <a:lnTo>
                    <a:pt x="0" y="10"/>
                  </a:lnTo>
                  <a:lnTo>
                    <a:pt x="21" y="35"/>
                  </a:lnTo>
                  <a:lnTo>
                    <a:pt x="23" y="37"/>
                  </a:lnTo>
                  <a:lnTo>
                    <a:pt x="21" y="35"/>
                  </a:lnTo>
                  <a:lnTo>
                    <a:pt x="23" y="37"/>
                  </a:lnTo>
                  <a:lnTo>
                    <a:pt x="3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3" name="Freeform 664"/>
            <p:cNvSpPr>
              <a:spLocks/>
            </p:cNvSpPr>
            <p:nvPr/>
          </p:nvSpPr>
          <p:spPr bwMode="auto">
            <a:xfrm>
              <a:off x="6573456" y="6537673"/>
              <a:ext cx="29232" cy="21076"/>
            </a:xfrm>
            <a:custGeom>
              <a:avLst/>
              <a:gdLst>
                <a:gd name="T0" fmla="*/ 1 w 36"/>
                <a:gd name="T1" fmla="*/ 0 h 35"/>
                <a:gd name="T2" fmla="*/ 1 w 36"/>
                <a:gd name="T3" fmla="*/ 0 h 35"/>
                <a:gd name="T4" fmla="*/ 0 w 36"/>
                <a:gd name="T5" fmla="*/ 0 h 35"/>
                <a:gd name="T6" fmla="*/ 1 w 36"/>
                <a:gd name="T7" fmla="*/ 0 h 35"/>
                <a:gd name="T8" fmla="*/ 1 w 36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5"/>
                <a:gd name="T17" fmla="*/ 36 w 36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5">
                  <a:moveTo>
                    <a:pt x="36" y="23"/>
                  </a:moveTo>
                  <a:lnTo>
                    <a:pt x="9" y="0"/>
                  </a:lnTo>
                  <a:lnTo>
                    <a:pt x="0" y="14"/>
                  </a:lnTo>
                  <a:lnTo>
                    <a:pt x="27" y="35"/>
                  </a:lnTo>
                  <a:lnTo>
                    <a:pt x="36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4" name="Freeform 665"/>
            <p:cNvSpPr>
              <a:spLocks/>
            </p:cNvSpPr>
            <p:nvPr/>
          </p:nvSpPr>
          <p:spPr bwMode="auto">
            <a:xfrm>
              <a:off x="6585765" y="6586410"/>
              <a:ext cx="21539" cy="15807"/>
            </a:xfrm>
            <a:custGeom>
              <a:avLst/>
              <a:gdLst>
                <a:gd name="T0" fmla="*/ 1 w 27"/>
                <a:gd name="T1" fmla="*/ 0 h 27"/>
                <a:gd name="T2" fmla="*/ 1 w 27"/>
                <a:gd name="T3" fmla="*/ 0 h 27"/>
                <a:gd name="T4" fmla="*/ 1 w 27"/>
                <a:gd name="T5" fmla="*/ 0 h 27"/>
                <a:gd name="T6" fmla="*/ 1 w 27"/>
                <a:gd name="T7" fmla="*/ 0 h 27"/>
                <a:gd name="T8" fmla="*/ 1 w 27"/>
                <a:gd name="T9" fmla="*/ 0 h 27"/>
                <a:gd name="T10" fmla="*/ 0 w 27"/>
                <a:gd name="T11" fmla="*/ 0 h 27"/>
                <a:gd name="T12" fmla="*/ 1 w 27"/>
                <a:gd name="T13" fmla="*/ 0 h 27"/>
                <a:gd name="T14" fmla="*/ 0 w 27"/>
                <a:gd name="T15" fmla="*/ 0 h 27"/>
                <a:gd name="T16" fmla="*/ 0 w 27"/>
                <a:gd name="T17" fmla="*/ 0 h 27"/>
                <a:gd name="T18" fmla="*/ 1 w 2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14" y="25"/>
                  </a:moveTo>
                  <a:lnTo>
                    <a:pt x="14" y="27"/>
                  </a:lnTo>
                  <a:lnTo>
                    <a:pt x="27" y="11"/>
                  </a:lnTo>
                  <a:lnTo>
                    <a:pt x="16" y="0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4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5" name="Freeform 666"/>
            <p:cNvSpPr>
              <a:spLocks/>
            </p:cNvSpPr>
            <p:nvPr/>
          </p:nvSpPr>
          <p:spPr bwMode="auto">
            <a:xfrm>
              <a:off x="6578072" y="6596948"/>
              <a:ext cx="18462" cy="14489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1 w 21"/>
                <a:gd name="T5" fmla="*/ 0 h 23"/>
                <a:gd name="T6" fmla="*/ 1 w 21"/>
                <a:gd name="T7" fmla="*/ 0 h 23"/>
                <a:gd name="T8" fmla="*/ 0 w 21"/>
                <a:gd name="T9" fmla="*/ 0 h 23"/>
                <a:gd name="T10" fmla="*/ 1 w 21"/>
                <a:gd name="T11" fmla="*/ 0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23"/>
                <a:gd name="T20" fmla="*/ 21 w 21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23">
                  <a:moveTo>
                    <a:pt x="5" y="17"/>
                  </a:moveTo>
                  <a:lnTo>
                    <a:pt x="13" y="23"/>
                  </a:lnTo>
                  <a:lnTo>
                    <a:pt x="21" y="8"/>
                  </a:lnTo>
                  <a:lnTo>
                    <a:pt x="7" y="0"/>
                  </a:lnTo>
                  <a:lnTo>
                    <a:pt x="0" y="13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6" name="Freeform 667"/>
            <p:cNvSpPr>
              <a:spLocks/>
            </p:cNvSpPr>
            <p:nvPr/>
          </p:nvSpPr>
          <p:spPr bwMode="auto">
            <a:xfrm>
              <a:off x="5305710" y="6512646"/>
              <a:ext cx="16924" cy="39517"/>
            </a:xfrm>
            <a:custGeom>
              <a:avLst/>
              <a:gdLst>
                <a:gd name="T0" fmla="*/ 0 w 23"/>
                <a:gd name="T1" fmla="*/ 0 h 65"/>
                <a:gd name="T2" fmla="*/ 0 w 23"/>
                <a:gd name="T3" fmla="*/ 0 h 65"/>
                <a:gd name="T4" fmla="*/ 0 w 23"/>
                <a:gd name="T5" fmla="*/ 0 h 65"/>
                <a:gd name="T6" fmla="*/ 0 w 23"/>
                <a:gd name="T7" fmla="*/ 0 h 65"/>
                <a:gd name="T8" fmla="*/ 0 w 23"/>
                <a:gd name="T9" fmla="*/ 0 h 65"/>
                <a:gd name="T10" fmla="*/ 0 w 23"/>
                <a:gd name="T11" fmla="*/ 0 h 65"/>
                <a:gd name="T12" fmla="*/ 0 w 23"/>
                <a:gd name="T13" fmla="*/ 0 h 65"/>
                <a:gd name="T14" fmla="*/ 0 w 23"/>
                <a:gd name="T15" fmla="*/ 0 h 65"/>
                <a:gd name="T16" fmla="*/ 0 w 23"/>
                <a:gd name="T17" fmla="*/ 0 h 65"/>
                <a:gd name="T18" fmla="*/ 0 w 23"/>
                <a:gd name="T19" fmla="*/ 0 h 6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65"/>
                <a:gd name="T32" fmla="*/ 23 w 23"/>
                <a:gd name="T33" fmla="*/ 65 h 6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65">
                  <a:moveTo>
                    <a:pt x="15" y="57"/>
                  </a:moveTo>
                  <a:lnTo>
                    <a:pt x="17" y="61"/>
                  </a:lnTo>
                  <a:lnTo>
                    <a:pt x="23" y="2"/>
                  </a:lnTo>
                  <a:lnTo>
                    <a:pt x="8" y="0"/>
                  </a:lnTo>
                  <a:lnTo>
                    <a:pt x="2" y="59"/>
                  </a:lnTo>
                  <a:lnTo>
                    <a:pt x="2" y="65"/>
                  </a:lnTo>
                  <a:lnTo>
                    <a:pt x="2" y="59"/>
                  </a:lnTo>
                  <a:lnTo>
                    <a:pt x="0" y="63"/>
                  </a:lnTo>
                  <a:lnTo>
                    <a:pt x="2" y="65"/>
                  </a:lnTo>
                  <a:lnTo>
                    <a:pt x="15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7" name="Freeform 668"/>
            <p:cNvSpPr>
              <a:spLocks/>
            </p:cNvSpPr>
            <p:nvPr/>
          </p:nvSpPr>
          <p:spPr bwMode="auto">
            <a:xfrm>
              <a:off x="5305710" y="6546893"/>
              <a:ext cx="38463" cy="46103"/>
            </a:xfrm>
            <a:custGeom>
              <a:avLst/>
              <a:gdLst>
                <a:gd name="T0" fmla="*/ 1 w 46"/>
                <a:gd name="T1" fmla="*/ 0 h 75"/>
                <a:gd name="T2" fmla="*/ 1 w 46"/>
                <a:gd name="T3" fmla="*/ 0 h 75"/>
                <a:gd name="T4" fmla="*/ 0 w 46"/>
                <a:gd name="T5" fmla="*/ 0 h 75"/>
                <a:gd name="T6" fmla="*/ 1 w 46"/>
                <a:gd name="T7" fmla="*/ 0 h 75"/>
                <a:gd name="T8" fmla="*/ 1 w 46"/>
                <a:gd name="T9" fmla="*/ 0 h 75"/>
                <a:gd name="T10" fmla="*/ 1 w 46"/>
                <a:gd name="T11" fmla="*/ 0 h 75"/>
                <a:gd name="T12" fmla="*/ 1 w 46"/>
                <a:gd name="T13" fmla="*/ 0 h 75"/>
                <a:gd name="T14" fmla="*/ 1 w 46"/>
                <a:gd name="T15" fmla="*/ 0 h 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"/>
                <a:gd name="T25" fmla="*/ 0 h 75"/>
                <a:gd name="T26" fmla="*/ 46 w 46"/>
                <a:gd name="T27" fmla="*/ 75 h 7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" h="75">
                  <a:moveTo>
                    <a:pt x="46" y="68"/>
                  </a:moveTo>
                  <a:lnTo>
                    <a:pt x="13" y="0"/>
                  </a:lnTo>
                  <a:lnTo>
                    <a:pt x="0" y="8"/>
                  </a:lnTo>
                  <a:lnTo>
                    <a:pt x="31" y="75"/>
                  </a:lnTo>
                  <a:lnTo>
                    <a:pt x="33" y="75"/>
                  </a:lnTo>
                  <a:lnTo>
                    <a:pt x="31" y="75"/>
                  </a:lnTo>
                  <a:lnTo>
                    <a:pt x="33" y="75"/>
                  </a:lnTo>
                  <a:lnTo>
                    <a:pt x="46" y="6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8" name="Freeform 669"/>
            <p:cNvSpPr>
              <a:spLocks/>
            </p:cNvSpPr>
            <p:nvPr/>
          </p:nvSpPr>
          <p:spPr bwMode="auto">
            <a:xfrm>
              <a:off x="5333403" y="6587727"/>
              <a:ext cx="23078" cy="23710"/>
            </a:xfrm>
            <a:custGeom>
              <a:avLst/>
              <a:gdLst>
                <a:gd name="T0" fmla="*/ 1 w 28"/>
                <a:gd name="T1" fmla="*/ 1 h 36"/>
                <a:gd name="T2" fmla="*/ 1 w 28"/>
                <a:gd name="T3" fmla="*/ 1 h 36"/>
                <a:gd name="T4" fmla="*/ 1 w 28"/>
                <a:gd name="T5" fmla="*/ 0 h 36"/>
                <a:gd name="T6" fmla="*/ 0 w 28"/>
                <a:gd name="T7" fmla="*/ 1 h 36"/>
                <a:gd name="T8" fmla="*/ 1 w 28"/>
                <a:gd name="T9" fmla="*/ 1 h 36"/>
                <a:gd name="T10" fmla="*/ 1 w 28"/>
                <a:gd name="T11" fmla="*/ 1 h 36"/>
                <a:gd name="T12" fmla="*/ 1 w 28"/>
                <a:gd name="T13" fmla="*/ 1 h 36"/>
                <a:gd name="T14" fmla="*/ 1 w 28"/>
                <a:gd name="T15" fmla="*/ 1 h 36"/>
                <a:gd name="T16" fmla="*/ 1 w 28"/>
                <a:gd name="T17" fmla="*/ 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"/>
                <a:gd name="T28" fmla="*/ 0 h 36"/>
                <a:gd name="T29" fmla="*/ 28 w 28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" h="36">
                  <a:moveTo>
                    <a:pt x="28" y="26"/>
                  </a:moveTo>
                  <a:lnTo>
                    <a:pt x="28" y="28"/>
                  </a:lnTo>
                  <a:lnTo>
                    <a:pt x="13" y="0"/>
                  </a:lnTo>
                  <a:lnTo>
                    <a:pt x="0" y="7"/>
                  </a:lnTo>
                  <a:lnTo>
                    <a:pt x="13" y="34"/>
                  </a:lnTo>
                  <a:lnTo>
                    <a:pt x="13" y="36"/>
                  </a:lnTo>
                  <a:lnTo>
                    <a:pt x="13" y="34"/>
                  </a:lnTo>
                  <a:lnTo>
                    <a:pt x="13" y="36"/>
                  </a:lnTo>
                  <a:lnTo>
                    <a:pt x="2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69" name="Freeform 670"/>
            <p:cNvSpPr>
              <a:spLocks/>
            </p:cNvSpPr>
            <p:nvPr/>
          </p:nvSpPr>
          <p:spPr bwMode="auto">
            <a:xfrm>
              <a:off x="5344173" y="6604851"/>
              <a:ext cx="29232" cy="22393"/>
            </a:xfrm>
            <a:custGeom>
              <a:avLst/>
              <a:gdLst>
                <a:gd name="T0" fmla="*/ 1 w 33"/>
                <a:gd name="T1" fmla="*/ 0 h 39"/>
                <a:gd name="T2" fmla="*/ 1 w 33"/>
                <a:gd name="T3" fmla="*/ 0 h 39"/>
                <a:gd name="T4" fmla="*/ 1 w 33"/>
                <a:gd name="T5" fmla="*/ 0 h 39"/>
                <a:gd name="T6" fmla="*/ 0 w 33"/>
                <a:gd name="T7" fmla="*/ 0 h 39"/>
                <a:gd name="T8" fmla="*/ 1 w 33"/>
                <a:gd name="T9" fmla="*/ 0 h 39"/>
                <a:gd name="T10" fmla="*/ 1 w 33"/>
                <a:gd name="T11" fmla="*/ 0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39"/>
                <a:gd name="T20" fmla="*/ 33 w 33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39">
                  <a:moveTo>
                    <a:pt x="25" y="35"/>
                  </a:moveTo>
                  <a:lnTo>
                    <a:pt x="33" y="31"/>
                  </a:lnTo>
                  <a:lnTo>
                    <a:pt x="15" y="0"/>
                  </a:lnTo>
                  <a:lnTo>
                    <a:pt x="0" y="10"/>
                  </a:lnTo>
                  <a:lnTo>
                    <a:pt x="17" y="39"/>
                  </a:lnTo>
                  <a:lnTo>
                    <a:pt x="25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0" name="Freeform 671"/>
            <p:cNvSpPr>
              <a:spLocks/>
            </p:cNvSpPr>
            <p:nvPr/>
          </p:nvSpPr>
          <p:spPr bwMode="auto">
            <a:xfrm>
              <a:off x="5322633" y="6395413"/>
              <a:ext cx="21539" cy="10538"/>
            </a:xfrm>
            <a:custGeom>
              <a:avLst/>
              <a:gdLst>
                <a:gd name="T0" fmla="*/ 1 w 27"/>
                <a:gd name="T1" fmla="*/ 0 h 19"/>
                <a:gd name="T2" fmla="*/ 1 w 27"/>
                <a:gd name="T3" fmla="*/ 0 h 19"/>
                <a:gd name="T4" fmla="*/ 1 w 27"/>
                <a:gd name="T5" fmla="*/ 0 h 19"/>
                <a:gd name="T6" fmla="*/ 1 w 27"/>
                <a:gd name="T7" fmla="*/ 0 h 19"/>
                <a:gd name="T8" fmla="*/ 1 w 27"/>
                <a:gd name="T9" fmla="*/ 0 h 19"/>
                <a:gd name="T10" fmla="*/ 0 w 27"/>
                <a:gd name="T11" fmla="*/ 0 h 19"/>
                <a:gd name="T12" fmla="*/ 1 w 27"/>
                <a:gd name="T13" fmla="*/ 0 h 19"/>
                <a:gd name="T14" fmla="*/ 1 w 27"/>
                <a:gd name="T15" fmla="*/ 0 h 19"/>
                <a:gd name="T16" fmla="*/ 0 w 27"/>
                <a:gd name="T17" fmla="*/ 0 h 19"/>
                <a:gd name="T18" fmla="*/ 1 w 27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19"/>
                <a:gd name="T32" fmla="*/ 27 w 27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19">
                  <a:moveTo>
                    <a:pt x="17" y="12"/>
                  </a:moveTo>
                  <a:lnTo>
                    <a:pt x="10" y="19"/>
                  </a:lnTo>
                  <a:lnTo>
                    <a:pt x="27" y="15"/>
                  </a:lnTo>
                  <a:lnTo>
                    <a:pt x="25" y="0"/>
                  </a:lnTo>
                  <a:lnTo>
                    <a:pt x="8" y="4"/>
                  </a:lnTo>
                  <a:lnTo>
                    <a:pt x="0" y="12"/>
                  </a:lnTo>
                  <a:lnTo>
                    <a:pt x="8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1" name="Freeform 672"/>
            <p:cNvSpPr>
              <a:spLocks/>
            </p:cNvSpPr>
            <p:nvPr/>
          </p:nvSpPr>
          <p:spPr bwMode="auto">
            <a:xfrm>
              <a:off x="5310325" y="6401999"/>
              <a:ext cx="23078" cy="111964"/>
            </a:xfrm>
            <a:custGeom>
              <a:avLst/>
              <a:gdLst>
                <a:gd name="T0" fmla="*/ 1 w 30"/>
                <a:gd name="T1" fmla="*/ 0 h 184"/>
                <a:gd name="T2" fmla="*/ 1 w 30"/>
                <a:gd name="T3" fmla="*/ 0 h 184"/>
                <a:gd name="T4" fmla="*/ 1 w 30"/>
                <a:gd name="T5" fmla="*/ 0 h 184"/>
                <a:gd name="T6" fmla="*/ 1 w 30"/>
                <a:gd name="T7" fmla="*/ 0 h 184"/>
                <a:gd name="T8" fmla="*/ 0 w 30"/>
                <a:gd name="T9" fmla="*/ 0 h 184"/>
                <a:gd name="T10" fmla="*/ 1 w 30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184"/>
                <a:gd name="T20" fmla="*/ 30 w 30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184">
                  <a:moveTo>
                    <a:pt x="7" y="184"/>
                  </a:moveTo>
                  <a:lnTo>
                    <a:pt x="15" y="184"/>
                  </a:lnTo>
                  <a:lnTo>
                    <a:pt x="30" y="0"/>
                  </a:lnTo>
                  <a:lnTo>
                    <a:pt x="13" y="0"/>
                  </a:lnTo>
                  <a:lnTo>
                    <a:pt x="0" y="182"/>
                  </a:lnTo>
                  <a:lnTo>
                    <a:pt x="7" y="18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2" name="Freeform 673"/>
            <p:cNvSpPr>
              <a:spLocks/>
            </p:cNvSpPr>
            <p:nvPr/>
          </p:nvSpPr>
          <p:spPr bwMode="auto">
            <a:xfrm>
              <a:off x="5394944" y="6409903"/>
              <a:ext cx="113851" cy="106695"/>
            </a:xfrm>
            <a:custGeom>
              <a:avLst/>
              <a:gdLst>
                <a:gd name="T0" fmla="*/ 1 w 135"/>
                <a:gd name="T1" fmla="*/ 0 h 175"/>
                <a:gd name="T2" fmla="*/ 0 w 135"/>
                <a:gd name="T3" fmla="*/ 0 h 175"/>
                <a:gd name="T4" fmla="*/ 1 w 135"/>
                <a:gd name="T5" fmla="*/ 0 h 175"/>
                <a:gd name="T6" fmla="*/ 1 w 135"/>
                <a:gd name="T7" fmla="*/ 0 h 175"/>
                <a:gd name="T8" fmla="*/ 1 w 135"/>
                <a:gd name="T9" fmla="*/ 0 h 175"/>
                <a:gd name="T10" fmla="*/ 1 w 135"/>
                <a:gd name="T11" fmla="*/ 0 h 175"/>
                <a:gd name="T12" fmla="*/ 1 w 135"/>
                <a:gd name="T13" fmla="*/ 0 h 175"/>
                <a:gd name="T14" fmla="*/ 1 w 135"/>
                <a:gd name="T15" fmla="*/ 0 h 175"/>
                <a:gd name="T16" fmla="*/ 1 w 135"/>
                <a:gd name="T17" fmla="*/ 0 h 175"/>
                <a:gd name="T18" fmla="*/ 1 w 135"/>
                <a:gd name="T19" fmla="*/ 0 h 1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35"/>
                <a:gd name="T31" fmla="*/ 0 h 175"/>
                <a:gd name="T32" fmla="*/ 135 w 135"/>
                <a:gd name="T33" fmla="*/ 175 h 1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35" h="175">
                  <a:moveTo>
                    <a:pt x="4" y="15"/>
                  </a:moveTo>
                  <a:lnTo>
                    <a:pt x="0" y="12"/>
                  </a:lnTo>
                  <a:lnTo>
                    <a:pt x="123" y="175"/>
                  </a:lnTo>
                  <a:lnTo>
                    <a:pt x="135" y="165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3" name="Freeform 674"/>
            <p:cNvSpPr>
              <a:spLocks/>
            </p:cNvSpPr>
            <p:nvPr/>
          </p:nvSpPr>
          <p:spPr bwMode="auto">
            <a:xfrm>
              <a:off x="5365712" y="6401999"/>
              <a:ext cx="38463" cy="18441"/>
            </a:xfrm>
            <a:custGeom>
              <a:avLst/>
              <a:gdLst>
                <a:gd name="T0" fmla="*/ 0 w 42"/>
                <a:gd name="T1" fmla="*/ 1 h 28"/>
                <a:gd name="T2" fmla="*/ 1 w 42"/>
                <a:gd name="T3" fmla="*/ 1 h 28"/>
                <a:gd name="T4" fmla="*/ 1 w 42"/>
                <a:gd name="T5" fmla="*/ 1 h 28"/>
                <a:gd name="T6" fmla="*/ 1 w 42"/>
                <a:gd name="T7" fmla="*/ 0 h 28"/>
                <a:gd name="T8" fmla="*/ 0 w 42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28"/>
                <a:gd name="T17" fmla="*/ 42 w 42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28">
                  <a:moveTo>
                    <a:pt x="0" y="15"/>
                  </a:moveTo>
                  <a:lnTo>
                    <a:pt x="36" y="28"/>
                  </a:lnTo>
                  <a:lnTo>
                    <a:pt x="42" y="13"/>
                  </a:lnTo>
                  <a:lnTo>
                    <a:pt x="4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4" name="Freeform 675"/>
            <p:cNvSpPr>
              <a:spLocks/>
            </p:cNvSpPr>
            <p:nvPr/>
          </p:nvSpPr>
          <p:spPr bwMode="auto">
            <a:xfrm>
              <a:off x="5339557" y="6395413"/>
              <a:ext cx="33848" cy="15807"/>
            </a:xfrm>
            <a:custGeom>
              <a:avLst/>
              <a:gdLst>
                <a:gd name="T0" fmla="*/ 1 w 37"/>
                <a:gd name="T1" fmla="*/ 0 h 27"/>
                <a:gd name="T2" fmla="*/ 0 w 37"/>
                <a:gd name="T3" fmla="*/ 0 h 27"/>
                <a:gd name="T4" fmla="*/ 1 w 37"/>
                <a:gd name="T5" fmla="*/ 0 h 27"/>
                <a:gd name="T6" fmla="*/ 1 w 37"/>
                <a:gd name="T7" fmla="*/ 0 h 27"/>
                <a:gd name="T8" fmla="*/ 1 w 37"/>
                <a:gd name="T9" fmla="*/ 0 h 27"/>
                <a:gd name="T10" fmla="*/ 1 w 37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27"/>
                <a:gd name="T20" fmla="*/ 37 w 37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27">
                  <a:moveTo>
                    <a:pt x="4" y="8"/>
                  </a:moveTo>
                  <a:lnTo>
                    <a:pt x="0" y="15"/>
                  </a:lnTo>
                  <a:lnTo>
                    <a:pt x="33" y="27"/>
                  </a:lnTo>
                  <a:lnTo>
                    <a:pt x="37" y="12"/>
                  </a:lnTo>
                  <a:lnTo>
                    <a:pt x="6" y="0"/>
                  </a:lnTo>
                  <a:lnTo>
                    <a:pt x="4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5" name="Freeform 676"/>
            <p:cNvSpPr>
              <a:spLocks/>
            </p:cNvSpPr>
            <p:nvPr/>
          </p:nvSpPr>
          <p:spPr bwMode="auto">
            <a:xfrm>
              <a:off x="5785730" y="6363800"/>
              <a:ext cx="21539" cy="11855"/>
            </a:xfrm>
            <a:custGeom>
              <a:avLst/>
              <a:gdLst>
                <a:gd name="T0" fmla="*/ 1 w 27"/>
                <a:gd name="T1" fmla="*/ 1 h 17"/>
                <a:gd name="T2" fmla="*/ 1 w 27"/>
                <a:gd name="T3" fmla="*/ 1 h 17"/>
                <a:gd name="T4" fmla="*/ 1 w 27"/>
                <a:gd name="T5" fmla="*/ 1 h 17"/>
                <a:gd name="T6" fmla="*/ 1 w 27"/>
                <a:gd name="T7" fmla="*/ 0 h 17"/>
                <a:gd name="T8" fmla="*/ 1 w 27"/>
                <a:gd name="T9" fmla="*/ 1 h 17"/>
                <a:gd name="T10" fmla="*/ 0 w 27"/>
                <a:gd name="T11" fmla="*/ 1 h 17"/>
                <a:gd name="T12" fmla="*/ 1 w 27"/>
                <a:gd name="T13" fmla="*/ 1 h 17"/>
                <a:gd name="T14" fmla="*/ 1 w 27"/>
                <a:gd name="T15" fmla="*/ 1 h 17"/>
                <a:gd name="T16" fmla="*/ 0 w 27"/>
                <a:gd name="T17" fmla="*/ 1 h 17"/>
                <a:gd name="T18" fmla="*/ 1 w 27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17"/>
                <a:gd name="T32" fmla="*/ 27 w 2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17">
                  <a:moveTo>
                    <a:pt x="15" y="12"/>
                  </a:moveTo>
                  <a:lnTo>
                    <a:pt x="8" y="17"/>
                  </a:lnTo>
                  <a:lnTo>
                    <a:pt x="27" y="16"/>
                  </a:lnTo>
                  <a:lnTo>
                    <a:pt x="25" y="0"/>
                  </a:lnTo>
                  <a:lnTo>
                    <a:pt x="6" y="2"/>
                  </a:lnTo>
                  <a:lnTo>
                    <a:pt x="0" y="8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6" name="Freeform 677"/>
            <p:cNvSpPr>
              <a:spLocks/>
            </p:cNvSpPr>
            <p:nvPr/>
          </p:nvSpPr>
          <p:spPr bwMode="auto">
            <a:xfrm>
              <a:off x="5778038" y="6370386"/>
              <a:ext cx="20001" cy="14489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1 w 23"/>
                <a:gd name="T9" fmla="*/ 0 h 23"/>
                <a:gd name="T10" fmla="*/ 0 w 23"/>
                <a:gd name="T11" fmla="*/ 0 h 23"/>
                <a:gd name="T12" fmla="*/ 1 w 23"/>
                <a:gd name="T13" fmla="*/ 0 h 23"/>
                <a:gd name="T14" fmla="*/ 0 w 23"/>
                <a:gd name="T15" fmla="*/ 0 h 23"/>
                <a:gd name="T16" fmla="*/ 0 w 23"/>
                <a:gd name="T17" fmla="*/ 0 h 23"/>
                <a:gd name="T18" fmla="*/ 1 w 2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18" y="21"/>
                  </a:moveTo>
                  <a:lnTo>
                    <a:pt x="18" y="23"/>
                  </a:lnTo>
                  <a:lnTo>
                    <a:pt x="23" y="4"/>
                  </a:lnTo>
                  <a:lnTo>
                    <a:pt x="8" y="0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21"/>
                  </a:lnTo>
                  <a:lnTo>
                    <a:pt x="18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7" name="Freeform 678"/>
            <p:cNvSpPr>
              <a:spLocks/>
            </p:cNvSpPr>
            <p:nvPr/>
          </p:nvSpPr>
          <p:spPr bwMode="auto">
            <a:xfrm>
              <a:off x="5778038" y="6382241"/>
              <a:ext cx="16924" cy="14489"/>
            </a:xfrm>
            <a:custGeom>
              <a:avLst/>
              <a:gdLst>
                <a:gd name="T0" fmla="*/ 1 w 18"/>
                <a:gd name="T1" fmla="*/ 0 h 25"/>
                <a:gd name="T2" fmla="*/ 1 w 18"/>
                <a:gd name="T3" fmla="*/ 0 h 25"/>
                <a:gd name="T4" fmla="*/ 1 w 18"/>
                <a:gd name="T5" fmla="*/ 0 h 25"/>
                <a:gd name="T6" fmla="*/ 0 w 18"/>
                <a:gd name="T7" fmla="*/ 0 h 25"/>
                <a:gd name="T8" fmla="*/ 0 w 18"/>
                <a:gd name="T9" fmla="*/ 0 h 25"/>
                <a:gd name="T10" fmla="*/ 1 w 18"/>
                <a:gd name="T11" fmla="*/ 0 h 25"/>
                <a:gd name="T12" fmla="*/ 0 w 18"/>
                <a:gd name="T13" fmla="*/ 0 h 25"/>
                <a:gd name="T14" fmla="*/ 0 w 18"/>
                <a:gd name="T15" fmla="*/ 0 h 25"/>
                <a:gd name="T16" fmla="*/ 1 w 18"/>
                <a:gd name="T17" fmla="*/ 0 h 25"/>
                <a:gd name="T18" fmla="*/ 1 w 18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5"/>
                <a:gd name="T32" fmla="*/ 18 w 18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5">
                  <a:moveTo>
                    <a:pt x="18" y="19"/>
                  </a:moveTo>
                  <a:lnTo>
                    <a:pt x="18" y="23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18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8" name="Freeform 679"/>
            <p:cNvSpPr>
              <a:spLocks/>
            </p:cNvSpPr>
            <p:nvPr/>
          </p:nvSpPr>
          <p:spPr bwMode="auto">
            <a:xfrm>
              <a:off x="5781115" y="6391462"/>
              <a:ext cx="16924" cy="14489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1 w 21"/>
                <a:gd name="T5" fmla="*/ 0 h 23"/>
                <a:gd name="T6" fmla="*/ 0 w 21"/>
                <a:gd name="T7" fmla="*/ 0 h 23"/>
                <a:gd name="T8" fmla="*/ 1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1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18" y="23"/>
                  </a:moveTo>
                  <a:lnTo>
                    <a:pt x="19" y="14"/>
                  </a:lnTo>
                  <a:lnTo>
                    <a:pt x="16" y="0"/>
                  </a:lnTo>
                  <a:lnTo>
                    <a:pt x="0" y="6"/>
                  </a:lnTo>
                  <a:lnTo>
                    <a:pt x="4" y="19"/>
                  </a:lnTo>
                  <a:lnTo>
                    <a:pt x="6" y="10"/>
                  </a:lnTo>
                  <a:lnTo>
                    <a:pt x="18" y="23"/>
                  </a:lnTo>
                  <a:lnTo>
                    <a:pt x="21" y="19"/>
                  </a:lnTo>
                  <a:lnTo>
                    <a:pt x="19" y="14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79" name="Freeform 680"/>
            <p:cNvSpPr>
              <a:spLocks/>
            </p:cNvSpPr>
            <p:nvPr/>
          </p:nvSpPr>
          <p:spPr bwMode="auto">
            <a:xfrm>
              <a:off x="5778038" y="6400682"/>
              <a:ext cx="16924" cy="10538"/>
            </a:xfrm>
            <a:custGeom>
              <a:avLst/>
              <a:gdLst>
                <a:gd name="T0" fmla="*/ 1 w 22"/>
                <a:gd name="T1" fmla="*/ 0 h 19"/>
                <a:gd name="T2" fmla="*/ 1 w 22"/>
                <a:gd name="T3" fmla="*/ 0 h 19"/>
                <a:gd name="T4" fmla="*/ 1 w 22"/>
                <a:gd name="T5" fmla="*/ 0 h 19"/>
                <a:gd name="T6" fmla="*/ 1 w 22"/>
                <a:gd name="T7" fmla="*/ 0 h 19"/>
                <a:gd name="T8" fmla="*/ 1 w 22"/>
                <a:gd name="T9" fmla="*/ 0 h 19"/>
                <a:gd name="T10" fmla="*/ 0 w 22"/>
                <a:gd name="T11" fmla="*/ 0 h 19"/>
                <a:gd name="T12" fmla="*/ 1 w 22"/>
                <a:gd name="T13" fmla="*/ 0 h 19"/>
                <a:gd name="T14" fmla="*/ 1 w 22"/>
                <a:gd name="T15" fmla="*/ 0 h 19"/>
                <a:gd name="T16" fmla="*/ 0 w 22"/>
                <a:gd name="T17" fmla="*/ 0 h 19"/>
                <a:gd name="T18" fmla="*/ 1 w 22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19"/>
                <a:gd name="T32" fmla="*/ 22 w 22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19">
                  <a:moveTo>
                    <a:pt x="16" y="15"/>
                  </a:moveTo>
                  <a:lnTo>
                    <a:pt x="14" y="19"/>
                  </a:lnTo>
                  <a:lnTo>
                    <a:pt x="22" y="13"/>
                  </a:lnTo>
                  <a:lnTo>
                    <a:pt x="10" y="0"/>
                  </a:lnTo>
                  <a:lnTo>
                    <a:pt x="4" y="6"/>
                  </a:lnTo>
                  <a:lnTo>
                    <a:pt x="0" y="9"/>
                  </a:lnTo>
                  <a:lnTo>
                    <a:pt x="4" y="6"/>
                  </a:lnTo>
                  <a:lnTo>
                    <a:pt x="2" y="7"/>
                  </a:lnTo>
                  <a:lnTo>
                    <a:pt x="0" y="9"/>
                  </a:lnTo>
                  <a:lnTo>
                    <a:pt x="1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0" name="Freeform 681"/>
            <p:cNvSpPr>
              <a:spLocks/>
            </p:cNvSpPr>
            <p:nvPr/>
          </p:nvSpPr>
          <p:spPr bwMode="auto">
            <a:xfrm>
              <a:off x="5773422" y="6405951"/>
              <a:ext cx="20001" cy="11855"/>
            </a:xfrm>
            <a:custGeom>
              <a:avLst/>
              <a:gdLst>
                <a:gd name="T0" fmla="*/ 1 w 21"/>
                <a:gd name="T1" fmla="*/ 0 h 20"/>
                <a:gd name="T2" fmla="*/ 1 w 21"/>
                <a:gd name="T3" fmla="*/ 0 h 20"/>
                <a:gd name="T4" fmla="*/ 1 w 21"/>
                <a:gd name="T5" fmla="*/ 0 h 20"/>
                <a:gd name="T6" fmla="*/ 1 w 21"/>
                <a:gd name="T7" fmla="*/ 0 h 20"/>
                <a:gd name="T8" fmla="*/ 0 w 21"/>
                <a:gd name="T9" fmla="*/ 0 h 20"/>
                <a:gd name="T10" fmla="*/ 1 w 21"/>
                <a:gd name="T11" fmla="*/ 0 h 20"/>
                <a:gd name="T12" fmla="*/ 1 w 21"/>
                <a:gd name="T13" fmla="*/ 0 h 20"/>
                <a:gd name="T14" fmla="*/ 1 w 21"/>
                <a:gd name="T15" fmla="*/ 0 h 20"/>
                <a:gd name="T16" fmla="*/ 1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13" y="20"/>
                  </a:moveTo>
                  <a:lnTo>
                    <a:pt x="15" y="20"/>
                  </a:lnTo>
                  <a:lnTo>
                    <a:pt x="21" y="6"/>
                  </a:lnTo>
                  <a:lnTo>
                    <a:pt x="5" y="0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13" y="20"/>
                  </a:lnTo>
                  <a:lnTo>
                    <a:pt x="15" y="20"/>
                  </a:lnTo>
                  <a:lnTo>
                    <a:pt x="13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1" name="Freeform 682"/>
            <p:cNvSpPr>
              <a:spLocks/>
            </p:cNvSpPr>
            <p:nvPr/>
          </p:nvSpPr>
          <p:spPr bwMode="auto">
            <a:xfrm>
              <a:off x="5765729" y="6411220"/>
              <a:ext cx="16924" cy="14489"/>
            </a:xfrm>
            <a:custGeom>
              <a:avLst/>
              <a:gdLst>
                <a:gd name="T0" fmla="*/ 0 w 23"/>
                <a:gd name="T1" fmla="*/ 0 h 25"/>
                <a:gd name="T2" fmla="*/ 0 w 23"/>
                <a:gd name="T3" fmla="*/ 0 h 25"/>
                <a:gd name="T4" fmla="*/ 0 w 23"/>
                <a:gd name="T5" fmla="*/ 0 h 25"/>
                <a:gd name="T6" fmla="*/ 0 w 23"/>
                <a:gd name="T7" fmla="*/ 0 h 25"/>
                <a:gd name="T8" fmla="*/ 0 w 23"/>
                <a:gd name="T9" fmla="*/ 0 h 25"/>
                <a:gd name="T10" fmla="*/ 0 w 23"/>
                <a:gd name="T11" fmla="*/ 0 h 25"/>
                <a:gd name="T12" fmla="*/ 0 w 23"/>
                <a:gd name="T13" fmla="*/ 0 h 25"/>
                <a:gd name="T14" fmla="*/ 0 w 23"/>
                <a:gd name="T15" fmla="*/ 0 h 25"/>
                <a:gd name="T16" fmla="*/ 0 w 23"/>
                <a:gd name="T17" fmla="*/ 0 h 25"/>
                <a:gd name="T18" fmla="*/ 0 w 23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5"/>
                <a:gd name="T32" fmla="*/ 23 w 23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5">
                  <a:moveTo>
                    <a:pt x="12" y="25"/>
                  </a:moveTo>
                  <a:lnTo>
                    <a:pt x="13" y="23"/>
                  </a:lnTo>
                  <a:lnTo>
                    <a:pt x="23" y="10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2" y="10"/>
                  </a:lnTo>
                  <a:lnTo>
                    <a:pt x="12" y="25"/>
                  </a:lnTo>
                  <a:lnTo>
                    <a:pt x="12" y="23"/>
                  </a:lnTo>
                  <a:lnTo>
                    <a:pt x="13" y="23"/>
                  </a:lnTo>
                  <a:lnTo>
                    <a:pt x="12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2" name="Freeform 683"/>
            <p:cNvSpPr>
              <a:spLocks/>
            </p:cNvSpPr>
            <p:nvPr/>
          </p:nvSpPr>
          <p:spPr bwMode="auto">
            <a:xfrm>
              <a:off x="5754960" y="6417806"/>
              <a:ext cx="20001" cy="13172"/>
            </a:xfrm>
            <a:custGeom>
              <a:avLst/>
              <a:gdLst>
                <a:gd name="T0" fmla="*/ 1 w 25"/>
                <a:gd name="T1" fmla="*/ 0 h 24"/>
                <a:gd name="T2" fmla="*/ 1 w 25"/>
                <a:gd name="T3" fmla="*/ 0 h 24"/>
                <a:gd name="T4" fmla="*/ 1 w 25"/>
                <a:gd name="T5" fmla="*/ 0 h 24"/>
                <a:gd name="T6" fmla="*/ 1 w 25"/>
                <a:gd name="T7" fmla="*/ 0 h 24"/>
                <a:gd name="T8" fmla="*/ 0 w 25"/>
                <a:gd name="T9" fmla="*/ 0 h 24"/>
                <a:gd name="T10" fmla="*/ 1 w 25"/>
                <a:gd name="T11" fmla="*/ 0 h 24"/>
                <a:gd name="T12" fmla="*/ 1 w 25"/>
                <a:gd name="T13" fmla="*/ 0 h 24"/>
                <a:gd name="T14" fmla="*/ 1 w 25"/>
                <a:gd name="T15" fmla="*/ 0 h 24"/>
                <a:gd name="T16" fmla="*/ 1 w 25"/>
                <a:gd name="T17" fmla="*/ 0 h 24"/>
                <a:gd name="T18" fmla="*/ 1 w 25"/>
                <a:gd name="T19" fmla="*/ 0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4"/>
                <a:gd name="T32" fmla="*/ 25 w 25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4">
                  <a:moveTo>
                    <a:pt x="2" y="24"/>
                  </a:moveTo>
                  <a:lnTo>
                    <a:pt x="9" y="23"/>
                  </a:lnTo>
                  <a:lnTo>
                    <a:pt x="25" y="15"/>
                  </a:lnTo>
                  <a:lnTo>
                    <a:pt x="15" y="0"/>
                  </a:lnTo>
                  <a:lnTo>
                    <a:pt x="0" y="9"/>
                  </a:lnTo>
                  <a:lnTo>
                    <a:pt x="7" y="9"/>
                  </a:lnTo>
                  <a:lnTo>
                    <a:pt x="2" y="24"/>
                  </a:lnTo>
                  <a:lnTo>
                    <a:pt x="5" y="24"/>
                  </a:lnTo>
                  <a:lnTo>
                    <a:pt x="9" y="23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3" name="Freeform 684"/>
            <p:cNvSpPr>
              <a:spLocks/>
            </p:cNvSpPr>
            <p:nvPr/>
          </p:nvSpPr>
          <p:spPr bwMode="auto">
            <a:xfrm>
              <a:off x="5742651" y="6420440"/>
              <a:ext cx="16924" cy="10538"/>
            </a:xfrm>
            <a:custGeom>
              <a:avLst/>
              <a:gdLst>
                <a:gd name="T0" fmla="*/ 0 w 19"/>
                <a:gd name="T1" fmla="*/ 0 h 19"/>
                <a:gd name="T2" fmla="*/ 1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w 19"/>
                <a:gd name="T13" fmla="*/ 0 h 19"/>
                <a:gd name="T14" fmla="*/ 1 w 19"/>
                <a:gd name="T15" fmla="*/ 0 h 19"/>
                <a:gd name="T16" fmla="*/ 0 w 1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0" y="14"/>
                  </a:moveTo>
                  <a:lnTo>
                    <a:pt x="2" y="16"/>
                  </a:lnTo>
                  <a:lnTo>
                    <a:pt x="14" y="19"/>
                  </a:lnTo>
                  <a:lnTo>
                    <a:pt x="19" y="4"/>
                  </a:lnTo>
                  <a:lnTo>
                    <a:pt x="8" y="0"/>
                  </a:lnTo>
                  <a:lnTo>
                    <a:pt x="10" y="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4" name="Freeform 685"/>
            <p:cNvSpPr>
              <a:spLocks/>
            </p:cNvSpPr>
            <p:nvPr/>
          </p:nvSpPr>
          <p:spPr bwMode="auto">
            <a:xfrm>
              <a:off x="5722651" y="6408585"/>
              <a:ext cx="29232" cy="21076"/>
            </a:xfrm>
            <a:custGeom>
              <a:avLst/>
              <a:gdLst>
                <a:gd name="T0" fmla="*/ 1 w 37"/>
                <a:gd name="T1" fmla="*/ 0 h 33"/>
                <a:gd name="T2" fmla="*/ 0 w 37"/>
                <a:gd name="T3" fmla="*/ 0 h 33"/>
                <a:gd name="T4" fmla="*/ 1 w 37"/>
                <a:gd name="T5" fmla="*/ 0 h 33"/>
                <a:gd name="T6" fmla="*/ 1 w 37"/>
                <a:gd name="T7" fmla="*/ 0 h 33"/>
                <a:gd name="T8" fmla="*/ 1 w 37"/>
                <a:gd name="T9" fmla="*/ 0 h 33"/>
                <a:gd name="T10" fmla="*/ 1 w 37"/>
                <a:gd name="T11" fmla="*/ 0 h 33"/>
                <a:gd name="T12" fmla="*/ 1 w 37"/>
                <a:gd name="T13" fmla="*/ 0 h 33"/>
                <a:gd name="T14" fmla="*/ 1 w 37"/>
                <a:gd name="T15" fmla="*/ 0 h 33"/>
                <a:gd name="T16" fmla="*/ 1 w 37"/>
                <a:gd name="T17" fmla="*/ 0 h 33"/>
                <a:gd name="T18" fmla="*/ 1 w 37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33"/>
                <a:gd name="T32" fmla="*/ 37 w 37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33">
                  <a:moveTo>
                    <a:pt x="4" y="15"/>
                  </a:moveTo>
                  <a:lnTo>
                    <a:pt x="0" y="14"/>
                  </a:lnTo>
                  <a:lnTo>
                    <a:pt x="27" y="33"/>
                  </a:lnTo>
                  <a:lnTo>
                    <a:pt x="37" y="19"/>
                  </a:lnTo>
                  <a:lnTo>
                    <a:pt x="10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5" name="Freeform 686"/>
            <p:cNvSpPr>
              <a:spLocks/>
            </p:cNvSpPr>
            <p:nvPr/>
          </p:nvSpPr>
          <p:spPr bwMode="auto">
            <a:xfrm>
              <a:off x="5702650" y="6405951"/>
              <a:ext cx="24616" cy="14489"/>
            </a:xfrm>
            <a:custGeom>
              <a:avLst/>
              <a:gdLst>
                <a:gd name="T0" fmla="*/ 1 w 29"/>
                <a:gd name="T1" fmla="*/ 1 h 19"/>
                <a:gd name="T2" fmla="*/ 1 w 29"/>
                <a:gd name="T3" fmla="*/ 1 h 19"/>
                <a:gd name="T4" fmla="*/ 1 w 29"/>
                <a:gd name="T5" fmla="*/ 1 h 19"/>
                <a:gd name="T6" fmla="*/ 1 w 29"/>
                <a:gd name="T7" fmla="*/ 1 h 19"/>
                <a:gd name="T8" fmla="*/ 1 w 29"/>
                <a:gd name="T9" fmla="*/ 0 h 19"/>
                <a:gd name="T10" fmla="*/ 0 w 29"/>
                <a:gd name="T11" fmla="*/ 1 h 19"/>
                <a:gd name="T12" fmla="*/ 1 w 29"/>
                <a:gd name="T13" fmla="*/ 0 h 19"/>
                <a:gd name="T14" fmla="*/ 1 w 29"/>
                <a:gd name="T15" fmla="*/ 0 h 19"/>
                <a:gd name="T16" fmla="*/ 0 w 29"/>
                <a:gd name="T17" fmla="*/ 1 h 19"/>
                <a:gd name="T18" fmla="*/ 1 w 29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19"/>
                <a:gd name="T32" fmla="*/ 29 w 29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19">
                  <a:moveTo>
                    <a:pt x="12" y="14"/>
                  </a:moveTo>
                  <a:lnTo>
                    <a:pt x="4" y="18"/>
                  </a:lnTo>
                  <a:lnTo>
                    <a:pt x="27" y="19"/>
                  </a:lnTo>
                  <a:lnTo>
                    <a:pt x="29" y="4"/>
                  </a:lnTo>
                  <a:lnTo>
                    <a:pt x="6" y="0"/>
                  </a:lnTo>
                  <a:lnTo>
                    <a:pt x="0" y="4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12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6" name="Freeform 687"/>
            <p:cNvSpPr>
              <a:spLocks/>
            </p:cNvSpPr>
            <p:nvPr/>
          </p:nvSpPr>
          <p:spPr bwMode="auto">
            <a:xfrm>
              <a:off x="5691880" y="6408585"/>
              <a:ext cx="20001" cy="15807"/>
            </a:xfrm>
            <a:custGeom>
              <a:avLst/>
              <a:gdLst>
                <a:gd name="T0" fmla="*/ 1 w 25"/>
                <a:gd name="T1" fmla="*/ 0 h 25"/>
                <a:gd name="T2" fmla="*/ 1 w 25"/>
                <a:gd name="T3" fmla="*/ 0 h 25"/>
                <a:gd name="T4" fmla="*/ 1 w 25"/>
                <a:gd name="T5" fmla="*/ 0 h 25"/>
                <a:gd name="T6" fmla="*/ 1 w 25"/>
                <a:gd name="T7" fmla="*/ 0 h 25"/>
                <a:gd name="T8" fmla="*/ 0 w 25"/>
                <a:gd name="T9" fmla="*/ 0 h 25"/>
                <a:gd name="T10" fmla="*/ 0 w 25"/>
                <a:gd name="T11" fmla="*/ 0 h 25"/>
                <a:gd name="T12" fmla="*/ 0 w 25"/>
                <a:gd name="T13" fmla="*/ 0 h 25"/>
                <a:gd name="T14" fmla="*/ 0 w 25"/>
                <a:gd name="T15" fmla="*/ 0 h 25"/>
                <a:gd name="T16" fmla="*/ 0 w 25"/>
                <a:gd name="T17" fmla="*/ 0 h 25"/>
                <a:gd name="T18" fmla="*/ 1 w 25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5"/>
                <a:gd name="T32" fmla="*/ 25 w 25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5">
                  <a:moveTo>
                    <a:pt x="15" y="21"/>
                  </a:moveTo>
                  <a:lnTo>
                    <a:pt x="13" y="25"/>
                  </a:lnTo>
                  <a:lnTo>
                    <a:pt x="25" y="10"/>
                  </a:lnTo>
                  <a:lnTo>
                    <a:pt x="13" y="0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5"/>
                  </a:lnTo>
                  <a:lnTo>
                    <a:pt x="0" y="17"/>
                  </a:lnTo>
                  <a:lnTo>
                    <a:pt x="15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7" name="Freeform 688"/>
            <p:cNvSpPr>
              <a:spLocks/>
            </p:cNvSpPr>
            <p:nvPr/>
          </p:nvSpPr>
          <p:spPr bwMode="auto">
            <a:xfrm>
              <a:off x="5682649" y="6420440"/>
              <a:ext cx="20001" cy="14489"/>
            </a:xfrm>
            <a:custGeom>
              <a:avLst/>
              <a:gdLst>
                <a:gd name="T0" fmla="*/ 1 w 23"/>
                <a:gd name="T1" fmla="*/ 0 h 25"/>
                <a:gd name="T2" fmla="*/ 1 w 23"/>
                <a:gd name="T3" fmla="*/ 0 h 25"/>
                <a:gd name="T4" fmla="*/ 1 w 23"/>
                <a:gd name="T5" fmla="*/ 0 h 25"/>
                <a:gd name="T6" fmla="*/ 1 w 23"/>
                <a:gd name="T7" fmla="*/ 0 h 25"/>
                <a:gd name="T8" fmla="*/ 0 w 23"/>
                <a:gd name="T9" fmla="*/ 0 h 25"/>
                <a:gd name="T10" fmla="*/ 1 w 23"/>
                <a:gd name="T11" fmla="*/ 0 h 25"/>
                <a:gd name="T12" fmla="*/ 0 w 23"/>
                <a:gd name="T13" fmla="*/ 0 h 25"/>
                <a:gd name="T14" fmla="*/ 0 w 23"/>
                <a:gd name="T15" fmla="*/ 0 h 25"/>
                <a:gd name="T16" fmla="*/ 1 w 23"/>
                <a:gd name="T17" fmla="*/ 0 h 25"/>
                <a:gd name="T18" fmla="*/ 1 w 23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5"/>
                <a:gd name="T32" fmla="*/ 23 w 23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5">
                  <a:moveTo>
                    <a:pt x="15" y="16"/>
                  </a:moveTo>
                  <a:lnTo>
                    <a:pt x="15" y="23"/>
                  </a:lnTo>
                  <a:lnTo>
                    <a:pt x="23" y="4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" y="25"/>
                  </a:lnTo>
                  <a:lnTo>
                    <a:pt x="0" y="18"/>
                  </a:lnTo>
                  <a:lnTo>
                    <a:pt x="0" y="21"/>
                  </a:lnTo>
                  <a:lnTo>
                    <a:pt x="2" y="25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8" name="Freeform 689"/>
            <p:cNvSpPr>
              <a:spLocks/>
            </p:cNvSpPr>
            <p:nvPr/>
          </p:nvSpPr>
          <p:spPr bwMode="auto">
            <a:xfrm>
              <a:off x="5684187" y="6429661"/>
              <a:ext cx="21539" cy="10538"/>
            </a:xfrm>
            <a:custGeom>
              <a:avLst/>
              <a:gdLst>
                <a:gd name="T0" fmla="*/ 1 w 23"/>
                <a:gd name="T1" fmla="*/ 0 h 19"/>
                <a:gd name="T2" fmla="*/ 1 w 23"/>
                <a:gd name="T3" fmla="*/ 0 h 19"/>
                <a:gd name="T4" fmla="*/ 1 w 23"/>
                <a:gd name="T5" fmla="*/ 0 h 19"/>
                <a:gd name="T6" fmla="*/ 0 w 23"/>
                <a:gd name="T7" fmla="*/ 0 h 19"/>
                <a:gd name="T8" fmla="*/ 1 w 23"/>
                <a:gd name="T9" fmla="*/ 0 h 19"/>
                <a:gd name="T10" fmla="*/ 1 w 23"/>
                <a:gd name="T11" fmla="*/ 0 h 19"/>
                <a:gd name="T12" fmla="*/ 1 w 23"/>
                <a:gd name="T13" fmla="*/ 0 h 19"/>
                <a:gd name="T14" fmla="*/ 1 w 23"/>
                <a:gd name="T15" fmla="*/ 0 h 19"/>
                <a:gd name="T16" fmla="*/ 1 w 23"/>
                <a:gd name="T17" fmla="*/ 0 h 19"/>
                <a:gd name="T18" fmla="*/ 1 w 23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19"/>
                <a:gd name="T32" fmla="*/ 23 w 23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19">
                  <a:moveTo>
                    <a:pt x="23" y="13"/>
                  </a:moveTo>
                  <a:lnTo>
                    <a:pt x="21" y="9"/>
                  </a:lnTo>
                  <a:lnTo>
                    <a:pt x="13" y="0"/>
                  </a:lnTo>
                  <a:lnTo>
                    <a:pt x="0" y="9"/>
                  </a:lnTo>
                  <a:lnTo>
                    <a:pt x="10" y="19"/>
                  </a:lnTo>
                  <a:lnTo>
                    <a:pt x="8" y="15"/>
                  </a:lnTo>
                  <a:lnTo>
                    <a:pt x="23" y="13"/>
                  </a:lnTo>
                  <a:lnTo>
                    <a:pt x="23" y="11"/>
                  </a:lnTo>
                  <a:lnTo>
                    <a:pt x="21" y="9"/>
                  </a:lnTo>
                  <a:lnTo>
                    <a:pt x="23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89" name="Freeform 690"/>
            <p:cNvSpPr>
              <a:spLocks/>
            </p:cNvSpPr>
            <p:nvPr/>
          </p:nvSpPr>
          <p:spPr bwMode="auto">
            <a:xfrm>
              <a:off x="5691880" y="6436247"/>
              <a:ext cx="16924" cy="17124"/>
            </a:xfrm>
            <a:custGeom>
              <a:avLst/>
              <a:gdLst>
                <a:gd name="T0" fmla="*/ 1 w 19"/>
                <a:gd name="T1" fmla="*/ 1 h 25"/>
                <a:gd name="T2" fmla="*/ 1 w 19"/>
                <a:gd name="T3" fmla="*/ 1 h 25"/>
                <a:gd name="T4" fmla="*/ 1 w 19"/>
                <a:gd name="T5" fmla="*/ 0 h 25"/>
                <a:gd name="T6" fmla="*/ 0 w 19"/>
                <a:gd name="T7" fmla="*/ 1 h 25"/>
                <a:gd name="T8" fmla="*/ 1 w 19"/>
                <a:gd name="T9" fmla="*/ 1 h 25"/>
                <a:gd name="T10" fmla="*/ 1 w 19"/>
                <a:gd name="T11" fmla="*/ 1 h 25"/>
                <a:gd name="T12" fmla="*/ 1 w 19"/>
                <a:gd name="T13" fmla="*/ 1 h 25"/>
                <a:gd name="T14" fmla="*/ 1 w 19"/>
                <a:gd name="T15" fmla="*/ 1 h 25"/>
                <a:gd name="T16" fmla="*/ 1 w 19"/>
                <a:gd name="T17" fmla="*/ 1 h 25"/>
                <a:gd name="T18" fmla="*/ 1 w 19"/>
                <a:gd name="T19" fmla="*/ 1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5"/>
                <a:gd name="T32" fmla="*/ 19 w 19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5">
                  <a:moveTo>
                    <a:pt x="15" y="25"/>
                  </a:moveTo>
                  <a:lnTo>
                    <a:pt x="19" y="17"/>
                  </a:lnTo>
                  <a:lnTo>
                    <a:pt x="15" y="0"/>
                  </a:lnTo>
                  <a:lnTo>
                    <a:pt x="0" y="2"/>
                  </a:lnTo>
                  <a:lnTo>
                    <a:pt x="2" y="19"/>
                  </a:lnTo>
                  <a:lnTo>
                    <a:pt x="5" y="12"/>
                  </a:lnTo>
                  <a:lnTo>
                    <a:pt x="15" y="25"/>
                  </a:lnTo>
                  <a:lnTo>
                    <a:pt x="19" y="21"/>
                  </a:lnTo>
                  <a:lnTo>
                    <a:pt x="19" y="17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0" name="Freeform 691"/>
            <p:cNvSpPr>
              <a:spLocks/>
            </p:cNvSpPr>
            <p:nvPr/>
          </p:nvSpPr>
          <p:spPr bwMode="auto">
            <a:xfrm>
              <a:off x="5679572" y="6444150"/>
              <a:ext cx="26155" cy="17124"/>
            </a:xfrm>
            <a:custGeom>
              <a:avLst/>
              <a:gdLst>
                <a:gd name="T0" fmla="*/ 1 w 31"/>
                <a:gd name="T1" fmla="*/ 0 h 28"/>
                <a:gd name="T2" fmla="*/ 1 w 31"/>
                <a:gd name="T3" fmla="*/ 0 h 28"/>
                <a:gd name="T4" fmla="*/ 1 w 31"/>
                <a:gd name="T5" fmla="*/ 0 h 28"/>
                <a:gd name="T6" fmla="*/ 1 w 31"/>
                <a:gd name="T7" fmla="*/ 0 h 28"/>
                <a:gd name="T8" fmla="*/ 1 w 31"/>
                <a:gd name="T9" fmla="*/ 0 h 28"/>
                <a:gd name="T10" fmla="*/ 0 w 31"/>
                <a:gd name="T11" fmla="*/ 0 h 28"/>
                <a:gd name="T12" fmla="*/ 1 w 31"/>
                <a:gd name="T13" fmla="*/ 0 h 28"/>
                <a:gd name="T14" fmla="*/ 0 w 31"/>
                <a:gd name="T15" fmla="*/ 0 h 28"/>
                <a:gd name="T16" fmla="*/ 0 w 31"/>
                <a:gd name="T17" fmla="*/ 0 h 28"/>
                <a:gd name="T18" fmla="*/ 1 w 31"/>
                <a:gd name="T19" fmla="*/ 0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8"/>
                <a:gd name="T32" fmla="*/ 31 w 31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8">
                  <a:moveTo>
                    <a:pt x="16" y="21"/>
                  </a:moveTo>
                  <a:lnTo>
                    <a:pt x="14" y="28"/>
                  </a:lnTo>
                  <a:lnTo>
                    <a:pt x="31" y="13"/>
                  </a:lnTo>
                  <a:lnTo>
                    <a:pt x="21" y="0"/>
                  </a:lnTo>
                  <a:lnTo>
                    <a:pt x="2" y="15"/>
                  </a:lnTo>
                  <a:lnTo>
                    <a:pt x="0" y="23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16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1" name="Freeform 692"/>
            <p:cNvSpPr>
              <a:spLocks/>
            </p:cNvSpPr>
            <p:nvPr/>
          </p:nvSpPr>
          <p:spPr bwMode="auto">
            <a:xfrm>
              <a:off x="5679572" y="6458640"/>
              <a:ext cx="16924" cy="13172"/>
            </a:xfrm>
            <a:custGeom>
              <a:avLst/>
              <a:gdLst>
                <a:gd name="T0" fmla="*/ 1 w 20"/>
                <a:gd name="T1" fmla="*/ 0 h 27"/>
                <a:gd name="T2" fmla="*/ 1 w 20"/>
                <a:gd name="T3" fmla="*/ 0 h 27"/>
                <a:gd name="T4" fmla="*/ 1 w 20"/>
                <a:gd name="T5" fmla="*/ 0 h 27"/>
                <a:gd name="T6" fmla="*/ 0 w 20"/>
                <a:gd name="T7" fmla="*/ 0 h 27"/>
                <a:gd name="T8" fmla="*/ 1 w 20"/>
                <a:gd name="T9" fmla="*/ 0 h 27"/>
                <a:gd name="T10" fmla="*/ 1 w 20"/>
                <a:gd name="T11" fmla="*/ 0 h 27"/>
                <a:gd name="T12" fmla="*/ 1 w 20"/>
                <a:gd name="T13" fmla="*/ 0 h 27"/>
                <a:gd name="T14" fmla="*/ 1 w 20"/>
                <a:gd name="T15" fmla="*/ 0 h 27"/>
                <a:gd name="T16" fmla="*/ 1 w 20"/>
                <a:gd name="T17" fmla="*/ 0 h 27"/>
                <a:gd name="T18" fmla="*/ 1 w 20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27"/>
                <a:gd name="T32" fmla="*/ 20 w 20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27">
                  <a:moveTo>
                    <a:pt x="20" y="27"/>
                  </a:moveTo>
                  <a:lnTo>
                    <a:pt x="20" y="23"/>
                  </a:lnTo>
                  <a:lnTo>
                    <a:pt x="16" y="0"/>
                  </a:lnTo>
                  <a:lnTo>
                    <a:pt x="0" y="2"/>
                  </a:lnTo>
                  <a:lnTo>
                    <a:pt x="2" y="25"/>
                  </a:lnTo>
                  <a:lnTo>
                    <a:pt x="4" y="21"/>
                  </a:lnTo>
                  <a:lnTo>
                    <a:pt x="20" y="27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2" name="Freeform 693"/>
            <p:cNvSpPr>
              <a:spLocks/>
            </p:cNvSpPr>
            <p:nvPr/>
          </p:nvSpPr>
          <p:spPr bwMode="auto">
            <a:xfrm>
              <a:off x="5676495" y="6470495"/>
              <a:ext cx="20001" cy="17124"/>
            </a:xfrm>
            <a:custGeom>
              <a:avLst/>
              <a:gdLst>
                <a:gd name="T0" fmla="*/ 1 w 23"/>
                <a:gd name="T1" fmla="*/ 0 h 29"/>
                <a:gd name="T2" fmla="*/ 1 w 23"/>
                <a:gd name="T3" fmla="*/ 0 h 29"/>
                <a:gd name="T4" fmla="*/ 1 w 23"/>
                <a:gd name="T5" fmla="*/ 0 h 29"/>
                <a:gd name="T6" fmla="*/ 1 w 23"/>
                <a:gd name="T7" fmla="*/ 0 h 29"/>
                <a:gd name="T8" fmla="*/ 0 w 23"/>
                <a:gd name="T9" fmla="*/ 0 h 29"/>
                <a:gd name="T10" fmla="*/ 0 w 23"/>
                <a:gd name="T11" fmla="*/ 0 h 29"/>
                <a:gd name="T12" fmla="*/ 1 w 23"/>
                <a:gd name="T13" fmla="*/ 0 h 29"/>
                <a:gd name="T14" fmla="*/ 1 w 23"/>
                <a:gd name="T15" fmla="*/ 0 h 29"/>
                <a:gd name="T16" fmla="*/ 1 w 23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9"/>
                <a:gd name="T29" fmla="*/ 23 w 23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9">
                  <a:moveTo>
                    <a:pt x="15" y="29"/>
                  </a:moveTo>
                  <a:lnTo>
                    <a:pt x="15" y="27"/>
                  </a:lnTo>
                  <a:lnTo>
                    <a:pt x="23" y="6"/>
                  </a:lnTo>
                  <a:lnTo>
                    <a:pt x="7" y="0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15" y="29"/>
                  </a:lnTo>
                  <a:lnTo>
                    <a:pt x="15" y="27"/>
                  </a:lnTo>
                  <a:lnTo>
                    <a:pt x="15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3" name="Freeform 694"/>
            <p:cNvSpPr>
              <a:spLocks/>
            </p:cNvSpPr>
            <p:nvPr/>
          </p:nvSpPr>
          <p:spPr bwMode="auto">
            <a:xfrm>
              <a:off x="5667264" y="6481033"/>
              <a:ext cx="20001" cy="21076"/>
            </a:xfrm>
            <a:custGeom>
              <a:avLst/>
              <a:gdLst>
                <a:gd name="T0" fmla="*/ 1 w 25"/>
                <a:gd name="T1" fmla="*/ 0 h 33"/>
                <a:gd name="T2" fmla="*/ 1 w 25"/>
                <a:gd name="T3" fmla="*/ 0 h 33"/>
                <a:gd name="T4" fmla="*/ 1 w 25"/>
                <a:gd name="T5" fmla="*/ 0 h 33"/>
                <a:gd name="T6" fmla="*/ 1 w 25"/>
                <a:gd name="T7" fmla="*/ 0 h 33"/>
                <a:gd name="T8" fmla="*/ 0 w 25"/>
                <a:gd name="T9" fmla="*/ 0 h 33"/>
                <a:gd name="T10" fmla="*/ 0 w 25"/>
                <a:gd name="T11" fmla="*/ 0 h 33"/>
                <a:gd name="T12" fmla="*/ 1 w 25"/>
                <a:gd name="T13" fmla="*/ 0 h 33"/>
                <a:gd name="T14" fmla="*/ 1 w 25"/>
                <a:gd name="T15" fmla="*/ 0 h 33"/>
                <a:gd name="T16" fmla="*/ 1 w 25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33"/>
                <a:gd name="T29" fmla="*/ 25 w 25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33">
                  <a:moveTo>
                    <a:pt x="13" y="33"/>
                  </a:moveTo>
                  <a:lnTo>
                    <a:pt x="13" y="31"/>
                  </a:lnTo>
                  <a:lnTo>
                    <a:pt x="25" y="8"/>
                  </a:lnTo>
                  <a:lnTo>
                    <a:pt x="10" y="0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4" name="Freeform 695"/>
            <p:cNvSpPr>
              <a:spLocks/>
            </p:cNvSpPr>
            <p:nvPr/>
          </p:nvSpPr>
          <p:spPr bwMode="auto">
            <a:xfrm>
              <a:off x="5662648" y="6496839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1 w 21"/>
                <a:gd name="T7" fmla="*/ 0 h 25"/>
                <a:gd name="T8" fmla="*/ 0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4" y="21"/>
                  </a:moveTo>
                  <a:lnTo>
                    <a:pt x="14" y="19"/>
                  </a:lnTo>
                  <a:lnTo>
                    <a:pt x="21" y="10"/>
                  </a:lnTo>
                  <a:lnTo>
                    <a:pt x="8" y="0"/>
                  </a:lnTo>
                  <a:lnTo>
                    <a:pt x="0" y="10"/>
                  </a:lnTo>
                  <a:lnTo>
                    <a:pt x="10" y="8"/>
                  </a:lnTo>
                  <a:lnTo>
                    <a:pt x="4" y="21"/>
                  </a:lnTo>
                  <a:lnTo>
                    <a:pt x="10" y="25"/>
                  </a:lnTo>
                  <a:lnTo>
                    <a:pt x="14" y="19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5" name="Freeform 696"/>
            <p:cNvSpPr>
              <a:spLocks/>
            </p:cNvSpPr>
            <p:nvPr/>
          </p:nvSpPr>
          <p:spPr bwMode="auto">
            <a:xfrm>
              <a:off x="5653417" y="6496839"/>
              <a:ext cx="16924" cy="11855"/>
            </a:xfrm>
            <a:custGeom>
              <a:avLst/>
              <a:gdLst>
                <a:gd name="T0" fmla="*/ 0 w 19"/>
                <a:gd name="T1" fmla="*/ 0 h 19"/>
                <a:gd name="T2" fmla="*/ 1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w 19"/>
                <a:gd name="T13" fmla="*/ 0 h 19"/>
                <a:gd name="T14" fmla="*/ 1 w 19"/>
                <a:gd name="T15" fmla="*/ 0 h 19"/>
                <a:gd name="T16" fmla="*/ 1 w 19"/>
                <a:gd name="T17" fmla="*/ 0 h 19"/>
                <a:gd name="T18" fmla="*/ 0 w 19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9"/>
                <a:gd name="T32" fmla="*/ 19 w 19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9">
                  <a:moveTo>
                    <a:pt x="0" y="13"/>
                  </a:moveTo>
                  <a:lnTo>
                    <a:pt x="2" y="15"/>
                  </a:lnTo>
                  <a:lnTo>
                    <a:pt x="13" y="19"/>
                  </a:lnTo>
                  <a:lnTo>
                    <a:pt x="19" y="6"/>
                  </a:lnTo>
                  <a:lnTo>
                    <a:pt x="9" y="0"/>
                  </a:lnTo>
                  <a:lnTo>
                    <a:pt x="11" y="2"/>
                  </a:lnTo>
                  <a:lnTo>
                    <a:pt x="0" y="13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6" name="Freeform 697"/>
            <p:cNvSpPr>
              <a:spLocks/>
            </p:cNvSpPr>
            <p:nvPr/>
          </p:nvSpPr>
          <p:spPr bwMode="auto">
            <a:xfrm>
              <a:off x="5642647" y="6488936"/>
              <a:ext cx="20001" cy="15807"/>
            </a:xfrm>
            <a:custGeom>
              <a:avLst/>
              <a:gdLst>
                <a:gd name="T0" fmla="*/ 0 w 27"/>
                <a:gd name="T1" fmla="*/ 0 h 28"/>
                <a:gd name="T2" fmla="*/ 0 w 27"/>
                <a:gd name="T3" fmla="*/ 0 h 28"/>
                <a:gd name="T4" fmla="*/ 0 w 27"/>
                <a:gd name="T5" fmla="*/ 0 h 28"/>
                <a:gd name="T6" fmla="*/ 0 w 27"/>
                <a:gd name="T7" fmla="*/ 0 h 28"/>
                <a:gd name="T8" fmla="*/ 0 w 27"/>
                <a:gd name="T9" fmla="*/ 0 h 28"/>
                <a:gd name="T10" fmla="*/ 0 w 27"/>
                <a:gd name="T11" fmla="*/ 0 h 28"/>
                <a:gd name="T12" fmla="*/ 0 w 27"/>
                <a:gd name="T13" fmla="*/ 0 h 28"/>
                <a:gd name="T14" fmla="*/ 0 w 27"/>
                <a:gd name="T15" fmla="*/ 0 h 28"/>
                <a:gd name="T16" fmla="*/ 0 w 27"/>
                <a:gd name="T17" fmla="*/ 0 h 28"/>
                <a:gd name="T18" fmla="*/ 0 w 27"/>
                <a:gd name="T19" fmla="*/ 0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8"/>
                <a:gd name="T32" fmla="*/ 27 w 27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8">
                  <a:moveTo>
                    <a:pt x="6" y="15"/>
                  </a:moveTo>
                  <a:lnTo>
                    <a:pt x="0" y="13"/>
                  </a:lnTo>
                  <a:lnTo>
                    <a:pt x="16" y="28"/>
                  </a:lnTo>
                  <a:lnTo>
                    <a:pt x="27" y="17"/>
                  </a:lnTo>
                  <a:lnTo>
                    <a:pt x="12" y="2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7" name="Freeform 698"/>
            <p:cNvSpPr>
              <a:spLocks/>
            </p:cNvSpPr>
            <p:nvPr/>
          </p:nvSpPr>
          <p:spPr bwMode="auto">
            <a:xfrm>
              <a:off x="5634955" y="6488936"/>
              <a:ext cx="12308" cy="7903"/>
            </a:xfrm>
            <a:custGeom>
              <a:avLst/>
              <a:gdLst>
                <a:gd name="T0" fmla="*/ 1 w 13"/>
                <a:gd name="T1" fmla="*/ 0 h 15"/>
                <a:gd name="T2" fmla="*/ 1 w 13"/>
                <a:gd name="T3" fmla="*/ 0 h 15"/>
                <a:gd name="T4" fmla="*/ 1 w 13"/>
                <a:gd name="T5" fmla="*/ 0 h 15"/>
                <a:gd name="T6" fmla="*/ 1 w 13"/>
                <a:gd name="T7" fmla="*/ 0 h 15"/>
                <a:gd name="T8" fmla="*/ 1 w 13"/>
                <a:gd name="T9" fmla="*/ 0 h 15"/>
                <a:gd name="T10" fmla="*/ 0 w 13"/>
                <a:gd name="T11" fmla="*/ 0 h 15"/>
                <a:gd name="T12" fmla="*/ 1 w 13"/>
                <a:gd name="T13" fmla="*/ 0 h 15"/>
                <a:gd name="T14" fmla="*/ 0 w 13"/>
                <a:gd name="T15" fmla="*/ 0 h 15"/>
                <a:gd name="T16" fmla="*/ 1 w 13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15"/>
                <a:gd name="T29" fmla="*/ 13 w 13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15">
                  <a:moveTo>
                    <a:pt x="3" y="15"/>
                  </a:moveTo>
                  <a:lnTo>
                    <a:pt x="2" y="15"/>
                  </a:lnTo>
                  <a:lnTo>
                    <a:pt x="13" y="15"/>
                  </a:lnTo>
                  <a:lnTo>
                    <a:pt x="13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8" name="Freeform 699"/>
            <p:cNvSpPr>
              <a:spLocks/>
            </p:cNvSpPr>
            <p:nvPr/>
          </p:nvSpPr>
          <p:spPr bwMode="auto">
            <a:xfrm>
              <a:off x="5618031" y="6488936"/>
              <a:ext cx="18462" cy="10538"/>
            </a:xfrm>
            <a:custGeom>
              <a:avLst/>
              <a:gdLst>
                <a:gd name="T0" fmla="*/ 1 w 23"/>
                <a:gd name="T1" fmla="*/ 0 h 19"/>
                <a:gd name="T2" fmla="*/ 1 w 23"/>
                <a:gd name="T3" fmla="*/ 0 h 19"/>
                <a:gd name="T4" fmla="*/ 1 w 23"/>
                <a:gd name="T5" fmla="*/ 0 h 19"/>
                <a:gd name="T6" fmla="*/ 1 w 23"/>
                <a:gd name="T7" fmla="*/ 0 h 19"/>
                <a:gd name="T8" fmla="*/ 0 w 23"/>
                <a:gd name="T9" fmla="*/ 0 h 19"/>
                <a:gd name="T10" fmla="*/ 1 w 23"/>
                <a:gd name="T11" fmla="*/ 0 h 19"/>
                <a:gd name="T12" fmla="*/ 1 w 23"/>
                <a:gd name="T13" fmla="*/ 0 h 19"/>
                <a:gd name="T14" fmla="*/ 1 w 23"/>
                <a:gd name="T15" fmla="*/ 0 h 19"/>
                <a:gd name="T16" fmla="*/ 1 w 23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19"/>
                <a:gd name="T29" fmla="*/ 23 w 23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19">
                  <a:moveTo>
                    <a:pt x="2" y="19"/>
                  </a:moveTo>
                  <a:lnTo>
                    <a:pt x="4" y="19"/>
                  </a:lnTo>
                  <a:lnTo>
                    <a:pt x="23" y="15"/>
                  </a:lnTo>
                  <a:lnTo>
                    <a:pt x="2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19"/>
                  </a:lnTo>
                  <a:lnTo>
                    <a:pt x="4" y="19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699" name="Freeform 700"/>
            <p:cNvSpPr>
              <a:spLocks/>
            </p:cNvSpPr>
            <p:nvPr/>
          </p:nvSpPr>
          <p:spPr bwMode="auto">
            <a:xfrm>
              <a:off x="5602645" y="6490253"/>
              <a:ext cx="15385" cy="9221"/>
            </a:xfrm>
            <a:custGeom>
              <a:avLst/>
              <a:gdLst>
                <a:gd name="T0" fmla="*/ 1 w 19"/>
                <a:gd name="T1" fmla="*/ 0 h 18"/>
                <a:gd name="T2" fmla="*/ 1 w 19"/>
                <a:gd name="T3" fmla="*/ 0 h 18"/>
                <a:gd name="T4" fmla="*/ 1 w 19"/>
                <a:gd name="T5" fmla="*/ 0 h 18"/>
                <a:gd name="T6" fmla="*/ 1 w 19"/>
                <a:gd name="T7" fmla="*/ 0 h 18"/>
                <a:gd name="T8" fmla="*/ 1 w 19"/>
                <a:gd name="T9" fmla="*/ 0 h 18"/>
                <a:gd name="T10" fmla="*/ 0 w 19"/>
                <a:gd name="T11" fmla="*/ 0 h 18"/>
                <a:gd name="T12" fmla="*/ 1 w 19"/>
                <a:gd name="T13" fmla="*/ 0 h 18"/>
                <a:gd name="T14" fmla="*/ 1 w 19"/>
                <a:gd name="T15" fmla="*/ 0 h 18"/>
                <a:gd name="T16" fmla="*/ 0 w 19"/>
                <a:gd name="T17" fmla="*/ 0 h 18"/>
                <a:gd name="T18" fmla="*/ 1 w 19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8"/>
                <a:gd name="T32" fmla="*/ 19 w 19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8">
                  <a:moveTo>
                    <a:pt x="8" y="16"/>
                  </a:moveTo>
                  <a:lnTo>
                    <a:pt x="4" y="18"/>
                  </a:lnTo>
                  <a:lnTo>
                    <a:pt x="19" y="16"/>
                  </a:lnTo>
                  <a:lnTo>
                    <a:pt x="19" y="0"/>
                  </a:lnTo>
                  <a:lnTo>
                    <a:pt x="4" y="2"/>
                  </a:lnTo>
                  <a:lnTo>
                    <a:pt x="0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0" name="Freeform 701"/>
            <p:cNvSpPr>
              <a:spLocks/>
            </p:cNvSpPr>
            <p:nvPr/>
          </p:nvSpPr>
          <p:spPr bwMode="auto">
            <a:xfrm>
              <a:off x="5590337" y="6491570"/>
              <a:ext cx="20001" cy="13172"/>
            </a:xfrm>
            <a:custGeom>
              <a:avLst/>
              <a:gdLst>
                <a:gd name="T0" fmla="*/ 1 w 23"/>
                <a:gd name="T1" fmla="*/ 0 h 21"/>
                <a:gd name="T2" fmla="*/ 1 w 23"/>
                <a:gd name="T3" fmla="*/ 0 h 21"/>
                <a:gd name="T4" fmla="*/ 1 w 23"/>
                <a:gd name="T5" fmla="*/ 0 h 21"/>
                <a:gd name="T6" fmla="*/ 1 w 23"/>
                <a:gd name="T7" fmla="*/ 0 h 21"/>
                <a:gd name="T8" fmla="*/ 1 w 23"/>
                <a:gd name="T9" fmla="*/ 0 h 21"/>
                <a:gd name="T10" fmla="*/ 0 w 23"/>
                <a:gd name="T11" fmla="*/ 0 h 21"/>
                <a:gd name="T12" fmla="*/ 1 w 23"/>
                <a:gd name="T13" fmla="*/ 0 h 21"/>
                <a:gd name="T14" fmla="*/ 1 w 23"/>
                <a:gd name="T15" fmla="*/ 0 h 21"/>
                <a:gd name="T16" fmla="*/ 0 w 23"/>
                <a:gd name="T17" fmla="*/ 0 h 21"/>
                <a:gd name="T18" fmla="*/ 1 w 23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1"/>
                <a:gd name="T32" fmla="*/ 23 w 23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1">
                  <a:moveTo>
                    <a:pt x="15" y="20"/>
                  </a:moveTo>
                  <a:lnTo>
                    <a:pt x="13" y="21"/>
                  </a:lnTo>
                  <a:lnTo>
                    <a:pt x="23" y="14"/>
                  </a:lnTo>
                  <a:lnTo>
                    <a:pt x="15" y="0"/>
                  </a:lnTo>
                  <a:lnTo>
                    <a:pt x="4" y="8"/>
                  </a:lnTo>
                  <a:lnTo>
                    <a:pt x="0" y="12"/>
                  </a:lnTo>
                  <a:lnTo>
                    <a:pt x="4" y="8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15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1" name="Freeform 702"/>
            <p:cNvSpPr>
              <a:spLocks/>
            </p:cNvSpPr>
            <p:nvPr/>
          </p:nvSpPr>
          <p:spPr bwMode="auto">
            <a:xfrm>
              <a:off x="5585722" y="6498156"/>
              <a:ext cx="16924" cy="9221"/>
            </a:xfrm>
            <a:custGeom>
              <a:avLst/>
              <a:gdLst>
                <a:gd name="T0" fmla="*/ 1 w 19"/>
                <a:gd name="T1" fmla="*/ 0 h 15"/>
                <a:gd name="T2" fmla="*/ 1 w 19"/>
                <a:gd name="T3" fmla="*/ 0 h 15"/>
                <a:gd name="T4" fmla="*/ 1 w 19"/>
                <a:gd name="T5" fmla="*/ 0 h 15"/>
                <a:gd name="T6" fmla="*/ 1 w 19"/>
                <a:gd name="T7" fmla="*/ 0 h 15"/>
                <a:gd name="T8" fmla="*/ 0 w 19"/>
                <a:gd name="T9" fmla="*/ 0 h 15"/>
                <a:gd name="T10" fmla="*/ 1 w 19"/>
                <a:gd name="T11" fmla="*/ 0 h 15"/>
                <a:gd name="T12" fmla="*/ 1 w 19"/>
                <a:gd name="T13" fmla="*/ 0 h 15"/>
                <a:gd name="T14" fmla="*/ 1 w 19"/>
                <a:gd name="T15" fmla="*/ 0 h 15"/>
                <a:gd name="T16" fmla="*/ 1 w 19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5"/>
                <a:gd name="T29" fmla="*/ 19 w 19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5">
                  <a:moveTo>
                    <a:pt x="13" y="15"/>
                  </a:moveTo>
                  <a:lnTo>
                    <a:pt x="15" y="15"/>
                  </a:lnTo>
                  <a:lnTo>
                    <a:pt x="19" y="8"/>
                  </a:lnTo>
                  <a:lnTo>
                    <a:pt x="4" y="0"/>
                  </a:lnTo>
                  <a:lnTo>
                    <a:pt x="0" y="8"/>
                  </a:lnTo>
                  <a:lnTo>
                    <a:pt x="2" y="6"/>
                  </a:lnTo>
                  <a:lnTo>
                    <a:pt x="13" y="15"/>
                  </a:lnTo>
                  <a:lnTo>
                    <a:pt x="15" y="15"/>
                  </a:lnTo>
                  <a:lnTo>
                    <a:pt x="13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2" name="Freeform 703"/>
            <p:cNvSpPr>
              <a:spLocks/>
            </p:cNvSpPr>
            <p:nvPr/>
          </p:nvSpPr>
          <p:spPr bwMode="auto">
            <a:xfrm>
              <a:off x="5581106" y="6502108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1 w 21"/>
                <a:gd name="T7" fmla="*/ 0 h 25"/>
                <a:gd name="T8" fmla="*/ 0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6" y="25"/>
                  </a:moveTo>
                  <a:lnTo>
                    <a:pt x="14" y="21"/>
                  </a:lnTo>
                  <a:lnTo>
                    <a:pt x="21" y="9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8" y="7"/>
                  </a:lnTo>
                  <a:lnTo>
                    <a:pt x="6" y="25"/>
                  </a:lnTo>
                  <a:lnTo>
                    <a:pt x="10" y="25"/>
                  </a:lnTo>
                  <a:lnTo>
                    <a:pt x="14" y="21"/>
                  </a:lnTo>
                  <a:lnTo>
                    <a:pt x="6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3" name="Freeform 704"/>
            <p:cNvSpPr>
              <a:spLocks/>
            </p:cNvSpPr>
            <p:nvPr/>
          </p:nvSpPr>
          <p:spPr bwMode="auto">
            <a:xfrm>
              <a:off x="5573413" y="6507377"/>
              <a:ext cx="12308" cy="10538"/>
            </a:xfrm>
            <a:custGeom>
              <a:avLst/>
              <a:gdLst>
                <a:gd name="T0" fmla="*/ 0 w 17"/>
                <a:gd name="T1" fmla="*/ 0 h 18"/>
                <a:gd name="T2" fmla="*/ 0 w 17"/>
                <a:gd name="T3" fmla="*/ 0 h 18"/>
                <a:gd name="T4" fmla="*/ 0 w 17"/>
                <a:gd name="T5" fmla="*/ 0 h 18"/>
                <a:gd name="T6" fmla="*/ 0 w 17"/>
                <a:gd name="T7" fmla="*/ 0 h 18"/>
                <a:gd name="T8" fmla="*/ 0 w 17"/>
                <a:gd name="T9" fmla="*/ 0 h 18"/>
                <a:gd name="T10" fmla="*/ 0 w 17"/>
                <a:gd name="T11" fmla="*/ 0 h 18"/>
                <a:gd name="T12" fmla="*/ 0 w 17"/>
                <a:gd name="T13" fmla="*/ 0 h 18"/>
                <a:gd name="T14" fmla="*/ 0 w 17"/>
                <a:gd name="T15" fmla="*/ 0 h 18"/>
                <a:gd name="T16" fmla="*/ 0 w 17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8"/>
                <a:gd name="T29" fmla="*/ 17 w 17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8">
                  <a:moveTo>
                    <a:pt x="0" y="18"/>
                  </a:moveTo>
                  <a:lnTo>
                    <a:pt x="2" y="18"/>
                  </a:lnTo>
                  <a:lnTo>
                    <a:pt x="15" y="18"/>
                  </a:lnTo>
                  <a:lnTo>
                    <a:pt x="17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4" name="Freeform 705"/>
            <p:cNvSpPr>
              <a:spLocks/>
            </p:cNvSpPr>
            <p:nvPr/>
          </p:nvSpPr>
          <p:spPr bwMode="auto">
            <a:xfrm>
              <a:off x="5553413" y="6504742"/>
              <a:ext cx="21539" cy="13172"/>
            </a:xfrm>
            <a:custGeom>
              <a:avLst/>
              <a:gdLst>
                <a:gd name="T0" fmla="*/ 0 w 27"/>
                <a:gd name="T1" fmla="*/ 0 h 22"/>
                <a:gd name="T2" fmla="*/ 1 w 27"/>
                <a:gd name="T3" fmla="*/ 0 h 22"/>
                <a:gd name="T4" fmla="*/ 1 w 27"/>
                <a:gd name="T5" fmla="*/ 0 h 22"/>
                <a:gd name="T6" fmla="*/ 1 w 27"/>
                <a:gd name="T7" fmla="*/ 0 h 22"/>
                <a:gd name="T8" fmla="*/ 0 w 27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22"/>
                <a:gd name="T17" fmla="*/ 27 w 2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22">
                  <a:moveTo>
                    <a:pt x="0" y="16"/>
                  </a:moveTo>
                  <a:lnTo>
                    <a:pt x="23" y="22"/>
                  </a:lnTo>
                  <a:lnTo>
                    <a:pt x="27" y="4"/>
                  </a:lnTo>
                  <a:lnTo>
                    <a:pt x="3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5" name="Freeform 706"/>
            <p:cNvSpPr>
              <a:spLocks/>
            </p:cNvSpPr>
            <p:nvPr/>
          </p:nvSpPr>
          <p:spPr bwMode="auto">
            <a:xfrm>
              <a:off x="5538027" y="6502108"/>
              <a:ext cx="16924" cy="11855"/>
            </a:xfrm>
            <a:custGeom>
              <a:avLst/>
              <a:gdLst>
                <a:gd name="T0" fmla="*/ 1 w 19"/>
                <a:gd name="T1" fmla="*/ 0 h 19"/>
                <a:gd name="T2" fmla="*/ 0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1 w 19"/>
                <a:gd name="T13" fmla="*/ 0 h 19"/>
                <a:gd name="T14" fmla="*/ 1 w 19"/>
                <a:gd name="T15" fmla="*/ 0 h 19"/>
                <a:gd name="T16" fmla="*/ 1 w 1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2" y="15"/>
                  </a:moveTo>
                  <a:lnTo>
                    <a:pt x="0" y="15"/>
                  </a:lnTo>
                  <a:lnTo>
                    <a:pt x="16" y="19"/>
                  </a:lnTo>
                  <a:lnTo>
                    <a:pt x="19" y="3"/>
                  </a:lnTo>
                  <a:lnTo>
                    <a:pt x="4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6" name="Freeform 707"/>
            <p:cNvSpPr>
              <a:spLocks/>
            </p:cNvSpPr>
            <p:nvPr/>
          </p:nvSpPr>
          <p:spPr bwMode="auto">
            <a:xfrm>
              <a:off x="5518026" y="6502108"/>
              <a:ext cx="23078" cy="10538"/>
            </a:xfrm>
            <a:custGeom>
              <a:avLst/>
              <a:gdLst>
                <a:gd name="T0" fmla="*/ 1 w 27"/>
                <a:gd name="T1" fmla="*/ 1 h 15"/>
                <a:gd name="T2" fmla="*/ 1 w 27"/>
                <a:gd name="T3" fmla="*/ 1 h 15"/>
                <a:gd name="T4" fmla="*/ 1 w 27"/>
                <a:gd name="T5" fmla="*/ 1 h 15"/>
                <a:gd name="T6" fmla="*/ 1 w 27"/>
                <a:gd name="T7" fmla="*/ 0 h 15"/>
                <a:gd name="T8" fmla="*/ 1 w 27"/>
                <a:gd name="T9" fmla="*/ 0 h 15"/>
                <a:gd name="T10" fmla="*/ 0 w 27"/>
                <a:gd name="T11" fmla="*/ 0 h 15"/>
                <a:gd name="T12" fmla="*/ 1 w 27"/>
                <a:gd name="T13" fmla="*/ 0 h 15"/>
                <a:gd name="T14" fmla="*/ 1 w 27"/>
                <a:gd name="T15" fmla="*/ 0 h 15"/>
                <a:gd name="T16" fmla="*/ 0 w 27"/>
                <a:gd name="T17" fmla="*/ 0 h 15"/>
                <a:gd name="T18" fmla="*/ 1 w 27"/>
                <a:gd name="T19" fmla="*/ 1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15"/>
                <a:gd name="T32" fmla="*/ 27 w 27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15">
                  <a:moveTo>
                    <a:pt x="8" y="15"/>
                  </a:moveTo>
                  <a:lnTo>
                    <a:pt x="4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7" name="Freeform 708"/>
            <p:cNvSpPr>
              <a:spLocks/>
            </p:cNvSpPr>
            <p:nvPr/>
          </p:nvSpPr>
          <p:spPr bwMode="auto">
            <a:xfrm>
              <a:off x="5499564" y="6502108"/>
              <a:ext cx="26155" cy="15807"/>
            </a:xfrm>
            <a:custGeom>
              <a:avLst/>
              <a:gdLst>
                <a:gd name="T0" fmla="*/ 1 w 29"/>
                <a:gd name="T1" fmla="*/ 0 h 26"/>
                <a:gd name="T2" fmla="*/ 1 w 29"/>
                <a:gd name="T3" fmla="*/ 0 h 26"/>
                <a:gd name="T4" fmla="*/ 1 w 29"/>
                <a:gd name="T5" fmla="*/ 0 h 26"/>
                <a:gd name="T6" fmla="*/ 1 w 29"/>
                <a:gd name="T7" fmla="*/ 0 h 26"/>
                <a:gd name="T8" fmla="*/ 0 w 29"/>
                <a:gd name="T9" fmla="*/ 0 h 26"/>
                <a:gd name="T10" fmla="*/ 1 w 29"/>
                <a:gd name="T11" fmla="*/ 0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26"/>
                <a:gd name="T20" fmla="*/ 29 w 29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26">
                  <a:moveTo>
                    <a:pt x="4" y="19"/>
                  </a:moveTo>
                  <a:lnTo>
                    <a:pt x="8" y="26"/>
                  </a:lnTo>
                  <a:lnTo>
                    <a:pt x="29" y="15"/>
                  </a:lnTo>
                  <a:lnTo>
                    <a:pt x="21" y="0"/>
                  </a:lnTo>
                  <a:lnTo>
                    <a:pt x="0" y="11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8" name="Freeform 709"/>
            <p:cNvSpPr>
              <a:spLocks/>
            </p:cNvSpPr>
            <p:nvPr/>
          </p:nvSpPr>
          <p:spPr bwMode="auto">
            <a:xfrm>
              <a:off x="6005740" y="6598265"/>
              <a:ext cx="33848" cy="13172"/>
            </a:xfrm>
            <a:custGeom>
              <a:avLst/>
              <a:gdLst>
                <a:gd name="T0" fmla="*/ 0 w 38"/>
                <a:gd name="T1" fmla="*/ 1 h 19"/>
                <a:gd name="T2" fmla="*/ 1 w 38"/>
                <a:gd name="T3" fmla="*/ 1 h 19"/>
                <a:gd name="T4" fmla="*/ 1 w 38"/>
                <a:gd name="T5" fmla="*/ 1 h 19"/>
                <a:gd name="T6" fmla="*/ 1 w 38"/>
                <a:gd name="T7" fmla="*/ 0 h 19"/>
                <a:gd name="T8" fmla="*/ 1 w 38"/>
                <a:gd name="T9" fmla="*/ 1 h 19"/>
                <a:gd name="T10" fmla="*/ 1 w 38"/>
                <a:gd name="T11" fmla="*/ 1 h 19"/>
                <a:gd name="T12" fmla="*/ 0 w 38"/>
                <a:gd name="T13" fmla="*/ 1 h 19"/>
                <a:gd name="T14" fmla="*/ 1 w 38"/>
                <a:gd name="T15" fmla="*/ 1 h 19"/>
                <a:gd name="T16" fmla="*/ 1 w 38"/>
                <a:gd name="T17" fmla="*/ 1 h 19"/>
                <a:gd name="T18" fmla="*/ 0 w 38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19"/>
                <a:gd name="T32" fmla="*/ 38 w 38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19">
                  <a:moveTo>
                    <a:pt x="0" y="15"/>
                  </a:moveTo>
                  <a:lnTo>
                    <a:pt x="10" y="19"/>
                  </a:lnTo>
                  <a:lnTo>
                    <a:pt x="38" y="15"/>
                  </a:lnTo>
                  <a:lnTo>
                    <a:pt x="36" y="0"/>
                  </a:lnTo>
                  <a:lnTo>
                    <a:pt x="8" y="4"/>
                  </a:lnTo>
                  <a:lnTo>
                    <a:pt x="15" y="8"/>
                  </a:lnTo>
                  <a:lnTo>
                    <a:pt x="0" y="15"/>
                  </a:lnTo>
                  <a:lnTo>
                    <a:pt x="4" y="19"/>
                  </a:lnTo>
                  <a:lnTo>
                    <a:pt x="10" y="19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09" name="Freeform 710"/>
            <p:cNvSpPr>
              <a:spLocks/>
            </p:cNvSpPr>
            <p:nvPr/>
          </p:nvSpPr>
          <p:spPr bwMode="auto">
            <a:xfrm>
              <a:off x="5916505" y="6470495"/>
              <a:ext cx="101543" cy="135674"/>
            </a:xfrm>
            <a:custGeom>
              <a:avLst/>
              <a:gdLst>
                <a:gd name="T0" fmla="*/ 1 w 122"/>
                <a:gd name="T1" fmla="*/ 0 h 226"/>
                <a:gd name="T2" fmla="*/ 0 w 122"/>
                <a:gd name="T3" fmla="*/ 0 h 226"/>
                <a:gd name="T4" fmla="*/ 1 w 122"/>
                <a:gd name="T5" fmla="*/ 0 h 226"/>
                <a:gd name="T6" fmla="*/ 1 w 122"/>
                <a:gd name="T7" fmla="*/ 0 h 226"/>
                <a:gd name="T8" fmla="*/ 1 w 122"/>
                <a:gd name="T9" fmla="*/ 0 h 226"/>
                <a:gd name="T10" fmla="*/ 1 w 122"/>
                <a:gd name="T11" fmla="*/ 0 h 2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226"/>
                <a:gd name="T20" fmla="*/ 122 w 122"/>
                <a:gd name="T21" fmla="*/ 226 h 2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226">
                  <a:moveTo>
                    <a:pt x="7" y="4"/>
                  </a:moveTo>
                  <a:lnTo>
                    <a:pt x="0" y="7"/>
                  </a:lnTo>
                  <a:lnTo>
                    <a:pt x="107" y="226"/>
                  </a:lnTo>
                  <a:lnTo>
                    <a:pt x="122" y="219"/>
                  </a:lnTo>
                  <a:lnTo>
                    <a:pt x="13" y="0"/>
                  </a:lnTo>
                  <a:lnTo>
                    <a:pt x="7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0" name="Freeform 711"/>
            <p:cNvSpPr>
              <a:spLocks/>
            </p:cNvSpPr>
            <p:nvPr/>
          </p:nvSpPr>
          <p:spPr bwMode="auto">
            <a:xfrm>
              <a:off x="6031895" y="6600899"/>
              <a:ext cx="64618" cy="96157"/>
            </a:xfrm>
            <a:custGeom>
              <a:avLst/>
              <a:gdLst>
                <a:gd name="T0" fmla="*/ 1 w 75"/>
                <a:gd name="T1" fmla="*/ 0 h 157"/>
                <a:gd name="T2" fmla="*/ 1 w 75"/>
                <a:gd name="T3" fmla="*/ 0 h 157"/>
                <a:gd name="T4" fmla="*/ 1 w 75"/>
                <a:gd name="T5" fmla="*/ 0 h 157"/>
                <a:gd name="T6" fmla="*/ 0 w 75"/>
                <a:gd name="T7" fmla="*/ 0 h 157"/>
                <a:gd name="T8" fmla="*/ 1 w 75"/>
                <a:gd name="T9" fmla="*/ 0 h 157"/>
                <a:gd name="T10" fmla="*/ 1 w 75"/>
                <a:gd name="T11" fmla="*/ 0 h 157"/>
                <a:gd name="T12" fmla="*/ 1 w 75"/>
                <a:gd name="T13" fmla="*/ 0 h 157"/>
                <a:gd name="T14" fmla="*/ 1 w 75"/>
                <a:gd name="T15" fmla="*/ 0 h 157"/>
                <a:gd name="T16" fmla="*/ 1 w 75"/>
                <a:gd name="T17" fmla="*/ 0 h 157"/>
                <a:gd name="T18" fmla="*/ 1 w 75"/>
                <a:gd name="T19" fmla="*/ 0 h 1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5"/>
                <a:gd name="T31" fmla="*/ 0 h 157"/>
                <a:gd name="T32" fmla="*/ 75 w 75"/>
                <a:gd name="T33" fmla="*/ 157 h 15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5" h="157">
                  <a:moveTo>
                    <a:pt x="69" y="157"/>
                  </a:moveTo>
                  <a:lnTo>
                    <a:pt x="73" y="148"/>
                  </a:lnTo>
                  <a:lnTo>
                    <a:pt x="15" y="0"/>
                  </a:lnTo>
                  <a:lnTo>
                    <a:pt x="0" y="5"/>
                  </a:lnTo>
                  <a:lnTo>
                    <a:pt x="57" y="153"/>
                  </a:lnTo>
                  <a:lnTo>
                    <a:pt x="61" y="144"/>
                  </a:lnTo>
                  <a:lnTo>
                    <a:pt x="69" y="157"/>
                  </a:lnTo>
                  <a:lnTo>
                    <a:pt x="75" y="153"/>
                  </a:lnTo>
                  <a:lnTo>
                    <a:pt x="73" y="148"/>
                  </a:lnTo>
                  <a:lnTo>
                    <a:pt x="69" y="15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1" name="Freeform 712"/>
            <p:cNvSpPr>
              <a:spLocks/>
            </p:cNvSpPr>
            <p:nvPr/>
          </p:nvSpPr>
          <p:spPr bwMode="auto">
            <a:xfrm>
              <a:off x="6062665" y="6686519"/>
              <a:ext cx="27693" cy="19758"/>
            </a:xfrm>
            <a:custGeom>
              <a:avLst/>
              <a:gdLst>
                <a:gd name="T0" fmla="*/ 1 w 33"/>
                <a:gd name="T1" fmla="*/ 1 h 30"/>
                <a:gd name="T2" fmla="*/ 1 w 33"/>
                <a:gd name="T3" fmla="*/ 1 h 30"/>
                <a:gd name="T4" fmla="*/ 1 w 33"/>
                <a:gd name="T5" fmla="*/ 1 h 30"/>
                <a:gd name="T6" fmla="*/ 1 w 33"/>
                <a:gd name="T7" fmla="*/ 0 h 30"/>
                <a:gd name="T8" fmla="*/ 0 w 33"/>
                <a:gd name="T9" fmla="*/ 1 h 30"/>
                <a:gd name="T10" fmla="*/ 1 w 33"/>
                <a:gd name="T11" fmla="*/ 1 h 30"/>
                <a:gd name="T12" fmla="*/ 1 w 33"/>
                <a:gd name="T13" fmla="*/ 1 h 30"/>
                <a:gd name="T14" fmla="*/ 1 w 33"/>
                <a:gd name="T15" fmla="*/ 1 h 30"/>
                <a:gd name="T16" fmla="*/ 1 w 33"/>
                <a:gd name="T17" fmla="*/ 1 h 30"/>
                <a:gd name="T18" fmla="*/ 1 w 33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0"/>
                <a:gd name="T32" fmla="*/ 33 w 33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0">
                  <a:moveTo>
                    <a:pt x="6" y="30"/>
                  </a:moveTo>
                  <a:lnTo>
                    <a:pt x="10" y="28"/>
                  </a:lnTo>
                  <a:lnTo>
                    <a:pt x="33" y="13"/>
                  </a:lnTo>
                  <a:lnTo>
                    <a:pt x="25" y="0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0" y="28"/>
                  </a:lnTo>
                  <a:lnTo>
                    <a:pt x="6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2" name="Freeform 713"/>
            <p:cNvSpPr>
              <a:spLocks/>
            </p:cNvSpPr>
            <p:nvPr/>
          </p:nvSpPr>
          <p:spPr bwMode="auto">
            <a:xfrm>
              <a:off x="6027279" y="6697057"/>
              <a:ext cx="40002" cy="17124"/>
            </a:xfrm>
            <a:custGeom>
              <a:avLst/>
              <a:gdLst>
                <a:gd name="T0" fmla="*/ 0 w 46"/>
                <a:gd name="T1" fmla="*/ 0 h 29"/>
                <a:gd name="T2" fmla="*/ 1 w 46"/>
                <a:gd name="T3" fmla="*/ 0 h 29"/>
                <a:gd name="T4" fmla="*/ 1 w 46"/>
                <a:gd name="T5" fmla="*/ 0 h 29"/>
                <a:gd name="T6" fmla="*/ 1 w 46"/>
                <a:gd name="T7" fmla="*/ 0 h 29"/>
                <a:gd name="T8" fmla="*/ 0 w 46"/>
                <a:gd name="T9" fmla="*/ 0 h 29"/>
                <a:gd name="T10" fmla="*/ 1 w 46"/>
                <a:gd name="T11" fmla="*/ 0 h 29"/>
                <a:gd name="T12" fmla="*/ 0 w 46"/>
                <a:gd name="T13" fmla="*/ 0 h 29"/>
                <a:gd name="T14" fmla="*/ 1 w 46"/>
                <a:gd name="T15" fmla="*/ 0 h 29"/>
                <a:gd name="T16" fmla="*/ 1 w 46"/>
                <a:gd name="T17" fmla="*/ 0 h 29"/>
                <a:gd name="T18" fmla="*/ 0 w 46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29"/>
                <a:gd name="T32" fmla="*/ 46 w 46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29">
                  <a:moveTo>
                    <a:pt x="0" y="29"/>
                  </a:moveTo>
                  <a:lnTo>
                    <a:pt x="6" y="29"/>
                  </a:lnTo>
                  <a:lnTo>
                    <a:pt x="46" y="15"/>
                  </a:lnTo>
                  <a:lnTo>
                    <a:pt x="42" y="0"/>
                  </a:lnTo>
                  <a:lnTo>
                    <a:pt x="0" y="13"/>
                  </a:lnTo>
                  <a:lnTo>
                    <a:pt x="4" y="13"/>
                  </a:lnTo>
                  <a:lnTo>
                    <a:pt x="0" y="29"/>
                  </a:lnTo>
                  <a:lnTo>
                    <a:pt x="2" y="29"/>
                  </a:lnTo>
                  <a:lnTo>
                    <a:pt x="6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3" name="Freeform 714"/>
            <p:cNvSpPr>
              <a:spLocks/>
            </p:cNvSpPr>
            <p:nvPr/>
          </p:nvSpPr>
          <p:spPr bwMode="auto">
            <a:xfrm>
              <a:off x="5999586" y="6701008"/>
              <a:ext cx="32309" cy="13172"/>
            </a:xfrm>
            <a:custGeom>
              <a:avLst/>
              <a:gdLst>
                <a:gd name="T0" fmla="*/ 1 w 37"/>
                <a:gd name="T1" fmla="*/ 0 h 23"/>
                <a:gd name="T2" fmla="*/ 1 w 37"/>
                <a:gd name="T3" fmla="*/ 0 h 23"/>
                <a:gd name="T4" fmla="*/ 1 w 37"/>
                <a:gd name="T5" fmla="*/ 0 h 23"/>
                <a:gd name="T6" fmla="*/ 1 w 37"/>
                <a:gd name="T7" fmla="*/ 0 h 23"/>
                <a:gd name="T8" fmla="*/ 1 w 37"/>
                <a:gd name="T9" fmla="*/ 0 h 23"/>
                <a:gd name="T10" fmla="*/ 1 w 37"/>
                <a:gd name="T11" fmla="*/ 0 h 23"/>
                <a:gd name="T12" fmla="*/ 1 w 37"/>
                <a:gd name="T13" fmla="*/ 0 h 23"/>
                <a:gd name="T14" fmla="*/ 0 w 37"/>
                <a:gd name="T15" fmla="*/ 0 h 23"/>
                <a:gd name="T16" fmla="*/ 1 w 37"/>
                <a:gd name="T17" fmla="*/ 0 h 23"/>
                <a:gd name="T18" fmla="*/ 1 w 37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23"/>
                <a:gd name="T32" fmla="*/ 37 w 37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23">
                  <a:moveTo>
                    <a:pt x="2" y="6"/>
                  </a:moveTo>
                  <a:lnTo>
                    <a:pt x="8" y="15"/>
                  </a:lnTo>
                  <a:lnTo>
                    <a:pt x="33" y="23"/>
                  </a:lnTo>
                  <a:lnTo>
                    <a:pt x="37" y="7"/>
                  </a:lnTo>
                  <a:lnTo>
                    <a:pt x="12" y="0"/>
                  </a:lnTo>
                  <a:lnTo>
                    <a:pt x="18" y="9"/>
                  </a:lnTo>
                  <a:lnTo>
                    <a:pt x="2" y="6"/>
                  </a:lnTo>
                  <a:lnTo>
                    <a:pt x="0" y="13"/>
                  </a:lnTo>
                  <a:lnTo>
                    <a:pt x="8" y="15"/>
                  </a:ln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4" name="Freeform 715"/>
            <p:cNvSpPr>
              <a:spLocks/>
            </p:cNvSpPr>
            <p:nvPr/>
          </p:nvSpPr>
          <p:spPr bwMode="auto">
            <a:xfrm>
              <a:off x="6001124" y="6695739"/>
              <a:ext cx="16924" cy="10538"/>
            </a:xfrm>
            <a:custGeom>
              <a:avLst/>
              <a:gdLst>
                <a:gd name="T0" fmla="*/ 1 w 21"/>
                <a:gd name="T1" fmla="*/ 0 h 19"/>
                <a:gd name="T2" fmla="*/ 1 w 21"/>
                <a:gd name="T3" fmla="*/ 0 h 19"/>
                <a:gd name="T4" fmla="*/ 0 w 21"/>
                <a:gd name="T5" fmla="*/ 0 h 19"/>
                <a:gd name="T6" fmla="*/ 1 w 21"/>
                <a:gd name="T7" fmla="*/ 0 h 19"/>
                <a:gd name="T8" fmla="*/ 1 w 21"/>
                <a:gd name="T9" fmla="*/ 0 h 19"/>
                <a:gd name="T10" fmla="*/ 1 w 21"/>
                <a:gd name="T11" fmla="*/ 0 h 19"/>
                <a:gd name="T12" fmla="*/ 1 w 21"/>
                <a:gd name="T13" fmla="*/ 0 h 19"/>
                <a:gd name="T14" fmla="*/ 1 w 21"/>
                <a:gd name="T15" fmla="*/ 0 h 19"/>
                <a:gd name="T16" fmla="*/ 1 w 21"/>
                <a:gd name="T17" fmla="*/ 0 h 19"/>
                <a:gd name="T18" fmla="*/ 1 w 21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19"/>
                <a:gd name="T32" fmla="*/ 21 w 21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19">
                  <a:moveTo>
                    <a:pt x="4" y="6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16" y="19"/>
                  </a:lnTo>
                  <a:lnTo>
                    <a:pt x="19" y="6"/>
                  </a:lnTo>
                  <a:lnTo>
                    <a:pt x="19" y="0"/>
                  </a:lnTo>
                  <a:lnTo>
                    <a:pt x="19" y="6"/>
                  </a:lnTo>
                  <a:lnTo>
                    <a:pt x="21" y="2"/>
                  </a:lnTo>
                  <a:lnTo>
                    <a:pt x="19" y="0"/>
                  </a:lnTo>
                  <a:lnTo>
                    <a:pt x="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5" name="Freeform 716"/>
            <p:cNvSpPr>
              <a:spLocks/>
            </p:cNvSpPr>
            <p:nvPr/>
          </p:nvSpPr>
          <p:spPr bwMode="auto">
            <a:xfrm>
              <a:off x="6002663" y="6686519"/>
              <a:ext cx="15385" cy="13172"/>
            </a:xfrm>
            <a:custGeom>
              <a:avLst/>
              <a:gdLst>
                <a:gd name="T0" fmla="*/ 1 w 17"/>
                <a:gd name="T1" fmla="*/ 1 h 17"/>
                <a:gd name="T2" fmla="*/ 0 w 17"/>
                <a:gd name="T3" fmla="*/ 1 h 17"/>
                <a:gd name="T4" fmla="*/ 1 w 17"/>
                <a:gd name="T5" fmla="*/ 1 h 17"/>
                <a:gd name="T6" fmla="*/ 1 w 17"/>
                <a:gd name="T7" fmla="*/ 1 h 17"/>
                <a:gd name="T8" fmla="*/ 1 w 17"/>
                <a:gd name="T9" fmla="*/ 1 h 17"/>
                <a:gd name="T10" fmla="*/ 1 w 17"/>
                <a:gd name="T11" fmla="*/ 1 h 17"/>
                <a:gd name="T12" fmla="*/ 1 w 17"/>
                <a:gd name="T13" fmla="*/ 1 h 17"/>
                <a:gd name="T14" fmla="*/ 1 w 17"/>
                <a:gd name="T15" fmla="*/ 0 h 17"/>
                <a:gd name="T16" fmla="*/ 1 w 17"/>
                <a:gd name="T17" fmla="*/ 1 h 17"/>
                <a:gd name="T18" fmla="*/ 1 w 17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2" y="17"/>
                  </a:moveTo>
                  <a:lnTo>
                    <a:pt x="0" y="15"/>
                  </a:lnTo>
                  <a:lnTo>
                    <a:pt x="2" y="17"/>
                  </a:lnTo>
                  <a:lnTo>
                    <a:pt x="17" y="11"/>
                  </a:lnTo>
                  <a:lnTo>
                    <a:pt x="16" y="7"/>
                  </a:lnTo>
                  <a:lnTo>
                    <a:pt x="4" y="4"/>
                  </a:lnTo>
                  <a:lnTo>
                    <a:pt x="16" y="7"/>
                  </a:lnTo>
                  <a:lnTo>
                    <a:pt x="12" y="0"/>
                  </a:lnTo>
                  <a:lnTo>
                    <a:pt x="4" y="4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6" name="Freeform 717"/>
            <p:cNvSpPr>
              <a:spLocks/>
            </p:cNvSpPr>
            <p:nvPr/>
          </p:nvSpPr>
          <p:spPr bwMode="auto">
            <a:xfrm>
              <a:off x="5991893" y="6691788"/>
              <a:ext cx="21539" cy="13172"/>
            </a:xfrm>
            <a:custGeom>
              <a:avLst/>
              <a:gdLst>
                <a:gd name="T0" fmla="*/ 1 w 25"/>
                <a:gd name="T1" fmla="*/ 0 h 23"/>
                <a:gd name="T2" fmla="*/ 1 w 25"/>
                <a:gd name="T3" fmla="*/ 0 h 23"/>
                <a:gd name="T4" fmla="*/ 1 w 25"/>
                <a:gd name="T5" fmla="*/ 0 h 23"/>
                <a:gd name="T6" fmla="*/ 1 w 25"/>
                <a:gd name="T7" fmla="*/ 0 h 23"/>
                <a:gd name="T8" fmla="*/ 1 w 25"/>
                <a:gd name="T9" fmla="*/ 0 h 23"/>
                <a:gd name="T10" fmla="*/ 0 w 25"/>
                <a:gd name="T11" fmla="*/ 0 h 23"/>
                <a:gd name="T12" fmla="*/ 1 w 25"/>
                <a:gd name="T13" fmla="*/ 0 h 23"/>
                <a:gd name="T14" fmla="*/ 1 w 25"/>
                <a:gd name="T15" fmla="*/ 0 h 23"/>
                <a:gd name="T16" fmla="*/ 0 w 25"/>
                <a:gd name="T17" fmla="*/ 0 h 23"/>
                <a:gd name="T18" fmla="*/ 1 w 25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3"/>
                <a:gd name="T32" fmla="*/ 25 w 25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3">
                  <a:moveTo>
                    <a:pt x="11" y="23"/>
                  </a:moveTo>
                  <a:lnTo>
                    <a:pt x="9" y="23"/>
                  </a:lnTo>
                  <a:lnTo>
                    <a:pt x="25" y="13"/>
                  </a:lnTo>
                  <a:lnTo>
                    <a:pt x="17" y="0"/>
                  </a:lnTo>
                  <a:lnTo>
                    <a:pt x="2" y="9"/>
                  </a:lnTo>
                  <a:lnTo>
                    <a:pt x="0" y="11"/>
                  </a:lnTo>
                  <a:lnTo>
                    <a:pt x="2" y="9"/>
                  </a:lnTo>
                  <a:lnTo>
                    <a:pt x="2" y="11"/>
                  </a:lnTo>
                  <a:lnTo>
                    <a:pt x="0" y="11"/>
                  </a:lnTo>
                  <a:lnTo>
                    <a:pt x="11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7" name="Freeform 718"/>
            <p:cNvSpPr>
              <a:spLocks/>
            </p:cNvSpPr>
            <p:nvPr/>
          </p:nvSpPr>
          <p:spPr bwMode="auto">
            <a:xfrm>
              <a:off x="5974969" y="6697057"/>
              <a:ext cx="26155" cy="18441"/>
            </a:xfrm>
            <a:custGeom>
              <a:avLst/>
              <a:gdLst>
                <a:gd name="T0" fmla="*/ 1 w 32"/>
                <a:gd name="T1" fmla="*/ 0 h 33"/>
                <a:gd name="T2" fmla="*/ 1 w 32"/>
                <a:gd name="T3" fmla="*/ 0 h 33"/>
                <a:gd name="T4" fmla="*/ 1 w 32"/>
                <a:gd name="T5" fmla="*/ 0 h 33"/>
                <a:gd name="T6" fmla="*/ 1 w 32"/>
                <a:gd name="T7" fmla="*/ 0 h 33"/>
                <a:gd name="T8" fmla="*/ 0 w 32"/>
                <a:gd name="T9" fmla="*/ 0 h 33"/>
                <a:gd name="T10" fmla="*/ 1 w 32"/>
                <a:gd name="T11" fmla="*/ 0 h 33"/>
                <a:gd name="T12" fmla="*/ 1 w 32"/>
                <a:gd name="T13" fmla="*/ 0 h 33"/>
                <a:gd name="T14" fmla="*/ 1 w 32"/>
                <a:gd name="T15" fmla="*/ 0 h 33"/>
                <a:gd name="T16" fmla="*/ 1 w 32"/>
                <a:gd name="T17" fmla="*/ 0 h 33"/>
                <a:gd name="T18" fmla="*/ 1 w 32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33"/>
                <a:gd name="T32" fmla="*/ 32 w 32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33">
                  <a:moveTo>
                    <a:pt x="7" y="33"/>
                  </a:moveTo>
                  <a:lnTo>
                    <a:pt x="11" y="31"/>
                  </a:lnTo>
                  <a:lnTo>
                    <a:pt x="32" y="12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3" y="15"/>
                  </a:lnTo>
                  <a:lnTo>
                    <a:pt x="7" y="33"/>
                  </a:lnTo>
                  <a:lnTo>
                    <a:pt x="9" y="33"/>
                  </a:lnTo>
                  <a:lnTo>
                    <a:pt x="11" y="31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8" name="Freeform 719"/>
            <p:cNvSpPr>
              <a:spLocks/>
            </p:cNvSpPr>
            <p:nvPr/>
          </p:nvSpPr>
          <p:spPr bwMode="auto">
            <a:xfrm>
              <a:off x="5914967" y="6706277"/>
              <a:ext cx="64618" cy="17124"/>
            </a:xfrm>
            <a:custGeom>
              <a:avLst/>
              <a:gdLst>
                <a:gd name="T0" fmla="*/ 1 w 78"/>
                <a:gd name="T1" fmla="*/ 0 h 27"/>
                <a:gd name="T2" fmla="*/ 1 w 78"/>
                <a:gd name="T3" fmla="*/ 0 h 27"/>
                <a:gd name="T4" fmla="*/ 1 w 78"/>
                <a:gd name="T5" fmla="*/ 0 h 27"/>
                <a:gd name="T6" fmla="*/ 1 w 78"/>
                <a:gd name="T7" fmla="*/ 0 h 27"/>
                <a:gd name="T8" fmla="*/ 1 w 78"/>
                <a:gd name="T9" fmla="*/ 0 h 27"/>
                <a:gd name="T10" fmla="*/ 0 w 78"/>
                <a:gd name="T11" fmla="*/ 0 h 27"/>
                <a:gd name="T12" fmla="*/ 1 w 78"/>
                <a:gd name="T13" fmla="*/ 0 h 27"/>
                <a:gd name="T14" fmla="*/ 1 w 78"/>
                <a:gd name="T15" fmla="*/ 0 h 27"/>
                <a:gd name="T16" fmla="*/ 0 w 78"/>
                <a:gd name="T17" fmla="*/ 0 h 27"/>
                <a:gd name="T18" fmla="*/ 1 w 78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"/>
                <a:gd name="T31" fmla="*/ 0 h 27"/>
                <a:gd name="T32" fmla="*/ 78 w 78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" h="27">
                  <a:moveTo>
                    <a:pt x="9" y="25"/>
                  </a:moveTo>
                  <a:lnTo>
                    <a:pt x="5" y="27"/>
                  </a:lnTo>
                  <a:lnTo>
                    <a:pt x="78" y="18"/>
                  </a:lnTo>
                  <a:lnTo>
                    <a:pt x="74" y="0"/>
                  </a:lnTo>
                  <a:lnTo>
                    <a:pt x="3" y="12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0" y="14"/>
                  </a:lnTo>
                  <a:lnTo>
                    <a:pt x="9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19" name="Freeform 720"/>
            <p:cNvSpPr>
              <a:spLocks/>
            </p:cNvSpPr>
            <p:nvPr/>
          </p:nvSpPr>
          <p:spPr bwMode="auto">
            <a:xfrm>
              <a:off x="5899581" y="6714180"/>
              <a:ext cx="21539" cy="15807"/>
            </a:xfrm>
            <a:custGeom>
              <a:avLst/>
              <a:gdLst>
                <a:gd name="T0" fmla="*/ 1 w 27"/>
                <a:gd name="T1" fmla="*/ 0 h 25"/>
                <a:gd name="T2" fmla="*/ 1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0 w 27"/>
                <a:gd name="T9" fmla="*/ 0 h 25"/>
                <a:gd name="T10" fmla="*/ 1 w 27"/>
                <a:gd name="T11" fmla="*/ 0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25"/>
                <a:gd name="T20" fmla="*/ 27 w 27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25">
                  <a:moveTo>
                    <a:pt x="4" y="19"/>
                  </a:moveTo>
                  <a:lnTo>
                    <a:pt x="10" y="25"/>
                  </a:lnTo>
                  <a:lnTo>
                    <a:pt x="27" y="11"/>
                  </a:lnTo>
                  <a:lnTo>
                    <a:pt x="18" y="0"/>
                  </a:lnTo>
                  <a:lnTo>
                    <a:pt x="0" y="13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0" name="Freeform 721"/>
            <p:cNvSpPr>
              <a:spLocks/>
            </p:cNvSpPr>
            <p:nvPr/>
          </p:nvSpPr>
          <p:spPr bwMode="auto">
            <a:xfrm>
              <a:off x="6102667" y="6591679"/>
              <a:ext cx="15385" cy="10538"/>
            </a:xfrm>
            <a:custGeom>
              <a:avLst/>
              <a:gdLst>
                <a:gd name="T0" fmla="*/ 1 w 16"/>
                <a:gd name="T1" fmla="*/ 0 h 18"/>
                <a:gd name="T2" fmla="*/ 0 w 16"/>
                <a:gd name="T3" fmla="*/ 0 h 18"/>
                <a:gd name="T4" fmla="*/ 1 w 16"/>
                <a:gd name="T5" fmla="*/ 0 h 18"/>
                <a:gd name="T6" fmla="*/ 1 w 16"/>
                <a:gd name="T7" fmla="*/ 0 h 18"/>
                <a:gd name="T8" fmla="*/ 1 w 16"/>
                <a:gd name="T9" fmla="*/ 0 h 18"/>
                <a:gd name="T10" fmla="*/ 1 w 16"/>
                <a:gd name="T11" fmla="*/ 0 h 18"/>
                <a:gd name="T12" fmla="*/ 1 w 16"/>
                <a:gd name="T13" fmla="*/ 0 h 18"/>
                <a:gd name="T14" fmla="*/ 1 w 16"/>
                <a:gd name="T15" fmla="*/ 0 h 18"/>
                <a:gd name="T16" fmla="*/ 1 w 16"/>
                <a:gd name="T17" fmla="*/ 0 h 18"/>
                <a:gd name="T18" fmla="*/ 1 w 16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18"/>
                <a:gd name="T32" fmla="*/ 16 w 16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18">
                  <a:moveTo>
                    <a:pt x="8" y="18"/>
                  </a:moveTo>
                  <a:lnTo>
                    <a:pt x="0" y="14"/>
                  </a:lnTo>
                  <a:lnTo>
                    <a:pt x="2" y="1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6" y="0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6" y="0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1" name="Freeform 722"/>
            <p:cNvSpPr>
              <a:spLocks/>
            </p:cNvSpPr>
            <p:nvPr/>
          </p:nvSpPr>
          <p:spPr bwMode="auto">
            <a:xfrm>
              <a:off x="6034972" y="6591679"/>
              <a:ext cx="73849" cy="14489"/>
            </a:xfrm>
            <a:custGeom>
              <a:avLst/>
              <a:gdLst>
                <a:gd name="T0" fmla="*/ 0 w 87"/>
                <a:gd name="T1" fmla="*/ 0 h 27"/>
                <a:gd name="T2" fmla="*/ 1 w 87"/>
                <a:gd name="T3" fmla="*/ 0 h 27"/>
                <a:gd name="T4" fmla="*/ 1 w 87"/>
                <a:gd name="T5" fmla="*/ 0 h 27"/>
                <a:gd name="T6" fmla="*/ 1 w 87"/>
                <a:gd name="T7" fmla="*/ 0 h 27"/>
                <a:gd name="T8" fmla="*/ 0 w 87"/>
                <a:gd name="T9" fmla="*/ 0 h 27"/>
                <a:gd name="T10" fmla="*/ 0 w 87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27"/>
                <a:gd name="T20" fmla="*/ 87 w 87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27">
                  <a:moveTo>
                    <a:pt x="0" y="20"/>
                  </a:moveTo>
                  <a:lnTo>
                    <a:pt x="2" y="27"/>
                  </a:lnTo>
                  <a:lnTo>
                    <a:pt x="87" y="18"/>
                  </a:lnTo>
                  <a:lnTo>
                    <a:pt x="85" y="0"/>
                  </a:lnTo>
                  <a:lnTo>
                    <a:pt x="0" y="12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2" name="Freeform 723"/>
            <p:cNvSpPr>
              <a:spLocks/>
            </p:cNvSpPr>
            <p:nvPr/>
          </p:nvSpPr>
          <p:spPr bwMode="auto">
            <a:xfrm>
              <a:off x="6447297" y="6687836"/>
              <a:ext cx="38463" cy="26344"/>
            </a:xfrm>
            <a:custGeom>
              <a:avLst/>
              <a:gdLst>
                <a:gd name="T0" fmla="*/ 1 w 46"/>
                <a:gd name="T1" fmla="*/ 0 h 42"/>
                <a:gd name="T2" fmla="*/ 0 w 46"/>
                <a:gd name="T3" fmla="*/ 0 h 42"/>
                <a:gd name="T4" fmla="*/ 1 w 46"/>
                <a:gd name="T5" fmla="*/ 0 h 42"/>
                <a:gd name="T6" fmla="*/ 1 w 46"/>
                <a:gd name="T7" fmla="*/ 0 h 42"/>
                <a:gd name="T8" fmla="*/ 1 w 46"/>
                <a:gd name="T9" fmla="*/ 0 h 42"/>
                <a:gd name="T10" fmla="*/ 1 w 46"/>
                <a:gd name="T11" fmla="*/ 0 h 42"/>
                <a:gd name="T12" fmla="*/ 1 w 46"/>
                <a:gd name="T13" fmla="*/ 0 h 42"/>
                <a:gd name="T14" fmla="*/ 1 w 46"/>
                <a:gd name="T15" fmla="*/ 0 h 42"/>
                <a:gd name="T16" fmla="*/ 1 w 46"/>
                <a:gd name="T17" fmla="*/ 0 h 42"/>
                <a:gd name="T18" fmla="*/ 1 w 46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42"/>
                <a:gd name="T32" fmla="*/ 46 w 46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42">
                  <a:moveTo>
                    <a:pt x="8" y="17"/>
                  </a:moveTo>
                  <a:lnTo>
                    <a:pt x="0" y="15"/>
                  </a:lnTo>
                  <a:lnTo>
                    <a:pt x="37" y="42"/>
                  </a:lnTo>
                  <a:lnTo>
                    <a:pt x="46" y="28"/>
                  </a:lnTo>
                  <a:lnTo>
                    <a:pt x="12" y="2"/>
                  </a:lnTo>
                  <a:lnTo>
                    <a:pt x="4" y="0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3" name="Freeform 724"/>
            <p:cNvSpPr>
              <a:spLocks/>
            </p:cNvSpPr>
            <p:nvPr/>
          </p:nvSpPr>
          <p:spPr bwMode="auto">
            <a:xfrm>
              <a:off x="6428835" y="6687836"/>
              <a:ext cx="26155" cy="15807"/>
            </a:xfrm>
            <a:custGeom>
              <a:avLst/>
              <a:gdLst>
                <a:gd name="T0" fmla="*/ 1 w 31"/>
                <a:gd name="T1" fmla="*/ 1 h 21"/>
                <a:gd name="T2" fmla="*/ 1 w 31"/>
                <a:gd name="T3" fmla="*/ 1 h 21"/>
                <a:gd name="T4" fmla="*/ 1 w 31"/>
                <a:gd name="T5" fmla="*/ 1 h 21"/>
                <a:gd name="T6" fmla="*/ 1 w 31"/>
                <a:gd name="T7" fmla="*/ 0 h 21"/>
                <a:gd name="T8" fmla="*/ 0 w 31"/>
                <a:gd name="T9" fmla="*/ 1 h 21"/>
                <a:gd name="T10" fmla="*/ 1 w 31"/>
                <a:gd name="T11" fmla="*/ 1 h 21"/>
                <a:gd name="T12" fmla="*/ 1 w 31"/>
                <a:gd name="T13" fmla="*/ 1 h 21"/>
                <a:gd name="T14" fmla="*/ 1 w 31"/>
                <a:gd name="T15" fmla="*/ 1 h 21"/>
                <a:gd name="T16" fmla="*/ 1 w 31"/>
                <a:gd name="T17" fmla="*/ 1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21"/>
                <a:gd name="T29" fmla="*/ 31 w 3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21">
                  <a:moveTo>
                    <a:pt x="2" y="21"/>
                  </a:moveTo>
                  <a:lnTo>
                    <a:pt x="2" y="19"/>
                  </a:lnTo>
                  <a:lnTo>
                    <a:pt x="31" y="17"/>
                  </a:lnTo>
                  <a:lnTo>
                    <a:pt x="27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2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4" name="Freeform 725"/>
            <p:cNvSpPr>
              <a:spLocks/>
            </p:cNvSpPr>
            <p:nvPr/>
          </p:nvSpPr>
          <p:spPr bwMode="auto">
            <a:xfrm>
              <a:off x="6419604" y="6691788"/>
              <a:ext cx="10770" cy="11855"/>
            </a:xfrm>
            <a:custGeom>
              <a:avLst/>
              <a:gdLst>
                <a:gd name="T0" fmla="*/ 0 w 12"/>
                <a:gd name="T1" fmla="*/ 1 h 18"/>
                <a:gd name="T2" fmla="*/ 1 w 12"/>
                <a:gd name="T3" fmla="*/ 1 h 18"/>
                <a:gd name="T4" fmla="*/ 1 w 12"/>
                <a:gd name="T5" fmla="*/ 0 h 18"/>
                <a:gd name="T6" fmla="*/ 1 w 12"/>
                <a:gd name="T7" fmla="*/ 0 h 18"/>
                <a:gd name="T8" fmla="*/ 0 w 12"/>
                <a:gd name="T9" fmla="*/ 1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8"/>
                <a:gd name="T17" fmla="*/ 12 w 1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8">
                  <a:moveTo>
                    <a:pt x="0" y="16"/>
                  </a:moveTo>
                  <a:lnTo>
                    <a:pt x="12" y="18"/>
                  </a:lnTo>
                  <a:lnTo>
                    <a:pt x="12" y="0"/>
                  </a:lnTo>
                  <a:lnTo>
                    <a:pt x="2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5" name="Freeform 726"/>
            <p:cNvSpPr>
              <a:spLocks/>
            </p:cNvSpPr>
            <p:nvPr/>
          </p:nvSpPr>
          <p:spPr bwMode="auto">
            <a:xfrm>
              <a:off x="6396526" y="6691788"/>
              <a:ext cx="26155" cy="9221"/>
            </a:xfrm>
            <a:custGeom>
              <a:avLst/>
              <a:gdLst>
                <a:gd name="T0" fmla="*/ 1 w 30"/>
                <a:gd name="T1" fmla="*/ 0 h 17"/>
                <a:gd name="T2" fmla="*/ 0 w 30"/>
                <a:gd name="T3" fmla="*/ 0 h 17"/>
                <a:gd name="T4" fmla="*/ 1 w 30"/>
                <a:gd name="T5" fmla="*/ 0 h 17"/>
                <a:gd name="T6" fmla="*/ 1 w 30"/>
                <a:gd name="T7" fmla="*/ 0 h 17"/>
                <a:gd name="T8" fmla="*/ 0 w 30"/>
                <a:gd name="T9" fmla="*/ 0 h 17"/>
                <a:gd name="T10" fmla="*/ 0 w 30"/>
                <a:gd name="T11" fmla="*/ 0 h 17"/>
                <a:gd name="T12" fmla="*/ 0 w 30"/>
                <a:gd name="T13" fmla="*/ 0 h 17"/>
                <a:gd name="T14" fmla="*/ 0 w 30"/>
                <a:gd name="T15" fmla="*/ 0 h 17"/>
                <a:gd name="T16" fmla="*/ 1 w 30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17"/>
                <a:gd name="T29" fmla="*/ 30 w 30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17">
                  <a:moveTo>
                    <a:pt x="2" y="17"/>
                  </a:moveTo>
                  <a:lnTo>
                    <a:pt x="0" y="17"/>
                  </a:lnTo>
                  <a:lnTo>
                    <a:pt x="28" y="17"/>
                  </a:lnTo>
                  <a:lnTo>
                    <a:pt x="3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6" name="Freeform 727"/>
            <p:cNvSpPr>
              <a:spLocks/>
            </p:cNvSpPr>
            <p:nvPr/>
          </p:nvSpPr>
          <p:spPr bwMode="auto">
            <a:xfrm>
              <a:off x="6358063" y="6691788"/>
              <a:ext cx="41540" cy="13172"/>
            </a:xfrm>
            <a:custGeom>
              <a:avLst/>
              <a:gdLst>
                <a:gd name="T0" fmla="*/ 1 w 47"/>
                <a:gd name="T1" fmla="*/ 0 h 22"/>
                <a:gd name="T2" fmla="*/ 1 w 47"/>
                <a:gd name="T3" fmla="*/ 0 h 22"/>
                <a:gd name="T4" fmla="*/ 1 w 47"/>
                <a:gd name="T5" fmla="*/ 0 h 22"/>
                <a:gd name="T6" fmla="*/ 1 w 47"/>
                <a:gd name="T7" fmla="*/ 0 h 22"/>
                <a:gd name="T8" fmla="*/ 1 w 47"/>
                <a:gd name="T9" fmla="*/ 0 h 22"/>
                <a:gd name="T10" fmla="*/ 0 w 47"/>
                <a:gd name="T11" fmla="*/ 0 h 22"/>
                <a:gd name="T12" fmla="*/ 1 w 47"/>
                <a:gd name="T13" fmla="*/ 0 h 22"/>
                <a:gd name="T14" fmla="*/ 0 w 47"/>
                <a:gd name="T15" fmla="*/ 0 h 22"/>
                <a:gd name="T16" fmla="*/ 1 w 47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7"/>
                <a:gd name="T28" fmla="*/ 0 h 22"/>
                <a:gd name="T29" fmla="*/ 47 w 47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7" h="22">
                  <a:moveTo>
                    <a:pt x="6" y="20"/>
                  </a:moveTo>
                  <a:lnTo>
                    <a:pt x="4" y="22"/>
                  </a:lnTo>
                  <a:lnTo>
                    <a:pt x="47" y="16"/>
                  </a:lnTo>
                  <a:lnTo>
                    <a:pt x="45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4"/>
                  </a:lnTo>
                  <a:lnTo>
                    <a:pt x="0" y="6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7" name="Freeform 728"/>
            <p:cNvSpPr>
              <a:spLocks/>
            </p:cNvSpPr>
            <p:nvPr/>
          </p:nvSpPr>
          <p:spPr bwMode="auto">
            <a:xfrm>
              <a:off x="6338062" y="6695739"/>
              <a:ext cx="26155" cy="13172"/>
            </a:xfrm>
            <a:custGeom>
              <a:avLst/>
              <a:gdLst>
                <a:gd name="T0" fmla="*/ 0 w 27"/>
                <a:gd name="T1" fmla="*/ 0 h 23"/>
                <a:gd name="T2" fmla="*/ 1 w 27"/>
                <a:gd name="T3" fmla="*/ 0 h 23"/>
                <a:gd name="T4" fmla="*/ 1 w 27"/>
                <a:gd name="T5" fmla="*/ 0 h 23"/>
                <a:gd name="T6" fmla="*/ 1 w 27"/>
                <a:gd name="T7" fmla="*/ 0 h 23"/>
                <a:gd name="T8" fmla="*/ 1 w 27"/>
                <a:gd name="T9" fmla="*/ 0 h 23"/>
                <a:gd name="T10" fmla="*/ 1 w 27"/>
                <a:gd name="T11" fmla="*/ 0 h 23"/>
                <a:gd name="T12" fmla="*/ 0 w 27"/>
                <a:gd name="T13" fmla="*/ 0 h 23"/>
                <a:gd name="T14" fmla="*/ 1 w 27"/>
                <a:gd name="T15" fmla="*/ 0 h 23"/>
                <a:gd name="T16" fmla="*/ 1 w 27"/>
                <a:gd name="T17" fmla="*/ 0 h 23"/>
                <a:gd name="T18" fmla="*/ 0 w 27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3"/>
                <a:gd name="T32" fmla="*/ 27 w 27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3">
                  <a:moveTo>
                    <a:pt x="0" y="16"/>
                  </a:moveTo>
                  <a:lnTo>
                    <a:pt x="10" y="21"/>
                  </a:lnTo>
                  <a:lnTo>
                    <a:pt x="27" y="14"/>
                  </a:lnTo>
                  <a:lnTo>
                    <a:pt x="21" y="0"/>
                  </a:lnTo>
                  <a:lnTo>
                    <a:pt x="4" y="6"/>
                  </a:lnTo>
                  <a:lnTo>
                    <a:pt x="16" y="12"/>
                  </a:lnTo>
                  <a:lnTo>
                    <a:pt x="0" y="16"/>
                  </a:lnTo>
                  <a:lnTo>
                    <a:pt x="2" y="23"/>
                  </a:lnTo>
                  <a:lnTo>
                    <a:pt x="10" y="21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8" name="Freeform 729"/>
            <p:cNvSpPr>
              <a:spLocks/>
            </p:cNvSpPr>
            <p:nvPr/>
          </p:nvSpPr>
          <p:spPr bwMode="auto">
            <a:xfrm>
              <a:off x="6333446" y="6678615"/>
              <a:ext cx="21539" cy="26344"/>
            </a:xfrm>
            <a:custGeom>
              <a:avLst/>
              <a:gdLst>
                <a:gd name="T0" fmla="*/ 1 w 25"/>
                <a:gd name="T1" fmla="*/ 0 h 43"/>
                <a:gd name="T2" fmla="*/ 0 w 25"/>
                <a:gd name="T3" fmla="*/ 0 h 43"/>
                <a:gd name="T4" fmla="*/ 1 w 25"/>
                <a:gd name="T5" fmla="*/ 0 h 43"/>
                <a:gd name="T6" fmla="*/ 1 w 25"/>
                <a:gd name="T7" fmla="*/ 0 h 43"/>
                <a:gd name="T8" fmla="*/ 1 w 25"/>
                <a:gd name="T9" fmla="*/ 0 h 43"/>
                <a:gd name="T10" fmla="*/ 1 w 25"/>
                <a:gd name="T11" fmla="*/ 0 h 43"/>
                <a:gd name="T12" fmla="*/ 1 w 25"/>
                <a:gd name="T13" fmla="*/ 0 h 43"/>
                <a:gd name="T14" fmla="*/ 1 w 25"/>
                <a:gd name="T15" fmla="*/ 0 h 43"/>
                <a:gd name="T16" fmla="*/ 1 w 25"/>
                <a:gd name="T17" fmla="*/ 0 h 43"/>
                <a:gd name="T18" fmla="*/ 1 w 25"/>
                <a:gd name="T19" fmla="*/ 0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43"/>
                <a:gd name="T32" fmla="*/ 25 w 25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43">
                  <a:moveTo>
                    <a:pt x="13" y="20"/>
                  </a:moveTo>
                  <a:lnTo>
                    <a:pt x="0" y="18"/>
                  </a:lnTo>
                  <a:lnTo>
                    <a:pt x="9" y="43"/>
                  </a:lnTo>
                  <a:lnTo>
                    <a:pt x="25" y="39"/>
                  </a:lnTo>
                  <a:lnTo>
                    <a:pt x="15" y="12"/>
                  </a:lnTo>
                  <a:lnTo>
                    <a:pt x="2" y="8"/>
                  </a:lnTo>
                  <a:lnTo>
                    <a:pt x="15" y="12"/>
                  </a:lnTo>
                  <a:lnTo>
                    <a:pt x="9" y="0"/>
                  </a:lnTo>
                  <a:lnTo>
                    <a:pt x="2" y="8"/>
                  </a:lnTo>
                  <a:lnTo>
                    <a:pt x="13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29" name="Freeform 730"/>
            <p:cNvSpPr>
              <a:spLocks/>
            </p:cNvSpPr>
            <p:nvPr/>
          </p:nvSpPr>
          <p:spPr bwMode="auto">
            <a:xfrm>
              <a:off x="6321138" y="6683884"/>
              <a:ext cx="21539" cy="19758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0 w 29"/>
                <a:gd name="T5" fmla="*/ 0 h 31"/>
                <a:gd name="T6" fmla="*/ 0 w 29"/>
                <a:gd name="T7" fmla="*/ 0 h 31"/>
                <a:gd name="T8" fmla="*/ 0 w 29"/>
                <a:gd name="T9" fmla="*/ 0 h 31"/>
                <a:gd name="T10" fmla="*/ 0 w 29"/>
                <a:gd name="T11" fmla="*/ 0 h 31"/>
                <a:gd name="T12" fmla="*/ 0 w 29"/>
                <a:gd name="T13" fmla="*/ 0 h 31"/>
                <a:gd name="T14" fmla="*/ 0 w 29"/>
                <a:gd name="T15" fmla="*/ 0 h 31"/>
                <a:gd name="T16" fmla="*/ 0 w 29"/>
                <a:gd name="T17" fmla="*/ 0 h 31"/>
                <a:gd name="T18" fmla="*/ 0 w 29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1"/>
                <a:gd name="T32" fmla="*/ 29 w 29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1">
                  <a:moveTo>
                    <a:pt x="4" y="29"/>
                  </a:moveTo>
                  <a:lnTo>
                    <a:pt x="12" y="27"/>
                  </a:lnTo>
                  <a:lnTo>
                    <a:pt x="29" y="12"/>
                  </a:lnTo>
                  <a:lnTo>
                    <a:pt x="18" y="0"/>
                  </a:lnTo>
                  <a:lnTo>
                    <a:pt x="0" y="15"/>
                  </a:lnTo>
                  <a:lnTo>
                    <a:pt x="8" y="13"/>
                  </a:lnTo>
                  <a:lnTo>
                    <a:pt x="4" y="29"/>
                  </a:lnTo>
                  <a:lnTo>
                    <a:pt x="8" y="31"/>
                  </a:lnTo>
                  <a:lnTo>
                    <a:pt x="12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0" name="Freeform 731"/>
            <p:cNvSpPr>
              <a:spLocks/>
            </p:cNvSpPr>
            <p:nvPr/>
          </p:nvSpPr>
          <p:spPr bwMode="auto">
            <a:xfrm>
              <a:off x="6305753" y="6686519"/>
              <a:ext cx="20001" cy="14489"/>
            </a:xfrm>
            <a:custGeom>
              <a:avLst/>
              <a:gdLst>
                <a:gd name="T0" fmla="*/ 1 w 23"/>
                <a:gd name="T1" fmla="*/ 1 h 21"/>
                <a:gd name="T2" fmla="*/ 1 w 23"/>
                <a:gd name="T3" fmla="*/ 1 h 21"/>
                <a:gd name="T4" fmla="*/ 1 w 23"/>
                <a:gd name="T5" fmla="*/ 1 h 21"/>
                <a:gd name="T6" fmla="*/ 1 w 23"/>
                <a:gd name="T7" fmla="*/ 1 h 21"/>
                <a:gd name="T8" fmla="*/ 1 w 23"/>
                <a:gd name="T9" fmla="*/ 1 h 21"/>
                <a:gd name="T10" fmla="*/ 0 w 23"/>
                <a:gd name="T11" fmla="*/ 1 h 21"/>
                <a:gd name="T12" fmla="*/ 1 w 23"/>
                <a:gd name="T13" fmla="*/ 1 h 21"/>
                <a:gd name="T14" fmla="*/ 1 w 23"/>
                <a:gd name="T15" fmla="*/ 0 h 21"/>
                <a:gd name="T16" fmla="*/ 0 w 23"/>
                <a:gd name="T17" fmla="*/ 1 h 21"/>
                <a:gd name="T18" fmla="*/ 1 w 23"/>
                <a:gd name="T19" fmla="*/ 1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1"/>
                <a:gd name="T32" fmla="*/ 23 w 23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1">
                  <a:moveTo>
                    <a:pt x="8" y="15"/>
                  </a:moveTo>
                  <a:lnTo>
                    <a:pt x="2" y="17"/>
                  </a:lnTo>
                  <a:lnTo>
                    <a:pt x="19" y="21"/>
                  </a:lnTo>
                  <a:lnTo>
                    <a:pt x="23" y="5"/>
                  </a:lnTo>
                  <a:lnTo>
                    <a:pt x="8" y="2"/>
                  </a:lnTo>
                  <a:lnTo>
                    <a:pt x="0" y="2"/>
                  </a:lnTo>
                  <a:lnTo>
                    <a:pt x="8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8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1" name="Freeform 732"/>
            <p:cNvSpPr>
              <a:spLocks/>
            </p:cNvSpPr>
            <p:nvPr/>
          </p:nvSpPr>
          <p:spPr bwMode="auto">
            <a:xfrm>
              <a:off x="6294983" y="6687836"/>
              <a:ext cx="20001" cy="13172"/>
            </a:xfrm>
            <a:custGeom>
              <a:avLst/>
              <a:gdLst>
                <a:gd name="T0" fmla="*/ 1 w 18"/>
                <a:gd name="T1" fmla="*/ 1 h 19"/>
                <a:gd name="T2" fmla="*/ 1 w 18"/>
                <a:gd name="T3" fmla="*/ 1 h 19"/>
                <a:gd name="T4" fmla="*/ 1 w 18"/>
                <a:gd name="T5" fmla="*/ 1 h 19"/>
                <a:gd name="T6" fmla="*/ 1 w 18"/>
                <a:gd name="T7" fmla="*/ 0 h 19"/>
                <a:gd name="T8" fmla="*/ 1 w 18"/>
                <a:gd name="T9" fmla="*/ 1 h 19"/>
                <a:gd name="T10" fmla="*/ 0 w 18"/>
                <a:gd name="T11" fmla="*/ 1 h 19"/>
                <a:gd name="T12" fmla="*/ 1 w 18"/>
                <a:gd name="T13" fmla="*/ 1 h 19"/>
                <a:gd name="T14" fmla="*/ 0 w 18"/>
                <a:gd name="T15" fmla="*/ 1 h 19"/>
                <a:gd name="T16" fmla="*/ 1 w 18"/>
                <a:gd name="T17" fmla="*/ 1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9"/>
                <a:gd name="T29" fmla="*/ 18 w 18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9">
                  <a:moveTo>
                    <a:pt x="14" y="15"/>
                  </a:moveTo>
                  <a:lnTo>
                    <a:pt x="10" y="19"/>
                  </a:lnTo>
                  <a:lnTo>
                    <a:pt x="18" y="13"/>
                  </a:lnTo>
                  <a:lnTo>
                    <a:pt x="10" y="0"/>
                  </a:lnTo>
                  <a:lnTo>
                    <a:pt x="2" y="3"/>
                  </a:lnTo>
                  <a:lnTo>
                    <a:pt x="0" y="5"/>
                  </a:lnTo>
                  <a:lnTo>
                    <a:pt x="2" y="3"/>
                  </a:lnTo>
                  <a:lnTo>
                    <a:pt x="0" y="5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2" name="Freeform 733"/>
            <p:cNvSpPr>
              <a:spLocks/>
            </p:cNvSpPr>
            <p:nvPr/>
          </p:nvSpPr>
          <p:spPr bwMode="auto">
            <a:xfrm>
              <a:off x="6291906" y="6694422"/>
              <a:ext cx="18462" cy="17124"/>
            </a:xfrm>
            <a:custGeom>
              <a:avLst/>
              <a:gdLst>
                <a:gd name="T0" fmla="*/ 0 w 21"/>
                <a:gd name="T1" fmla="*/ 0 h 31"/>
                <a:gd name="T2" fmla="*/ 1 w 21"/>
                <a:gd name="T3" fmla="*/ 0 h 31"/>
                <a:gd name="T4" fmla="*/ 1 w 21"/>
                <a:gd name="T5" fmla="*/ 0 h 31"/>
                <a:gd name="T6" fmla="*/ 1 w 21"/>
                <a:gd name="T7" fmla="*/ 0 h 31"/>
                <a:gd name="T8" fmla="*/ 0 w 21"/>
                <a:gd name="T9" fmla="*/ 0 h 31"/>
                <a:gd name="T10" fmla="*/ 1 w 21"/>
                <a:gd name="T11" fmla="*/ 0 h 31"/>
                <a:gd name="T12" fmla="*/ 0 w 21"/>
                <a:gd name="T13" fmla="*/ 0 h 31"/>
                <a:gd name="T14" fmla="*/ 1 w 21"/>
                <a:gd name="T15" fmla="*/ 0 h 31"/>
                <a:gd name="T16" fmla="*/ 1 w 21"/>
                <a:gd name="T17" fmla="*/ 0 h 31"/>
                <a:gd name="T18" fmla="*/ 0 w 21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31"/>
                <a:gd name="T32" fmla="*/ 21 w 21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31">
                  <a:moveTo>
                    <a:pt x="0" y="21"/>
                  </a:moveTo>
                  <a:lnTo>
                    <a:pt x="13" y="21"/>
                  </a:lnTo>
                  <a:lnTo>
                    <a:pt x="21" y="10"/>
                  </a:lnTo>
                  <a:lnTo>
                    <a:pt x="7" y="0"/>
                  </a:lnTo>
                  <a:lnTo>
                    <a:pt x="0" y="12"/>
                  </a:lnTo>
                  <a:lnTo>
                    <a:pt x="13" y="12"/>
                  </a:lnTo>
                  <a:lnTo>
                    <a:pt x="0" y="21"/>
                  </a:lnTo>
                  <a:lnTo>
                    <a:pt x="6" y="31"/>
                  </a:lnTo>
                  <a:lnTo>
                    <a:pt x="13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3" name="Freeform 734"/>
            <p:cNvSpPr>
              <a:spLocks/>
            </p:cNvSpPr>
            <p:nvPr/>
          </p:nvSpPr>
          <p:spPr bwMode="auto">
            <a:xfrm>
              <a:off x="6282675" y="6685202"/>
              <a:ext cx="21539" cy="19758"/>
            </a:xfrm>
            <a:custGeom>
              <a:avLst/>
              <a:gdLst>
                <a:gd name="T0" fmla="*/ 1 w 23"/>
                <a:gd name="T1" fmla="*/ 1 h 30"/>
                <a:gd name="T2" fmla="*/ 0 w 23"/>
                <a:gd name="T3" fmla="*/ 1 h 30"/>
                <a:gd name="T4" fmla="*/ 1 w 23"/>
                <a:gd name="T5" fmla="*/ 1 h 30"/>
                <a:gd name="T6" fmla="*/ 1 w 23"/>
                <a:gd name="T7" fmla="*/ 1 h 30"/>
                <a:gd name="T8" fmla="*/ 1 w 23"/>
                <a:gd name="T9" fmla="*/ 1 h 30"/>
                <a:gd name="T10" fmla="*/ 0 w 23"/>
                <a:gd name="T11" fmla="*/ 1 h 30"/>
                <a:gd name="T12" fmla="*/ 1 w 23"/>
                <a:gd name="T13" fmla="*/ 1 h 30"/>
                <a:gd name="T14" fmla="*/ 1 w 23"/>
                <a:gd name="T15" fmla="*/ 0 h 30"/>
                <a:gd name="T16" fmla="*/ 0 w 23"/>
                <a:gd name="T17" fmla="*/ 1 h 30"/>
                <a:gd name="T18" fmla="*/ 1 w 23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30"/>
                <a:gd name="T32" fmla="*/ 23 w 23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30">
                  <a:moveTo>
                    <a:pt x="12" y="19"/>
                  </a:moveTo>
                  <a:lnTo>
                    <a:pt x="0" y="17"/>
                  </a:lnTo>
                  <a:lnTo>
                    <a:pt x="10" y="30"/>
                  </a:lnTo>
                  <a:lnTo>
                    <a:pt x="23" y="21"/>
                  </a:lnTo>
                  <a:lnTo>
                    <a:pt x="12" y="7"/>
                  </a:lnTo>
                  <a:lnTo>
                    <a:pt x="0" y="7"/>
                  </a:lnTo>
                  <a:lnTo>
                    <a:pt x="12" y="7"/>
                  </a:lnTo>
                  <a:lnTo>
                    <a:pt x="8" y="0"/>
                  </a:lnTo>
                  <a:lnTo>
                    <a:pt x="0" y="7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4" name="Freeform 735"/>
            <p:cNvSpPr>
              <a:spLocks/>
            </p:cNvSpPr>
            <p:nvPr/>
          </p:nvSpPr>
          <p:spPr bwMode="auto">
            <a:xfrm>
              <a:off x="6270366" y="6691788"/>
              <a:ext cx="23078" cy="15807"/>
            </a:xfrm>
            <a:custGeom>
              <a:avLst/>
              <a:gdLst>
                <a:gd name="T0" fmla="*/ 1 w 27"/>
                <a:gd name="T1" fmla="*/ 0 h 27"/>
                <a:gd name="T2" fmla="*/ 1 w 27"/>
                <a:gd name="T3" fmla="*/ 0 h 27"/>
                <a:gd name="T4" fmla="*/ 1 w 27"/>
                <a:gd name="T5" fmla="*/ 0 h 27"/>
                <a:gd name="T6" fmla="*/ 1 w 27"/>
                <a:gd name="T7" fmla="*/ 0 h 27"/>
                <a:gd name="T8" fmla="*/ 0 w 27"/>
                <a:gd name="T9" fmla="*/ 0 h 27"/>
                <a:gd name="T10" fmla="*/ 1 w 27"/>
                <a:gd name="T11" fmla="*/ 0 h 27"/>
                <a:gd name="T12" fmla="*/ 1 w 27"/>
                <a:gd name="T13" fmla="*/ 0 h 27"/>
                <a:gd name="T14" fmla="*/ 1 w 27"/>
                <a:gd name="T15" fmla="*/ 0 h 27"/>
                <a:gd name="T16" fmla="*/ 1 w 27"/>
                <a:gd name="T17" fmla="*/ 0 h 27"/>
                <a:gd name="T18" fmla="*/ 1 w 27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6" y="27"/>
                  </a:moveTo>
                  <a:lnTo>
                    <a:pt x="11" y="25"/>
                  </a:lnTo>
                  <a:lnTo>
                    <a:pt x="27" y="12"/>
                  </a:lnTo>
                  <a:lnTo>
                    <a:pt x="15" y="0"/>
                  </a:lnTo>
                  <a:lnTo>
                    <a:pt x="0" y="14"/>
                  </a:lnTo>
                  <a:lnTo>
                    <a:pt x="6" y="12"/>
                  </a:lnTo>
                  <a:lnTo>
                    <a:pt x="6" y="27"/>
                  </a:lnTo>
                  <a:lnTo>
                    <a:pt x="9" y="27"/>
                  </a:lnTo>
                  <a:lnTo>
                    <a:pt x="11" y="25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5" name="Freeform 736"/>
            <p:cNvSpPr>
              <a:spLocks/>
            </p:cNvSpPr>
            <p:nvPr/>
          </p:nvSpPr>
          <p:spPr bwMode="auto">
            <a:xfrm>
              <a:off x="6222672" y="6695739"/>
              <a:ext cx="53848" cy="11855"/>
            </a:xfrm>
            <a:custGeom>
              <a:avLst/>
              <a:gdLst>
                <a:gd name="T0" fmla="*/ 0 w 62"/>
                <a:gd name="T1" fmla="*/ 0 h 21"/>
                <a:gd name="T2" fmla="*/ 1 w 62"/>
                <a:gd name="T3" fmla="*/ 0 h 21"/>
                <a:gd name="T4" fmla="*/ 1 w 62"/>
                <a:gd name="T5" fmla="*/ 0 h 21"/>
                <a:gd name="T6" fmla="*/ 1 w 62"/>
                <a:gd name="T7" fmla="*/ 0 h 21"/>
                <a:gd name="T8" fmla="*/ 1 w 62"/>
                <a:gd name="T9" fmla="*/ 0 h 21"/>
                <a:gd name="T10" fmla="*/ 1 w 62"/>
                <a:gd name="T11" fmla="*/ 0 h 21"/>
                <a:gd name="T12" fmla="*/ 0 w 62"/>
                <a:gd name="T13" fmla="*/ 0 h 21"/>
                <a:gd name="T14" fmla="*/ 1 w 62"/>
                <a:gd name="T15" fmla="*/ 0 h 21"/>
                <a:gd name="T16" fmla="*/ 1 w 62"/>
                <a:gd name="T17" fmla="*/ 0 h 21"/>
                <a:gd name="T18" fmla="*/ 0 w 62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2"/>
                <a:gd name="T31" fmla="*/ 0 h 21"/>
                <a:gd name="T32" fmla="*/ 62 w 62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2" h="21">
                  <a:moveTo>
                    <a:pt x="0" y="16"/>
                  </a:moveTo>
                  <a:lnTo>
                    <a:pt x="4" y="17"/>
                  </a:lnTo>
                  <a:lnTo>
                    <a:pt x="62" y="21"/>
                  </a:lnTo>
                  <a:lnTo>
                    <a:pt x="62" y="6"/>
                  </a:lnTo>
                  <a:lnTo>
                    <a:pt x="6" y="0"/>
                  </a:lnTo>
                  <a:lnTo>
                    <a:pt x="8" y="2"/>
                  </a:lnTo>
                  <a:lnTo>
                    <a:pt x="0" y="16"/>
                  </a:lnTo>
                  <a:lnTo>
                    <a:pt x="2" y="17"/>
                  </a:lnTo>
                  <a:lnTo>
                    <a:pt x="4" y="17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6" name="Freeform 737"/>
            <p:cNvSpPr>
              <a:spLocks/>
            </p:cNvSpPr>
            <p:nvPr/>
          </p:nvSpPr>
          <p:spPr bwMode="auto">
            <a:xfrm>
              <a:off x="6198056" y="6685202"/>
              <a:ext cx="30771" cy="19758"/>
            </a:xfrm>
            <a:custGeom>
              <a:avLst/>
              <a:gdLst>
                <a:gd name="T0" fmla="*/ 0 w 39"/>
                <a:gd name="T1" fmla="*/ 0 h 31"/>
                <a:gd name="T2" fmla="*/ 1 w 39"/>
                <a:gd name="T3" fmla="*/ 0 h 31"/>
                <a:gd name="T4" fmla="*/ 1 w 39"/>
                <a:gd name="T5" fmla="*/ 0 h 31"/>
                <a:gd name="T6" fmla="*/ 1 w 39"/>
                <a:gd name="T7" fmla="*/ 0 h 31"/>
                <a:gd name="T8" fmla="*/ 1 w 39"/>
                <a:gd name="T9" fmla="*/ 0 h 31"/>
                <a:gd name="T10" fmla="*/ 1 w 39"/>
                <a:gd name="T11" fmla="*/ 0 h 31"/>
                <a:gd name="T12" fmla="*/ 0 w 39"/>
                <a:gd name="T13" fmla="*/ 0 h 31"/>
                <a:gd name="T14" fmla="*/ 1 w 39"/>
                <a:gd name="T15" fmla="*/ 0 h 31"/>
                <a:gd name="T16" fmla="*/ 0 w 39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9"/>
                <a:gd name="T28" fmla="*/ 0 h 31"/>
                <a:gd name="T29" fmla="*/ 39 w 3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9" h="31">
                  <a:moveTo>
                    <a:pt x="0" y="11"/>
                  </a:moveTo>
                  <a:lnTo>
                    <a:pt x="2" y="13"/>
                  </a:lnTo>
                  <a:lnTo>
                    <a:pt x="31" y="31"/>
                  </a:lnTo>
                  <a:lnTo>
                    <a:pt x="39" y="17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7" name="Freeform 738"/>
            <p:cNvSpPr>
              <a:spLocks/>
            </p:cNvSpPr>
            <p:nvPr/>
          </p:nvSpPr>
          <p:spPr bwMode="auto">
            <a:xfrm>
              <a:off x="6187286" y="6674664"/>
              <a:ext cx="21539" cy="19758"/>
            </a:xfrm>
            <a:custGeom>
              <a:avLst/>
              <a:gdLst>
                <a:gd name="T0" fmla="*/ 1 w 27"/>
                <a:gd name="T1" fmla="*/ 1 h 30"/>
                <a:gd name="T2" fmla="*/ 0 w 27"/>
                <a:gd name="T3" fmla="*/ 1 h 30"/>
                <a:gd name="T4" fmla="*/ 1 w 27"/>
                <a:gd name="T5" fmla="*/ 1 h 30"/>
                <a:gd name="T6" fmla="*/ 1 w 27"/>
                <a:gd name="T7" fmla="*/ 1 h 30"/>
                <a:gd name="T8" fmla="*/ 1 w 27"/>
                <a:gd name="T9" fmla="*/ 1 h 30"/>
                <a:gd name="T10" fmla="*/ 1 w 27"/>
                <a:gd name="T11" fmla="*/ 0 h 30"/>
                <a:gd name="T12" fmla="*/ 1 w 27"/>
                <a:gd name="T13" fmla="*/ 1 h 30"/>
                <a:gd name="T14" fmla="*/ 1 w 27"/>
                <a:gd name="T15" fmla="*/ 0 h 30"/>
                <a:gd name="T16" fmla="*/ 1 w 27"/>
                <a:gd name="T17" fmla="*/ 0 h 30"/>
                <a:gd name="T18" fmla="*/ 1 w 27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0"/>
                <a:gd name="T32" fmla="*/ 27 w 27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0">
                  <a:moveTo>
                    <a:pt x="6" y="17"/>
                  </a:moveTo>
                  <a:lnTo>
                    <a:pt x="0" y="13"/>
                  </a:lnTo>
                  <a:lnTo>
                    <a:pt x="13" y="30"/>
                  </a:lnTo>
                  <a:lnTo>
                    <a:pt x="27" y="21"/>
                  </a:lnTo>
                  <a:lnTo>
                    <a:pt x="12" y="3"/>
                  </a:lnTo>
                  <a:lnTo>
                    <a:pt x="6" y="0"/>
                  </a:lnTo>
                  <a:lnTo>
                    <a:pt x="12" y="3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8" name="Freeform 739"/>
            <p:cNvSpPr>
              <a:spLocks/>
            </p:cNvSpPr>
            <p:nvPr/>
          </p:nvSpPr>
          <p:spPr bwMode="auto">
            <a:xfrm>
              <a:off x="6170362" y="6674664"/>
              <a:ext cx="21539" cy="10538"/>
            </a:xfrm>
            <a:custGeom>
              <a:avLst/>
              <a:gdLst>
                <a:gd name="T0" fmla="*/ 0 w 25"/>
                <a:gd name="T1" fmla="*/ 0 h 17"/>
                <a:gd name="T2" fmla="*/ 1 w 25"/>
                <a:gd name="T3" fmla="*/ 0 h 17"/>
                <a:gd name="T4" fmla="*/ 1 w 25"/>
                <a:gd name="T5" fmla="*/ 0 h 17"/>
                <a:gd name="T6" fmla="*/ 1 w 25"/>
                <a:gd name="T7" fmla="*/ 0 h 17"/>
                <a:gd name="T8" fmla="*/ 1 w 25"/>
                <a:gd name="T9" fmla="*/ 0 h 17"/>
                <a:gd name="T10" fmla="*/ 1 w 25"/>
                <a:gd name="T11" fmla="*/ 0 h 17"/>
                <a:gd name="T12" fmla="*/ 0 w 25"/>
                <a:gd name="T13" fmla="*/ 0 h 17"/>
                <a:gd name="T14" fmla="*/ 1 w 25"/>
                <a:gd name="T15" fmla="*/ 0 h 17"/>
                <a:gd name="T16" fmla="*/ 1 w 25"/>
                <a:gd name="T17" fmla="*/ 0 h 17"/>
                <a:gd name="T18" fmla="*/ 0 w 25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7"/>
                <a:gd name="T32" fmla="*/ 25 w 25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7">
                  <a:moveTo>
                    <a:pt x="0" y="13"/>
                  </a:moveTo>
                  <a:lnTo>
                    <a:pt x="6" y="15"/>
                  </a:lnTo>
                  <a:lnTo>
                    <a:pt x="25" y="17"/>
                  </a:lnTo>
                  <a:lnTo>
                    <a:pt x="25" y="0"/>
                  </a:lnTo>
                  <a:lnTo>
                    <a:pt x="6" y="0"/>
                  </a:lnTo>
                  <a:lnTo>
                    <a:pt x="11" y="2"/>
                  </a:lnTo>
                  <a:lnTo>
                    <a:pt x="0" y="13"/>
                  </a:lnTo>
                  <a:lnTo>
                    <a:pt x="4" y="15"/>
                  </a:lnTo>
                  <a:lnTo>
                    <a:pt x="6" y="15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39" name="Freeform 740"/>
            <p:cNvSpPr>
              <a:spLocks/>
            </p:cNvSpPr>
            <p:nvPr/>
          </p:nvSpPr>
          <p:spPr bwMode="auto">
            <a:xfrm>
              <a:off x="6145746" y="6656223"/>
              <a:ext cx="33848" cy="25027"/>
            </a:xfrm>
            <a:custGeom>
              <a:avLst/>
              <a:gdLst>
                <a:gd name="T0" fmla="*/ 1 w 42"/>
                <a:gd name="T1" fmla="*/ 0 h 42"/>
                <a:gd name="T2" fmla="*/ 0 w 42"/>
                <a:gd name="T3" fmla="*/ 0 h 42"/>
                <a:gd name="T4" fmla="*/ 1 w 42"/>
                <a:gd name="T5" fmla="*/ 0 h 42"/>
                <a:gd name="T6" fmla="*/ 1 w 42"/>
                <a:gd name="T7" fmla="*/ 0 h 42"/>
                <a:gd name="T8" fmla="*/ 1 w 42"/>
                <a:gd name="T9" fmla="*/ 0 h 42"/>
                <a:gd name="T10" fmla="*/ 1 w 42"/>
                <a:gd name="T11" fmla="*/ 0 h 42"/>
                <a:gd name="T12" fmla="*/ 1 w 42"/>
                <a:gd name="T13" fmla="*/ 0 h 42"/>
                <a:gd name="T14" fmla="*/ 1 w 42"/>
                <a:gd name="T15" fmla="*/ 0 h 42"/>
                <a:gd name="T16" fmla="*/ 1 w 42"/>
                <a:gd name="T17" fmla="*/ 0 h 42"/>
                <a:gd name="T18" fmla="*/ 1 w 42"/>
                <a:gd name="T19" fmla="*/ 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42"/>
                <a:gd name="T32" fmla="*/ 42 w 42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42">
                  <a:moveTo>
                    <a:pt x="6" y="17"/>
                  </a:moveTo>
                  <a:lnTo>
                    <a:pt x="0" y="13"/>
                  </a:lnTo>
                  <a:lnTo>
                    <a:pt x="31" y="42"/>
                  </a:lnTo>
                  <a:lnTo>
                    <a:pt x="42" y="31"/>
                  </a:lnTo>
                  <a:lnTo>
                    <a:pt x="12" y="2"/>
                  </a:lnTo>
                  <a:lnTo>
                    <a:pt x="6" y="0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0" name="Freeform 741"/>
            <p:cNvSpPr>
              <a:spLocks/>
            </p:cNvSpPr>
            <p:nvPr/>
          </p:nvSpPr>
          <p:spPr bwMode="auto">
            <a:xfrm>
              <a:off x="6127283" y="6656223"/>
              <a:ext cx="21539" cy="11855"/>
            </a:xfrm>
            <a:custGeom>
              <a:avLst/>
              <a:gdLst>
                <a:gd name="T0" fmla="*/ 0 w 29"/>
                <a:gd name="T1" fmla="*/ 1 h 17"/>
                <a:gd name="T2" fmla="*/ 0 w 29"/>
                <a:gd name="T3" fmla="*/ 1 h 17"/>
                <a:gd name="T4" fmla="*/ 0 w 29"/>
                <a:gd name="T5" fmla="*/ 1 h 17"/>
                <a:gd name="T6" fmla="*/ 0 w 29"/>
                <a:gd name="T7" fmla="*/ 0 h 17"/>
                <a:gd name="T8" fmla="*/ 0 w 29"/>
                <a:gd name="T9" fmla="*/ 1 h 17"/>
                <a:gd name="T10" fmla="*/ 0 w 29"/>
                <a:gd name="T11" fmla="*/ 1 h 17"/>
                <a:gd name="T12" fmla="*/ 0 w 29"/>
                <a:gd name="T13" fmla="*/ 1 h 17"/>
                <a:gd name="T14" fmla="*/ 0 w 29"/>
                <a:gd name="T15" fmla="*/ 1 h 17"/>
                <a:gd name="T16" fmla="*/ 0 w 29"/>
                <a:gd name="T17" fmla="*/ 1 h 17"/>
                <a:gd name="T18" fmla="*/ 0 w 29"/>
                <a:gd name="T19" fmla="*/ 1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17"/>
                <a:gd name="T32" fmla="*/ 29 w 29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17">
                  <a:moveTo>
                    <a:pt x="0" y="11"/>
                  </a:moveTo>
                  <a:lnTo>
                    <a:pt x="8" y="17"/>
                  </a:lnTo>
                  <a:lnTo>
                    <a:pt x="29" y="17"/>
                  </a:lnTo>
                  <a:lnTo>
                    <a:pt x="29" y="0"/>
                  </a:lnTo>
                  <a:lnTo>
                    <a:pt x="8" y="2"/>
                  </a:lnTo>
                  <a:lnTo>
                    <a:pt x="15" y="6"/>
                  </a:lnTo>
                  <a:lnTo>
                    <a:pt x="0" y="11"/>
                  </a:lnTo>
                  <a:lnTo>
                    <a:pt x="2" y="17"/>
                  </a:lnTo>
                  <a:lnTo>
                    <a:pt x="8" y="17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1" name="Freeform 742"/>
            <p:cNvSpPr>
              <a:spLocks/>
            </p:cNvSpPr>
            <p:nvPr/>
          </p:nvSpPr>
          <p:spPr bwMode="auto">
            <a:xfrm>
              <a:off x="6107283" y="6629878"/>
              <a:ext cx="27693" cy="31613"/>
            </a:xfrm>
            <a:custGeom>
              <a:avLst/>
              <a:gdLst>
                <a:gd name="T0" fmla="*/ 0 w 36"/>
                <a:gd name="T1" fmla="*/ 0 h 57"/>
                <a:gd name="T2" fmla="*/ 0 w 36"/>
                <a:gd name="T3" fmla="*/ 0 h 57"/>
                <a:gd name="T4" fmla="*/ 1 w 36"/>
                <a:gd name="T5" fmla="*/ 0 h 57"/>
                <a:gd name="T6" fmla="*/ 1 w 36"/>
                <a:gd name="T7" fmla="*/ 0 h 57"/>
                <a:gd name="T8" fmla="*/ 1 w 36"/>
                <a:gd name="T9" fmla="*/ 0 h 57"/>
                <a:gd name="T10" fmla="*/ 1 w 36"/>
                <a:gd name="T11" fmla="*/ 0 h 57"/>
                <a:gd name="T12" fmla="*/ 0 w 36"/>
                <a:gd name="T13" fmla="*/ 0 h 57"/>
                <a:gd name="T14" fmla="*/ 0 w 36"/>
                <a:gd name="T15" fmla="*/ 0 h 57"/>
                <a:gd name="T16" fmla="*/ 0 w 36"/>
                <a:gd name="T17" fmla="*/ 0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57"/>
                <a:gd name="T29" fmla="*/ 36 w 36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57">
                  <a:moveTo>
                    <a:pt x="0" y="4"/>
                  </a:moveTo>
                  <a:lnTo>
                    <a:pt x="0" y="6"/>
                  </a:lnTo>
                  <a:lnTo>
                    <a:pt x="21" y="57"/>
                  </a:lnTo>
                  <a:lnTo>
                    <a:pt x="36" y="52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2" name="Freeform 743"/>
            <p:cNvSpPr>
              <a:spLocks/>
            </p:cNvSpPr>
            <p:nvPr/>
          </p:nvSpPr>
          <p:spPr bwMode="auto">
            <a:xfrm>
              <a:off x="6107283" y="6616706"/>
              <a:ext cx="15385" cy="15807"/>
            </a:xfrm>
            <a:custGeom>
              <a:avLst/>
              <a:gdLst>
                <a:gd name="T0" fmla="*/ 0 w 17"/>
                <a:gd name="T1" fmla="*/ 0 h 25"/>
                <a:gd name="T2" fmla="*/ 0 w 17"/>
                <a:gd name="T3" fmla="*/ 0 h 25"/>
                <a:gd name="T4" fmla="*/ 0 w 17"/>
                <a:gd name="T5" fmla="*/ 0 h 25"/>
                <a:gd name="T6" fmla="*/ 1 w 17"/>
                <a:gd name="T7" fmla="*/ 0 h 25"/>
                <a:gd name="T8" fmla="*/ 1 w 17"/>
                <a:gd name="T9" fmla="*/ 0 h 25"/>
                <a:gd name="T10" fmla="*/ 1 w 17"/>
                <a:gd name="T11" fmla="*/ 0 h 25"/>
                <a:gd name="T12" fmla="*/ 0 w 17"/>
                <a:gd name="T13" fmla="*/ 0 h 25"/>
                <a:gd name="T14" fmla="*/ 0 w 17"/>
                <a:gd name="T15" fmla="*/ 0 h 25"/>
                <a:gd name="T16" fmla="*/ 0 w 17"/>
                <a:gd name="T17" fmla="*/ 0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25"/>
                <a:gd name="T29" fmla="*/ 17 w 17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25">
                  <a:moveTo>
                    <a:pt x="0" y="0"/>
                  </a:moveTo>
                  <a:lnTo>
                    <a:pt x="0" y="2"/>
                  </a:lnTo>
                  <a:lnTo>
                    <a:pt x="0" y="25"/>
                  </a:lnTo>
                  <a:lnTo>
                    <a:pt x="17" y="23"/>
                  </a:lnTo>
                  <a:lnTo>
                    <a:pt x="15" y="2"/>
                  </a:lnTo>
                  <a:lnTo>
                    <a:pt x="15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3" name="Freeform 744"/>
            <p:cNvSpPr>
              <a:spLocks/>
            </p:cNvSpPr>
            <p:nvPr/>
          </p:nvSpPr>
          <p:spPr bwMode="auto">
            <a:xfrm>
              <a:off x="6107283" y="6600899"/>
              <a:ext cx="20001" cy="17124"/>
            </a:xfrm>
            <a:custGeom>
              <a:avLst/>
              <a:gdLst>
                <a:gd name="T0" fmla="*/ 1 w 21"/>
                <a:gd name="T1" fmla="*/ 0 h 29"/>
                <a:gd name="T2" fmla="*/ 1 w 21"/>
                <a:gd name="T3" fmla="*/ 0 h 29"/>
                <a:gd name="T4" fmla="*/ 0 w 21"/>
                <a:gd name="T5" fmla="*/ 0 h 29"/>
                <a:gd name="T6" fmla="*/ 1 w 21"/>
                <a:gd name="T7" fmla="*/ 0 h 29"/>
                <a:gd name="T8" fmla="*/ 1 w 21"/>
                <a:gd name="T9" fmla="*/ 0 h 29"/>
                <a:gd name="T10" fmla="*/ 1 w 21"/>
                <a:gd name="T11" fmla="*/ 0 h 29"/>
                <a:gd name="T12" fmla="*/ 1 w 21"/>
                <a:gd name="T13" fmla="*/ 0 h 29"/>
                <a:gd name="T14" fmla="*/ 1 w 21"/>
                <a:gd name="T15" fmla="*/ 0 h 29"/>
                <a:gd name="T16" fmla="*/ 1 w 21"/>
                <a:gd name="T17" fmla="*/ 0 h 29"/>
                <a:gd name="T18" fmla="*/ 1 w 21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9"/>
                <a:gd name="T32" fmla="*/ 21 w 21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9">
                  <a:moveTo>
                    <a:pt x="6" y="9"/>
                  </a:moveTo>
                  <a:lnTo>
                    <a:pt x="4" y="4"/>
                  </a:lnTo>
                  <a:lnTo>
                    <a:pt x="0" y="25"/>
                  </a:lnTo>
                  <a:lnTo>
                    <a:pt x="15" y="29"/>
                  </a:lnTo>
                  <a:lnTo>
                    <a:pt x="19" y="5"/>
                  </a:lnTo>
                  <a:lnTo>
                    <a:pt x="17" y="0"/>
                  </a:lnTo>
                  <a:lnTo>
                    <a:pt x="19" y="5"/>
                  </a:lnTo>
                  <a:lnTo>
                    <a:pt x="21" y="4"/>
                  </a:lnTo>
                  <a:lnTo>
                    <a:pt x="17" y="0"/>
                  </a:lnTo>
                  <a:lnTo>
                    <a:pt x="6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4" name="Freeform 745"/>
            <p:cNvSpPr>
              <a:spLocks/>
            </p:cNvSpPr>
            <p:nvPr/>
          </p:nvSpPr>
          <p:spPr bwMode="auto">
            <a:xfrm>
              <a:off x="6102667" y="6595631"/>
              <a:ext cx="20001" cy="10538"/>
            </a:xfrm>
            <a:custGeom>
              <a:avLst/>
              <a:gdLst>
                <a:gd name="T0" fmla="*/ 1 w 19"/>
                <a:gd name="T1" fmla="*/ 0 h 19"/>
                <a:gd name="T2" fmla="*/ 0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1 w 19"/>
                <a:gd name="T9" fmla="*/ 0 h 19"/>
                <a:gd name="T10" fmla="*/ 1 w 19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9"/>
                <a:gd name="T20" fmla="*/ 19 w 19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9">
                  <a:moveTo>
                    <a:pt x="6" y="6"/>
                  </a:moveTo>
                  <a:lnTo>
                    <a:pt x="0" y="10"/>
                  </a:lnTo>
                  <a:lnTo>
                    <a:pt x="8" y="19"/>
                  </a:lnTo>
                  <a:lnTo>
                    <a:pt x="19" y="10"/>
                  </a:lnTo>
                  <a:lnTo>
                    <a:pt x="14" y="0"/>
                  </a:lnTo>
                  <a:lnTo>
                    <a:pt x="6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5" name="Freeform 746"/>
            <p:cNvSpPr>
              <a:spLocks/>
            </p:cNvSpPr>
            <p:nvPr/>
          </p:nvSpPr>
          <p:spPr bwMode="auto">
            <a:xfrm>
              <a:off x="6496530" y="6411220"/>
              <a:ext cx="32309" cy="19758"/>
            </a:xfrm>
            <a:custGeom>
              <a:avLst/>
              <a:gdLst>
                <a:gd name="T0" fmla="*/ 1 w 36"/>
                <a:gd name="T1" fmla="*/ 0 h 31"/>
                <a:gd name="T2" fmla="*/ 1 w 36"/>
                <a:gd name="T3" fmla="*/ 0 h 31"/>
                <a:gd name="T4" fmla="*/ 1 w 36"/>
                <a:gd name="T5" fmla="*/ 0 h 31"/>
                <a:gd name="T6" fmla="*/ 0 w 36"/>
                <a:gd name="T7" fmla="*/ 0 h 31"/>
                <a:gd name="T8" fmla="*/ 1 w 36"/>
                <a:gd name="T9" fmla="*/ 0 h 31"/>
                <a:gd name="T10" fmla="*/ 1 w 36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31"/>
                <a:gd name="T20" fmla="*/ 36 w 36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31">
                  <a:moveTo>
                    <a:pt x="34" y="17"/>
                  </a:moveTo>
                  <a:lnTo>
                    <a:pt x="36" y="17"/>
                  </a:lnTo>
                  <a:lnTo>
                    <a:pt x="9" y="0"/>
                  </a:lnTo>
                  <a:lnTo>
                    <a:pt x="0" y="13"/>
                  </a:lnTo>
                  <a:lnTo>
                    <a:pt x="26" y="31"/>
                  </a:lnTo>
                  <a:lnTo>
                    <a:pt x="34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6" name="Freeform 747"/>
            <p:cNvSpPr>
              <a:spLocks/>
            </p:cNvSpPr>
            <p:nvPr/>
          </p:nvSpPr>
          <p:spPr bwMode="auto">
            <a:xfrm>
              <a:off x="6518069" y="6424392"/>
              <a:ext cx="44617" cy="21076"/>
            </a:xfrm>
            <a:custGeom>
              <a:avLst/>
              <a:gdLst>
                <a:gd name="T0" fmla="*/ 1 w 54"/>
                <a:gd name="T1" fmla="*/ 0 h 40"/>
                <a:gd name="T2" fmla="*/ 1 w 54"/>
                <a:gd name="T3" fmla="*/ 0 h 40"/>
                <a:gd name="T4" fmla="*/ 1 w 54"/>
                <a:gd name="T5" fmla="*/ 0 h 40"/>
                <a:gd name="T6" fmla="*/ 0 w 54"/>
                <a:gd name="T7" fmla="*/ 0 h 40"/>
                <a:gd name="T8" fmla="*/ 1 w 54"/>
                <a:gd name="T9" fmla="*/ 0 h 40"/>
                <a:gd name="T10" fmla="*/ 1 w 54"/>
                <a:gd name="T11" fmla="*/ 0 h 40"/>
                <a:gd name="T12" fmla="*/ 1 w 54"/>
                <a:gd name="T13" fmla="*/ 0 h 40"/>
                <a:gd name="T14" fmla="*/ 1 w 54"/>
                <a:gd name="T15" fmla="*/ 0 h 40"/>
                <a:gd name="T16" fmla="*/ 1 w 54"/>
                <a:gd name="T17" fmla="*/ 0 h 40"/>
                <a:gd name="T18" fmla="*/ 1 w 54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"/>
                <a:gd name="T31" fmla="*/ 0 h 40"/>
                <a:gd name="T32" fmla="*/ 54 w 54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" h="40">
                  <a:moveTo>
                    <a:pt x="52" y="37"/>
                  </a:moveTo>
                  <a:lnTo>
                    <a:pt x="48" y="27"/>
                  </a:lnTo>
                  <a:lnTo>
                    <a:pt x="8" y="0"/>
                  </a:lnTo>
                  <a:lnTo>
                    <a:pt x="0" y="14"/>
                  </a:lnTo>
                  <a:lnTo>
                    <a:pt x="41" y="40"/>
                  </a:lnTo>
                  <a:lnTo>
                    <a:pt x="37" y="31"/>
                  </a:lnTo>
                  <a:lnTo>
                    <a:pt x="52" y="37"/>
                  </a:lnTo>
                  <a:lnTo>
                    <a:pt x="54" y="31"/>
                  </a:lnTo>
                  <a:lnTo>
                    <a:pt x="48" y="27"/>
                  </a:lnTo>
                  <a:lnTo>
                    <a:pt x="52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7" name="Freeform 748"/>
            <p:cNvSpPr>
              <a:spLocks/>
            </p:cNvSpPr>
            <p:nvPr/>
          </p:nvSpPr>
          <p:spPr bwMode="auto">
            <a:xfrm>
              <a:off x="6541147" y="6442833"/>
              <a:ext cx="21539" cy="15807"/>
            </a:xfrm>
            <a:custGeom>
              <a:avLst/>
              <a:gdLst>
                <a:gd name="T0" fmla="*/ 1 w 25"/>
                <a:gd name="T1" fmla="*/ 0 h 29"/>
                <a:gd name="T2" fmla="*/ 1 w 25"/>
                <a:gd name="T3" fmla="*/ 0 h 29"/>
                <a:gd name="T4" fmla="*/ 1 w 25"/>
                <a:gd name="T5" fmla="*/ 0 h 29"/>
                <a:gd name="T6" fmla="*/ 1 w 25"/>
                <a:gd name="T7" fmla="*/ 0 h 29"/>
                <a:gd name="T8" fmla="*/ 0 w 25"/>
                <a:gd name="T9" fmla="*/ 0 h 29"/>
                <a:gd name="T10" fmla="*/ 0 w 25"/>
                <a:gd name="T11" fmla="*/ 0 h 29"/>
                <a:gd name="T12" fmla="*/ 0 w 25"/>
                <a:gd name="T13" fmla="*/ 0 h 29"/>
                <a:gd name="T14" fmla="*/ 0 w 25"/>
                <a:gd name="T15" fmla="*/ 0 h 29"/>
                <a:gd name="T16" fmla="*/ 1 w 2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9"/>
                <a:gd name="T29" fmla="*/ 25 w 2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9">
                  <a:moveTo>
                    <a:pt x="16" y="27"/>
                  </a:moveTo>
                  <a:lnTo>
                    <a:pt x="16" y="29"/>
                  </a:lnTo>
                  <a:lnTo>
                    <a:pt x="25" y="6"/>
                  </a:lnTo>
                  <a:lnTo>
                    <a:pt x="10" y="0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5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8" name="Freeform 749"/>
            <p:cNvSpPr>
              <a:spLocks/>
            </p:cNvSpPr>
            <p:nvPr/>
          </p:nvSpPr>
          <p:spPr bwMode="auto">
            <a:xfrm>
              <a:off x="6534993" y="6458640"/>
              <a:ext cx="16924" cy="19758"/>
            </a:xfrm>
            <a:custGeom>
              <a:avLst/>
              <a:gdLst>
                <a:gd name="T0" fmla="*/ 1 w 21"/>
                <a:gd name="T1" fmla="*/ 0 h 34"/>
                <a:gd name="T2" fmla="*/ 1 w 21"/>
                <a:gd name="T3" fmla="*/ 0 h 34"/>
                <a:gd name="T4" fmla="*/ 1 w 21"/>
                <a:gd name="T5" fmla="*/ 0 h 34"/>
                <a:gd name="T6" fmla="*/ 1 w 21"/>
                <a:gd name="T7" fmla="*/ 0 h 34"/>
                <a:gd name="T8" fmla="*/ 0 w 21"/>
                <a:gd name="T9" fmla="*/ 0 h 34"/>
                <a:gd name="T10" fmla="*/ 0 w 21"/>
                <a:gd name="T11" fmla="*/ 0 h 34"/>
                <a:gd name="T12" fmla="*/ 0 w 21"/>
                <a:gd name="T13" fmla="*/ 0 h 34"/>
                <a:gd name="T14" fmla="*/ 0 w 21"/>
                <a:gd name="T15" fmla="*/ 0 h 34"/>
                <a:gd name="T16" fmla="*/ 1 w 21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34"/>
                <a:gd name="T29" fmla="*/ 21 w 21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34">
                  <a:moveTo>
                    <a:pt x="17" y="32"/>
                  </a:moveTo>
                  <a:lnTo>
                    <a:pt x="17" y="34"/>
                  </a:lnTo>
                  <a:lnTo>
                    <a:pt x="21" y="2"/>
                  </a:lnTo>
                  <a:lnTo>
                    <a:pt x="5" y="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17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49" name="Freeform 750"/>
            <p:cNvSpPr>
              <a:spLocks/>
            </p:cNvSpPr>
            <p:nvPr/>
          </p:nvSpPr>
          <p:spPr bwMode="auto">
            <a:xfrm>
              <a:off x="6534993" y="6478398"/>
              <a:ext cx="30771" cy="51372"/>
            </a:xfrm>
            <a:custGeom>
              <a:avLst/>
              <a:gdLst>
                <a:gd name="T0" fmla="*/ 1 w 34"/>
                <a:gd name="T1" fmla="*/ 0 h 87"/>
                <a:gd name="T2" fmla="*/ 1 w 34"/>
                <a:gd name="T3" fmla="*/ 0 h 87"/>
                <a:gd name="T4" fmla="*/ 1 w 34"/>
                <a:gd name="T5" fmla="*/ 0 h 87"/>
                <a:gd name="T6" fmla="*/ 0 w 34"/>
                <a:gd name="T7" fmla="*/ 0 h 87"/>
                <a:gd name="T8" fmla="*/ 1 w 34"/>
                <a:gd name="T9" fmla="*/ 0 h 87"/>
                <a:gd name="T10" fmla="*/ 1 w 34"/>
                <a:gd name="T11" fmla="*/ 0 h 87"/>
                <a:gd name="T12" fmla="*/ 1 w 34"/>
                <a:gd name="T13" fmla="*/ 0 h 87"/>
                <a:gd name="T14" fmla="*/ 1 w 34"/>
                <a:gd name="T15" fmla="*/ 0 h 87"/>
                <a:gd name="T16" fmla="*/ 1 w 34"/>
                <a:gd name="T17" fmla="*/ 0 h 87"/>
                <a:gd name="T18" fmla="*/ 1 w 34"/>
                <a:gd name="T19" fmla="*/ 0 h 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87"/>
                <a:gd name="T32" fmla="*/ 34 w 34"/>
                <a:gd name="T33" fmla="*/ 87 h 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87">
                  <a:moveTo>
                    <a:pt x="32" y="87"/>
                  </a:moveTo>
                  <a:lnTo>
                    <a:pt x="32" y="81"/>
                  </a:lnTo>
                  <a:lnTo>
                    <a:pt x="17" y="0"/>
                  </a:lnTo>
                  <a:lnTo>
                    <a:pt x="0" y="2"/>
                  </a:lnTo>
                  <a:lnTo>
                    <a:pt x="17" y="83"/>
                  </a:lnTo>
                  <a:lnTo>
                    <a:pt x="19" y="77"/>
                  </a:lnTo>
                  <a:lnTo>
                    <a:pt x="32" y="87"/>
                  </a:lnTo>
                  <a:lnTo>
                    <a:pt x="34" y="83"/>
                  </a:lnTo>
                  <a:lnTo>
                    <a:pt x="32" y="81"/>
                  </a:lnTo>
                  <a:lnTo>
                    <a:pt x="32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0" name="Freeform 751"/>
            <p:cNvSpPr>
              <a:spLocks/>
            </p:cNvSpPr>
            <p:nvPr/>
          </p:nvSpPr>
          <p:spPr bwMode="auto">
            <a:xfrm>
              <a:off x="6541147" y="6523184"/>
              <a:ext cx="21539" cy="21076"/>
            </a:xfrm>
            <a:custGeom>
              <a:avLst/>
              <a:gdLst>
                <a:gd name="T0" fmla="*/ 0 w 30"/>
                <a:gd name="T1" fmla="*/ 0 h 35"/>
                <a:gd name="T2" fmla="*/ 0 w 30"/>
                <a:gd name="T3" fmla="*/ 0 h 35"/>
                <a:gd name="T4" fmla="*/ 0 w 30"/>
                <a:gd name="T5" fmla="*/ 0 h 35"/>
                <a:gd name="T6" fmla="*/ 0 w 30"/>
                <a:gd name="T7" fmla="*/ 0 h 35"/>
                <a:gd name="T8" fmla="*/ 0 w 30"/>
                <a:gd name="T9" fmla="*/ 0 h 35"/>
                <a:gd name="T10" fmla="*/ 0 w 30"/>
                <a:gd name="T11" fmla="*/ 0 h 35"/>
                <a:gd name="T12" fmla="*/ 0 w 30"/>
                <a:gd name="T13" fmla="*/ 0 h 35"/>
                <a:gd name="T14" fmla="*/ 0 w 30"/>
                <a:gd name="T15" fmla="*/ 0 h 35"/>
                <a:gd name="T16" fmla="*/ 0 w 30"/>
                <a:gd name="T17" fmla="*/ 0 h 35"/>
                <a:gd name="T18" fmla="*/ 0 w 30"/>
                <a:gd name="T19" fmla="*/ 0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"/>
                <a:gd name="T31" fmla="*/ 0 h 35"/>
                <a:gd name="T32" fmla="*/ 30 w 30"/>
                <a:gd name="T33" fmla="*/ 35 h 3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" h="35">
                  <a:moveTo>
                    <a:pt x="9" y="35"/>
                  </a:moveTo>
                  <a:lnTo>
                    <a:pt x="13" y="33"/>
                  </a:lnTo>
                  <a:lnTo>
                    <a:pt x="30" y="10"/>
                  </a:lnTo>
                  <a:lnTo>
                    <a:pt x="17" y="0"/>
                  </a:lnTo>
                  <a:lnTo>
                    <a:pt x="0" y="23"/>
                  </a:lnTo>
                  <a:lnTo>
                    <a:pt x="3" y="21"/>
                  </a:lnTo>
                  <a:lnTo>
                    <a:pt x="9" y="35"/>
                  </a:lnTo>
                  <a:lnTo>
                    <a:pt x="11" y="35"/>
                  </a:lnTo>
                  <a:lnTo>
                    <a:pt x="13" y="33"/>
                  </a:lnTo>
                  <a:lnTo>
                    <a:pt x="9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1" name="Freeform 752"/>
            <p:cNvSpPr>
              <a:spLocks/>
            </p:cNvSpPr>
            <p:nvPr/>
          </p:nvSpPr>
          <p:spPr bwMode="auto">
            <a:xfrm>
              <a:off x="6518069" y="6535039"/>
              <a:ext cx="27693" cy="17124"/>
            </a:xfrm>
            <a:custGeom>
              <a:avLst/>
              <a:gdLst>
                <a:gd name="T0" fmla="*/ 1 w 33"/>
                <a:gd name="T1" fmla="*/ 0 h 29"/>
                <a:gd name="T2" fmla="*/ 1 w 33"/>
                <a:gd name="T3" fmla="*/ 0 h 29"/>
                <a:gd name="T4" fmla="*/ 1 w 33"/>
                <a:gd name="T5" fmla="*/ 0 h 29"/>
                <a:gd name="T6" fmla="*/ 1 w 33"/>
                <a:gd name="T7" fmla="*/ 0 h 29"/>
                <a:gd name="T8" fmla="*/ 0 w 33"/>
                <a:gd name="T9" fmla="*/ 0 h 29"/>
                <a:gd name="T10" fmla="*/ 1 w 33"/>
                <a:gd name="T11" fmla="*/ 0 h 29"/>
                <a:gd name="T12" fmla="*/ 1 w 33"/>
                <a:gd name="T13" fmla="*/ 0 h 29"/>
                <a:gd name="T14" fmla="*/ 1 w 33"/>
                <a:gd name="T15" fmla="*/ 0 h 29"/>
                <a:gd name="T16" fmla="*/ 1 w 33"/>
                <a:gd name="T17" fmla="*/ 0 h 29"/>
                <a:gd name="T18" fmla="*/ 1 w 33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9"/>
                <a:gd name="T32" fmla="*/ 33 w 33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9">
                  <a:moveTo>
                    <a:pt x="4" y="29"/>
                  </a:moveTo>
                  <a:lnTo>
                    <a:pt x="6" y="27"/>
                  </a:lnTo>
                  <a:lnTo>
                    <a:pt x="33" y="14"/>
                  </a:lnTo>
                  <a:lnTo>
                    <a:pt x="27" y="0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29"/>
                  </a:lnTo>
                  <a:lnTo>
                    <a:pt x="6" y="29"/>
                  </a:lnTo>
                  <a:lnTo>
                    <a:pt x="6" y="27"/>
                  </a:lnTo>
                  <a:lnTo>
                    <a:pt x="4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2" name="Freeform 753"/>
            <p:cNvSpPr>
              <a:spLocks/>
            </p:cNvSpPr>
            <p:nvPr/>
          </p:nvSpPr>
          <p:spPr bwMode="auto">
            <a:xfrm>
              <a:off x="6491914" y="6542942"/>
              <a:ext cx="27693" cy="15807"/>
            </a:xfrm>
            <a:custGeom>
              <a:avLst/>
              <a:gdLst>
                <a:gd name="T0" fmla="*/ 0 w 36"/>
                <a:gd name="T1" fmla="*/ 0 h 25"/>
                <a:gd name="T2" fmla="*/ 1 w 36"/>
                <a:gd name="T3" fmla="*/ 0 h 25"/>
                <a:gd name="T4" fmla="*/ 1 w 36"/>
                <a:gd name="T5" fmla="*/ 0 h 25"/>
                <a:gd name="T6" fmla="*/ 1 w 36"/>
                <a:gd name="T7" fmla="*/ 0 h 25"/>
                <a:gd name="T8" fmla="*/ 0 w 36"/>
                <a:gd name="T9" fmla="*/ 0 h 25"/>
                <a:gd name="T10" fmla="*/ 1 w 36"/>
                <a:gd name="T11" fmla="*/ 0 h 25"/>
                <a:gd name="T12" fmla="*/ 0 w 36"/>
                <a:gd name="T13" fmla="*/ 0 h 25"/>
                <a:gd name="T14" fmla="*/ 1 w 36"/>
                <a:gd name="T15" fmla="*/ 0 h 25"/>
                <a:gd name="T16" fmla="*/ 1 w 36"/>
                <a:gd name="T17" fmla="*/ 0 h 25"/>
                <a:gd name="T18" fmla="*/ 0 w 36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25"/>
                <a:gd name="T32" fmla="*/ 36 w 36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25">
                  <a:moveTo>
                    <a:pt x="0" y="23"/>
                  </a:moveTo>
                  <a:lnTo>
                    <a:pt x="4" y="23"/>
                  </a:lnTo>
                  <a:lnTo>
                    <a:pt x="36" y="17"/>
                  </a:lnTo>
                  <a:lnTo>
                    <a:pt x="34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0" y="23"/>
                  </a:lnTo>
                  <a:lnTo>
                    <a:pt x="2" y="25"/>
                  </a:lnTo>
                  <a:lnTo>
                    <a:pt x="4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3" name="Freeform 754"/>
            <p:cNvSpPr>
              <a:spLocks/>
            </p:cNvSpPr>
            <p:nvPr/>
          </p:nvSpPr>
          <p:spPr bwMode="auto">
            <a:xfrm>
              <a:off x="6465759" y="6538990"/>
              <a:ext cx="30771" cy="18441"/>
            </a:xfrm>
            <a:custGeom>
              <a:avLst/>
              <a:gdLst>
                <a:gd name="T0" fmla="*/ 0 w 35"/>
                <a:gd name="T1" fmla="*/ 0 h 29"/>
                <a:gd name="T2" fmla="*/ 1 w 35"/>
                <a:gd name="T3" fmla="*/ 0 h 29"/>
                <a:gd name="T4" fmla="*/ 1 w 35"/>
                <a:gd name="T5" fmla="*/ 0 h 29"/>
                <a:gd name="T6" fmla="*/ 1 w 35"/>
                <a:gd name="T7" fmla="*/ 0 h 29"/>
                <a:gd name="T8" fmla="*/ 0 w 35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9"/>
                <a:gd name="T17" fmla="*/ 35 w 35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9">
                  <a:moveTo>
                    <a:pt x="0" y="15"/>
                  </a:moveTo>
                  <a:lnTo>
                    <a:pt x="29" y="29"/>
                  </a:lnTo>
                  <a:lnTo>
                    <a:pt x="35" y="13"/>
                  </a:lnTo>
                  <a:lnTo>
                    <a:pt x="6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4" name="Freeform 755"/>
            <p:cNvSpPr>
              <a:spLocks/>
            </p:cNvSpPr>
            <p:nvPr/>
          </p:nvSpPr>
          <p:spPr bwMode="auto">
            <a:xfrm>
              <a:off x="6444220" y="6532404"/>
              <a:ext cx="26155" cy="15807"/>
            </a:xfrm>
            <a:custGeom>
              <a:avLst/>
              <a:gdLst>
                <a:gd name="T0" fmla="*/ 1 w 33"/>
                <a:gd name="T1" fmla="*/ 0 h 26"/>
                <a:gd name="T2" fmla="*/ 0 w 33"/>
                <a:gd name="T3" fmla="*/ 0 h 26"/>
                <a:gd name="T4" fmla="*/ 1 w 33"/>
                <a:gd name="T5" fmla="*/ 0 h 26"/>
                <a:gd name="T6" fmla="*/ 1 w 33"/>
                <a:gd name="T7" fmla="*/ 0 h 26"/>
                <a:gd name="T8" fmla="*/ 1 w 33"/>
                <a:gd name="T9" fmla="*/ 0 h 26"/>
                <a:gd name="T10" fmla="*/ 0 w 33"/>
                <a:gd name="T11" fmla="*/ 0 h 26"/>
                <a:gd name="T12" fmla="*/ 1 w 33"/>
                <a:gd name="T13" fmla="*/ 0 h 26"/>
                <a:gd name="T14" fmla="*/ 1 w 33"/>
                <a:gd name="T15" fmla="*/ 0 h 26"/>
                <a:gd name="T16" fmla="*/ 0 w 33"/>
                <a:gd name="T17" fmla="*/ 0 h 26"/>
                <a:gd name="T18" fmla="*/ 1 w 33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6"/>
                <a:gd name="T32" fmla="*/ 33 w 33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6">
                  <a:moveTo>
                    <a:pt x="6" y="15"/>
                  </a:moveTo>
                  <a:lnTo>
                    <a:pt x="0" y="17"/>
                  </a:lnTo>
                  <a:lnTo>
                    <a:pt x="27" y="26"/>
                  </a:lnTo>
                  <a:lnTo>
                    <a:pt x="33" y="11"/>
                  </a:lnTo>
                  <a:lnTo>
                    <a:pt x="6" y="1"/>
                  </a:lnTo>
                  <a:lnTo>
                    <a:pt x="0" y="1"/>
                  </a:lnTo>
                  <a:lnTo>
                    <a:pt x="6" y="1"/>
                  </a:lnTo>
                  <a:lnTo>
                    <a:pt x="2" y="0"/>
                  </a:lnTo>
                  <a:lnTo>
                    <a:pt x="0" y="1"/>
                  </a:lnTo>
                  <a:lnTo>
                    <a:pt x="6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5" name="Freeform 756"/>
            <p:cNvSpPr>
              <a:spLocks/>
            </p:cNvSpPr>
            <p:nvPr/>
          </p:nvSpPr>
          <p:spPr bwMode="auto">
            <a:xfrm>
              <a:off x="6427296" y="6533721"/>
              <a:ext cx="21539" cy="13172"/>
            </a:xfrm>
            <a:custGeom>
              <a:avLst/>
              <a:gdLst>
                <a:gd name="T0" fmla="*/ 1 w 27"/>
                <a:gd name="T1" fmla="*/ 0 h 23"/>
                <a:gd name="T2" fmla="*/ 1 w 27"/>
                <a:gd name="T3" fmla="*/ 0 h 23"/>
                <a:gd name="T4" fmla="*/ 1 w 27"/>
                <a:gd name="T5" fmla="*/ 0 h 23"/>
                <a:gd name="T6" fmla="*/ 1 w 27"/>
                <a:gd name="T7" fmla="*/ 0 h 23"/>
                <a:gd name="T8" fmla="*/ 1 w 27"/>
                <a:gd name="T9" fmla="*/ 0 h 23"/>
                <a:gd name="T10" fmla="*/ 0 w 27"/>
                <a:gd name="T11" fmla="*/ 0 h 23"/>
                <a:gd name="T12" fmla="*/ 1 w 27"/>
                <a:gd name="T13" fmla="*/ 0 h 23"/>
                <a:gd name="T14" fmla="*/ 0 w 27"/>
                <a:gd name="T15" fmla="*/ 0 h 23"/>
                <a:gd name="T16" fmla="*/ 1 w 27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23"/>
                <a:gd name="T29" fmla="*/ 27 w 27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23">
                  <a:moveTo>
                    <a:pt x="12" y="22"/>
                  </a:moveTo>
                  <a:lnTo>
                    <a:pt x="10" y="23"/>
                  </a:lnTo>
                  <a:lnTo>
                    <a:pt x="27" y="14"/>
                  </a:lnTo>
                  <a:lnTo>
                    <a:pt x="21" y="0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8"/>
                  </a:lnTo>
                  <a:lnTo>
                    <a:pt x="0" y="10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6" name="Freeform 757"/>
            <p:cNvSpPr>
              <a:spLocks/>
            </p:cNvSpPr>
            <p:nvPr/>
          </p:nvSpPr>
          <p:spPr bwMode="auto">
            <a:xfrm>
              <a:off x="6411911" y="6538990"/>
              <a:ext cx="23078" cy="13172"/>
            </a:xfrm>
            <a:custGeom>
              <a:avLst/>
              <a:gdLst>
                <a:gd name="T0" fmla="*/ 1 w 27"/>
                <a:gd name="T1" fmla="*/ 0 h 25"/>
                <a:gd name="T2" fmla="*/ 1 w 27"/>
                <a:gd name="T3" fmla="*/ 0 h 25"/>
                <a:gd name="T4" fmla="*/ 1 w 27"/>
                <a:gd name="T5" fmla="*/ 0 h 25"/>
                <a:gd name="T6" fmla="*/ 1 w 27"/>
                <a:gd name="T7" fmla="*/ 0 h 25"/>
                <a:gd name="T8" fmla="*/ 1 w 27"/>
                <a:gd name="T9" fmla="*/ 0 h 25"/>
                <a:gd name="T10" fmla="*/ 0 w 27"/>
                <a:gd name="T11" fmla="*/ 0 h 25"/>
                <a:gd name="T12" fmla="*/ 1 w 27"/>
                <a:gd name="T13" fmla="*/ 0 h 25"/>
                <a:gd name="T14" fmla="*/ 1 w 27"/>
                <a:gd name="T15" fmla="*/ 0 h 25"/>
                <a:gd name="T16" fmla="*/ 0 w 27"/>
                <a:gd name="T17" fmla="*/ 0 h 25"/>
                <a:gd name="T18" fmla="*/ 1 w 2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5"/>
                <a:gd name="T32" fmla="*/ 27 w 2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5">
                  <a:moveTo>
                    <a:pt x="17" y="21"/>
                  </a:moveTo>
                  <a:lnTo>
                    <a:pt x="15" y="25"/>
                  </a:lnTo>
                  <a:lnTo>
                    <a:pt x="27" y="12"/>
                  </a:lnTo>
                  <a:lnTo>
                    <a:pt x="15" y="0"/>
                  </a:lnTo>
                  <a:lnTo>
                    <a:pt x="4" y="13"/>
                  </a:lnTo>
                  <a:lnTo>
                    <a:pt x="0" y="17"/>
                  </a:lnTo>
                  <a:lnTo>
                    <a:pt x="4" y="13"/>
                  </a:lnTo>
                  <a:lnTo>
                    <a:pt x="2" y="15"/>
                  </a:lnTo>
                  <a:lnTo>
                    <a:pt x="0" y="17"/>
                  </a:lnTo>
                  <a:lnTo>
                    <a:pt x="17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7" name="Freeform 758"/>
            <p:cNvSpPr>
              <a:spLocks/>
            </p:cNvSpPr>
            <p:nvPr/>
          </p:nvSpPr>
          <p:spPr bwMode="auto">
            <a:xfrm>
              <a:off x="6407295" y="6549528"/>
              <a:ext cx="21539" cy="14489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1 w 23"/>
                <a:gd name="T9" fmla="*/ 0 h 23"/>
                <a:gd name="T10" fmla="*/ 1 w 23"/>
                <a:gd name="T11" fmla="*/ 0 h 23"/>
                <a:gd name="T12" fmla="*/ 1 w 23"/>
                <a:gd name="T13" fmla="*/ 0 h 23"/>
                <a:gd name="T14" fmla="*/ 0 w 23"/>
                <a:gd name="T15" fmla="*/ 0 h 23"/>
                <a:gd name="T16" fmla="*/ 1 w 23"/>
                <a:gd name="T17" fmla="*/ 0 h 23"/>
                <a:gd name="T18" fmla="*/ 1 w 2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17" y="19"/>
                  </a:moveTo>
                  <a:lnTo>
                    <a:pt x="17" y="23"/>
                  </a:lnTo>
                  <a:lnTo>
                    <a:pt x="23" y="4"/>
                  </a:lnTo>
                  <a:lnTo>
                    <a:pt x="6" y="0"/>
                  </a:lnTo>
                  <a:lnTo>
                    <a:pt x="2" y="19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21"/>
                  </a:lnTo>
                  <a:lnTo>
                    <a:pt x="2" y="23"/>
                  </a:lnTo>
                  <a:lnTo>
                    <a:pt x="17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8" name="Freeform 759"/>
            <p:cNvSpPr>
              <a:spLocks/>
            </p:cNvSpPr>
            <p:nvPr/>
          </p:nvSpPr>
          <p:spPr bwMode="auto">
            <a:xfrm>
              <a:off x="6410372" y="6562700"/>
              <a:ext cx="15385" cy="14489"/>
            </a:xfrm>
            <a:custGeom>
              <a:avLst/>
              <a:gdLst>
                <a:gd name="T0" fmla="*/ 1 w 17"/>
                <a:gd name="T1" fmla="*/ 0 h 25"/>
                <a:gd name="T2" fmla="*/ 1 w 17"/>
                <a:gd name="T3" fmla="*/ 0 h 25"/>
                <a:gd name="T4" fmla="*/ 1 w 17"/>
                <a:gd name="T5" fmla="*/ 0 h 25"/>
                <a:gd name="T6" fmla="*/ 0 w 17"/>
                <a:gd name="T7" fmla="*/ 0 h 25"/>
                <a:gd name="T8" fmla="*/ 1 w 17"/>
                <a:gd name="T9" fmla="*/ 0 h 25"/>
                <a:gd name="T10" fmla="*/ 1 w 17"/>
                <a:gd name="T11" fmla="*/ 0 h 25"/>
                <a:gd name="T12" fmla="*/ 1 w 17"/>
                <a:gd name="T13" fmla="*/ 0 h 25"/>
                <a:gd name="T14" fmla="*/ 1 w 17"/>
                <a:gd name="T15" fmla="*/ 0 h 25"/>
                <a:gd name="T16" fmla="*/ 1 w 17"/>
                <a:gd name="T17" fmla="*/ 0 h 25"/>
                <a:gd name="T18" fmla="*/ 1 w 17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25"/>
                <a:gd name="T32" fmla="*/ 17 w 17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25">
                  <a:moveTo>
                    <a:pt x="13" y="10"/>
                  </a:moveTo>
                  <a:lnTo>
                    <a:pt x="17" y="16"/>
                  </a:lnTo>
                  <a:lnTo>
                    <a:pt x="15" y="0"/>
                  </a:lnTo>
                  <a:lnTo>
                    <a:pt x="0" y="4"/>
                  </a:lnTo>
                  <a:lnTo>
                    <a:pt x="2" y="20"/>
                  </a:lnTo>
                  <a:lnTo>
                    <a:pt x="8" y="25"/>
                  </a:lnTo>
                  <a:lnTo>
                    <a:pt x="2" y="20"/>
                  </a:lnTo>
                  <a:lnTo>
                    <a:pt x="4" y="25"/>
                  </a:lnTo>
                  <a:lnTo>
                    <a:pt x="8" y="25"/>
                  </a:lnTo>
                  <a:lnTo>
                    <a:pt x="13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59" name="Freeform 760"/>
            <p:cNvSpPr>
              <a:spLocks/>
            </p:cNvSpPr>
            <p:nvPr/>
          </p:nvSpPr>
          <p:spPr bwMode="auto">
            <a:xfrm>
              <a:off x="6416527" y="6566652"/>
              <a:ext cx="33848" cy="17124"/>
            </a:xfrm>
            <a:custGeom>
              <a:avLst/>
              <a:gdLst>
                <a:gd name="T0" fmla="*/ 1 w 42"/>
                <a:gd name="T1" fmla="*/ 0 h 27"/>
                <a:gd name="T2" fmla="*/ 1 w 42"/>
                <a:gd name="T3" fmla="*/ 0 h 27"/>
                <a:gd name="T4" fmla="*/ 1 w 42"/>
                <a:gd name="T5" fmla="*/ 0 h 27"/>
                <a:gd name="T6" fmla="*/ 0 w 42"/>
                <a:gd name="T7" fmla="*/ 0 h 27"/>
                <a:gd name="T8" fmla="*/ 1 w 42"/>
                <a:gd name="T9" fmla="*/ 0 h 27"/>
                <a:gd name="T10" fmla="*/ 1 w 42"/>
                <a:gd name="T11" fmla="*/ 0 h 27"/>
                <a:gd name="T12" fmla="*/ 1 w 42"/>
                <a:gd name="T13" fmla="*/ 0 h 27"/>
                <a:gd name="T14" fmla="*/ 1 w 42"/>
                <a:gd name="T15" fmla="*/ 0 h 27"/>
                <a:gd name="T16" fmla="*/ 1 w 42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27"/>
                <a:gd name="T29" fmla="*/ 42 w 4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27">
                  <a:moveTo>
                    <a:pt x="42" y="12"/>
                  </a:moveTo>
                  <a:lnTo>
                    <a:pt x="40" y="12"/>
                  </a:lnTo>
                  <a:lnTo>
                    <a:pt x="5" y="0"/>
                  </a:lnTo>
                  <a:lnTo>
                    <a:pt x="0" y="15"/>
                  </a:lnTo>
                  <a:lnTo>
                    <a:pt x="36" y="27"/>
                  </a:lnTo>
                  <a:lnTo>
                    <a:pt x="34" y="27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42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0" name="Freeform 761"/>
            <p:cNvSpPr>
              <a:spLocks/>
            </p:cNvSpPr>
            <p:nvPr/>
          </p:nvSpPr>
          <p:spPr bwMode="auto">
            <a:xfrm>
              <a:off x="6447297" y="6573238"/>
              <a:ext cx="27693" cy="19758"/>
            </a:xfrm>
            <a:custGeom>
              <a:avLst/>
              <a:gdLst>
                <a:gd name="T0" fmla="*/ 0 w 37"/>
                <a:gd name="T1" fmla="*/ 0 h 32"/>
                <a:gd name="T2" fmla="*/ 0 w 37"/>
                <a:gd name="T3" fmla="*/ 0 h 32"/>
                <a:gd name="T4" fmla="*/ 0 w 37"/>
                <a:gd name="T5" fmla="*/ 0 h 32"/>
                <a:gd name="T6" fmla="*/ 0 w 37"/>
                <a:gd name="T7" fmla="*/ 0 h 32"/>
                <a:gd name="T8" fmla="*/ 0 w 37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"/>
                <a:gd name="T16" fmla="*/ 0 h 32"/>
                <a:gd name="T17" fmla="*/ 37 w 37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" h="32">
                  <a:moveTo>
                    <a:pt x="37" y="19"/>
                  </a:moveTo>
                  <a:lnTo>
                    <a:pt x="8" y="0"/>
                  </a:lnTo>
                  <a:lnTo>
                    <a:pt x="0" y="15"/>
                  </a:lnTo>
                  <a:lnTo>
                    <a:pt x="29" y="32"/>
                  </a:lnTo>
                  <a:lnTo>
                    <a:pt x="37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1" name="Freeform 762"/>
            <p:cNvSpPr>
              <a:spLocks/>
            </p:cNvSpPr>
            <p:nvPr/>
          </p:nvSpPr>
          <p:spPr bwMode="auto">
            <a:xfrm>
              <a:off x="6468837" y="6586410"/>
              <a:ext cx="32309" cy="18441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1 w 36"/>
                <a:gd name="T5" fmla="*/ 0 h 30"/>
                <a:gd name="T6" fmla="*/ 0 w 36"/>
                <a:gd name="T7" fmla="*/ 0 h 30"/>
                <a:gd name="T8" fmla="*/ 1 w 36"/>
                <a:gd name="T9" fmla="*/ 0 h 30"/>
                <a:gd name="T10" fmla="*/ 1 w 36"/>
                <a:gd name="T11" fmla="*/ 0 h 30"/>
                <a:gd name="T12" fmla="*/ 1 w 36"/>
                <a:gd name="T13" fmla="*/ 0 h 30"/>
                <a:gd name="T14" fmla="*/ 1 w 36"/>
                <a:gd name="T15" fmla="*/ 0 h 30"/>
                <a:gd name="T16" fmla="*/ 1 w 36"/>
                <a:gd name="T17" fmla="*/ 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30"/>
                <a:gd name="T29" fmla="*/ 36 w 36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30">
                  <a:moveTo>
                    <a:pt x="36" y="19"/>
                  </a:moveTo>
                  <a:lnTo>
                    <a:pt x="36" y="17"/>
                  </a:lnTo>
                  <a:lnTo>
                    <a:pt x="8" y="0"/>
                  </a:lnTo>
                  <a:lnTo>
                    <a:pt x="0" y="13"/>
                  </a:lnTo>
                  <a:lnTo>
                    <a:pt x="27" y="30"/>
                  </a:lnTo>
                  <a:lnTo>
                    <a:pt x="25" y="30"/>
                  </a:lnTo>
                  <a:lnTo>
                    <a:pt x="36" y="19"/>
                  </a:lnTo>
                  <a:lnTo>
                    <a:pt x="36" y="17"/>
                  </a:lnTo>
                  <a:lnTo>
                    <a:pt x="36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2" name="Freeform 763"/>
            <p:cNvSpPr>
              <a:spLocks/>
            </p:cNvSpPr>
            <p:nvPr/>
          </p:nvSpPr>
          <p:spPr bwMode="auto">
            <a:xfrm>
              <a:off x="6491914" y="6596948"/>
              <a:ext cx="27693" cy="23710"/>
            </a:xfrm>
            <a:custGeom>
              <a:avLst/>
              <a:gdLst>
                <a:gd name="T0" fmla="*/ 1 w 36"/>
                <a:gd name="T1" fmla="*/ 1 h 36"/>
                <a:gd name="T2" fmla="*/ 1 w 36"/>
                <a:gd name="T3" fmla="*/ 0 h 36"/>
                <a:gd name="T4" fmla="*/ 0 w 36"/>
                <a:gd name="T5" fmla="*/ 1 h 36"/>
                <a:gd name="T6" fmla="*/ 1 w 36"/>
                <a:gd name="T7" fmla="*/ 1 h 36"/>
                <a:gd name="T8" fmla="*/ 1 w 36"/>
                <a:gd name="T9" fmla="*/ 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5"/>
                  </a:moveTo>
                  <a:lnTo>
                    <a:pt x="11" y="0"/>
                  </a:lnTo>
                  <a:lnTo>
                    <a:pt x="0" y="11"/>
                  </a:lnTo>
                  <a:lnTo>
                    <a:pt x="25" y="36"/>
                  </a:lnTo>
                  <a:lnTo>
                    <a:pt x="36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3" name="Freeform 764"/>
            <p:cNvSpPr>
              <a:spLocks/>
            </p:cNvSpPr>
            <p:nvPr/>
          </p:nvSpPr>
          <p:spPr bwMode="auto">
            <a:xfrm>
              <a:off x="6511915" y="6612754"/>
              <a:ext cx="38463" cy="23710"/>
            </a:xfrm>
            <a:custGeom>
              <a:avLst/>
              <a:gdLst>
                <a:gd name="T0" fmla="*/ 1 w 46"/>
                <a:gd name="T1" fmla="*/ 0 h 40"/>
                <a:gd name="T2" fmla="*/ 1 w 46"/>
                <a:gd name="T3" fmla="*/ 0 h 40"/>
                <a:gd name="T4" fmla="*/ 1 w 46"/>
                <a:gd name="T5" fmla="*/ 0 h 40"/>
                <a:gd name="T6" fmla="*/ 0 w 46"/>
                <a:gd name="T7" fmla="*/ 0 h 40"/>
                <a:gd name="T8" fmla="*/ 1 w 46"/>
                <a:gd name="T9" fmla="*/ 0 h 40"/>
                <a:gd name="T10" fmla="*/ 1 w 46"/>
                <a:gd name="T11" fmla="*/ 0 h 40"/>
                <a:gd name="T12" fmla="*/ 1 w 46"/>
                <a:gd name="T13" fmla="*/ 0 h 40"/>
                <a:gd name="T14" fmla="*/ 1 w 46"/>
                <a:gd name="T15" fmla="*/ 0 h 40"/>
                <a:gd name="T16" fmla="*/ 1 w 46"/>
                <a:gd name="T17" fmla="*/ 0 h 40"/>
                <a:gd name="T18" fmla="*/ 1 w 46"/>
                <a:gd name="T19" fmla="*/ 0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40"/>
                <a:gd name="T32" fmla="*/ 46 w 46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40">
                  <a:moveTo>
                    <a:pt x="46" y="34"/>
                  </a:moveTo>
                  <a:lnTo>
                    <a:pt x="42" y="29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32" y="40"/>
                  </a:lnTo>
                  <a:lnTo>
                    <a:pt x="29" y="34"/>
                  </a:lnTo>
                  <a:lnTo>
                    <a:pt x="46" y="34"/>
                  </a:lnTo>
                  <a:lnTo>
                    <a:pt x="46" y="31"/>
                  </a:lnTo>
                  <a:lnTo>
                    <a:pt x="42" y="29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4" name="Freeform 765"/>
            <p:cNvSpPr>
              <a:spLocks/>
            </p:cNvSpPr>
            <p:nvPr/>
          </p:nvSpPr>
          <p:spPr bwMode="auto">
            <a:xfrm>
              <a:off x="6534993" y="6632513"/>
              <a:ext cx="15385" cy="13172"/>
            </a:xfrm>
            <a:custGeom>
              <a:avLst/>
              <a:gdLst>
                <a:gd name="T0" fmla="*/ 1 w 17"/>
                <a:gd name="T1" fmla="*/ 1 h 20"/>
                <a:gd name="T2" fmla="*/ 1 w 17"/>
                <a:gd name="T3" fmla="*/ 1 h 20"/>
                <a:gd name="T4" fmla="*/ 1 w 17"/>
                <a:gd name="T5" fmla="*/ 0 h 20"/>
                <a:gd name="T6" fmla="*/ 0 w 17"/>
                <a:gd name="T7" fmla="*/ 0 h 20"/>
                <a:gd name="T8" fmla="*/ 1 w 17"/>
                <a:gd name="T9" fmla="*/ 1 h 20"/>
                <a:gd name="T10" fmla="*/ 1 w 17"/>
                <a:gd name="T11" fmla="*/ 1 h 20"/>
                <a:gd name="T12" fmla="*/ 1 w 17"/>
                <a:gd name="T13" fmla="*/ 1 h 20"/>
                <a:gd name="T14" fmla="*/ 1 w 17"/>
                <a:gd name="T15" fmla="*/ 1 h 20"/>
                <a:gd name="T16" fmla="*/ 1 w 17"/>
                <a:gd name="T17" fmla="*/ 1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20"/>
                <a:gd name="T29" fmla="*/ 17 w 17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20">
                  <a:moveTo>
                    <a:pt x="15" y="14"/>
                  </a:moveTo>
                  <a:lnTo>
                    <a:pt x="17" y="16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5" name="Freeform 766"/>
            <p:cNvSpPr>
              <a:spLocks/>
            </p:cNvSpPr>
            <p:nvPr/>
          </p:nvSpPr>
          <p:spPr bwMode="auto">
            <a:xfrm>
              <a:off x="6541147" y="6641733"/>
              <a:ext cx="21539" cy="22393"/>
            </a:xfrm>
            <a:custGeom>
              <a:avLst/>
              <a:gdLst>
                <a:gd name="T0" fmla="*/ 0 w 30"/>
                <a:gd name="T1" fmla="*/ 0 h 38"/>
                <a:gd name="T2" fmla="*/ 0 w 30"/>
                <a:gd name="T3" fmla="*/ 0 h 38"/>
                <a:gd name="T4" fmla="*/ 0 w 30"/>
                <a:gd name="T5" fmla="*/ 0 h 38"/>
                <a:gd name="T6" fmla="*/ 0 w 30"/>
                <a:gd name="T7" fmla="*/ 0 h 38"/>
                <a:gd name="T8" fmla="*/ 0 w 30"/>
                <a:gd name="T9" fmla="*/ 0 h 38"/>
                <a:gd name="T10" fmla="*/ 0 w 30"/>
                <a:gd name="T11" fmla="*/ 0 h 38"/>
                <a:gd name="T12" fmla="*/ 0 w 30"/>
                <a:gd name="T13" fmla="*/ 0 h 38"/>
                <a:gd name="T14" fmla="*/ 0 w 30"/>
                <a:gd name="T15" fmla="*/ 0 h 38"/>
                <a:gd name="T16" fmla="*/ 0 w 30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8"/>
                <a:gd name="T29" fmla="*/ 30 w 30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8">
                  <a:moveTo>
                    <a:pt x="30" y="34"/>
                  </a:moveTo>
                  <a:lnTo>
                    <a:pt x="30" y="33"/>
                  </a:lnTo>
                  <a:lnTo>
                    <a:pt x="13" y="0"/>
                  </a:lnTo>
                  <a:lnTo>
                    <a:pt x="0" y="6"/>
                  </a:lnTo>
                  <a:lnTo>
                    <a:pt x="17" y="38"/>
                  </a:lnTo>
                  <a:lnTo>
                    <a:pt x="15" y="36"/>
                  </a:lnTo>
                  <a:lnTo>
                    <a:pt x="30" y="34"/>
                  </a:lnTo>
                  <a:lnTo>
                    <a:pt x="30" y="33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6" name="Freeform 767"/>
            <p:cNvSpPr>
              <a:spLocks/>
            </p:cNvSpPr>
            <p:nvPr/>
          </p:nvSpPr>
          <p:spPr bwMode="auto">
            <a:xfrm>
              <a:off x="6550379" y="6661492"/>
              <a:ext cx="16924" cy="30296"/>
            </a:xfrm>
            <a:custGeom>
              <a:avLst/>
              <a:gdLst>
                <a:gd name="T0" fmla="*/ 1 w 21"/>
                <a:gd name="T1" fmla="*/ 0 h 47"/>
                <a:gd name="T2" fmla="*/ 1 w 21"/>
                <a:gd name="T3" fmla="*/ 0 h 47"/>
                <a:gd name="T4" fmla="*/ 1 w 21"/>
                <a:gd name="T5" fmla="*/ 0 h 47"/>
                <a:gd name="T6" fmla="*/ 0 w 21"/>
                <a:gd name="T7" fmla="*/ 0 h 47"/>
                <a:gd name="T8" fmla="*/ 1 w 21"/>
                <a:gd name="T9" fmla="*/ 0 h 47"/>
                <a:gd name="T10" fmla="*/ 1 w 21"/>
                <a:gd name="T11" fmla="*/ 0 h 47"/>
                <a:gd name="T12" fmla="*/ 1 w 21"/>
                <a:gd name="T13" fmla="*/ 0 h 47"/>
                <a:gd name="T14" fmla="*/ 1 w 21"/>
                <a:gd name="T15" fmla="*/ 0 h 47"/>
                <a:gd name="T16" fmla="*/ 1 w 21"/>
                <a:gd name="T17" fmla="*/ 0 h 47"/>
                <a:gd name="T18" fmla="*/ 1 w 21"/>
                <a:gd name="T19" fmla="*/ 0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47"/>
                <a:gd name="T32" fmla="*/ 21 w 21"/>
                <a:gd name="T33" fmla="*/ 47 h 4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47">
                  <a:moveTo>
                    <a:pt x="19" y="47"/>
                  </a:moveTo>
                  <a:lnTo>
                    <a:pt x="19" y="41"/>
                  </a:lnTo>
                  <a:lnTo>
                    <a:pt x="15" y="0"/>
                  </a:lnTo>
                  <a:lnTo>
                    <a:pt x="0" y="2"/>
                  </a:lnTo>
                  <a:lnTo>
                    <a:pt x="4" y="41"/>
                  </a:lnTo>
                  <a:lnTo>
                    <a:pt x="6" y="35"/>
                  </a:lnTo>
                  <a:lnTo>
                    <a:pt x="19" y="47"/>
                  </a:lnTo>
                  <a:lnTo>
                    <a:pt x="21" y="43"/>
                  </a:lnTo>
                  <a:lnTo>
                    <a:pt x="19" y="41"/>
                  </a:lnTo>
                  <a:lnTo>
                    <a:pt x="19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7" name="Freeform 768"/>
            <p:cNvSpPr>
              <a:spLocks/>
            </p:cNvSpPr>
            <p:nvPr/>
          </p:nvSpPr>
          <p:spPr bwMode="auto">
            <a:xfrm>
              <a:off x="6533455" y="6683884"/>
              <a:ext cx="33848" cy="26344"/>
            </a:xfrm>
            <a:custGeom>
              <a:avLst/>
              <a:gdLst>
                <a:gd name="T0" fmla="*/ 1 w 38"/>
                <a:gd name="T1" fmla="*/ 0 h 44"/>
                <a:gd name="T2" fmla="*/ 1 w 38"/>
                <a:gd name="T3" fmla="*/ 0 h 44"/>
                <a:gd name="T4" fmla="*/ 1 w 38"/>
                <a:gd name="T5" fmla="*/ 0 h 44"/>
                <a:gd name="T6" fmla="*/ 1 w 38"/>
                <a:gd name="T7" fmla="*/ 0 h 44"/>
                <a:gd name="T8" fmla="*/ 0 w 38"/>
                <a:gd name="T9" fmla="*/ 0 h 44"/>
                <a:gd name="T10" fmla="*/ 1 w 38"/>
                <a:gd name="T11" fmla="*/ 0 h 44"/>
                <a:gd name="T12" fmla="*/ 1 w 38"/>
                <a:gd name="T13" fmla="*/ 0 h 44"/>
                <a:gd name="T14" fmla="*/ 1 w 38"/>
                <a:gd name="T15" fmla="*/ 0 h 44"/>
                <a:gd name="T16" fmla="*/ 1 w 38"/>
                <a:gd name="T17" fmla="*/ 0 h 44"/>
                <a:gd name="T18" fmla="*/ 1 w 38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"/>
                <a:gd name="T31" fmla="*/ 0 h 44"/>
                <a:gd name="T32" fmla="*/ 38 w 38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" h="44">
                  <a:moveTo>
                    <a:pt x="7" y="44"/>
                  </a:moveTo>
                  <a:lnTo>
                    <a:pt x="11" y="42"/>
                  </a:lnTo>
                  <a:lnTo>
                    <a:pt x="38" y="12"/>
                  </a:lnTo>
                  <a:lnTo>
                    <a:pt x="25" y="0"/>
                  </a:lnTo>
                  <a:lnTo>
                    <a:pt x="0" y="31"/>
                  </a:lnTo>
                  <a:lnTo>
                    <a:pt x="4" y="29"/>
                  </a:lnTo>
                  <a:lnTo>
                    <a:pt x="7" y="44"/>
                  </a:lnTo>
                  <a:lnTo>
                    <a:pt x="11" y="44"/>
                  </a:lnTo>
                  <a:lnTo>
                    <a:pt x="11" y="40"/>
                  </a:lnTo>
                  <a:lnTo>
                    <a:pt x="7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8" name="Freeform 769"/>
            <p:cNvSpPr>
              <a:spLocks/>
            </p:cNvSpPr>
            <p:nvPr/>
          </p:nvSpPr>
          <p:spPr bwMode="auto">
            <a:xfrm>
              <a:off x="6502684" y="6701008"/>
              <a:ext cx="38463" cy="13172"/>
            </a:xfrm>
            <a:custGeom>
              <a:avLst/>
              <a:gdLst>
                <a:gd name="T0" fmla="*/ 1 w 44"/>
                <a:gd name="T1" fmla="*/ 0 h 23"/>
                <a:gd name="T2" fmla="*/ 1 w 44"/>
                <a:gd name="T3" fmla="*/ 0 h 23"/>
                <a:gd name="T4" fmla="*/ 1 w 44"/>
                <a:gd name="T5" fmla="*/ 0 h 23"/>
                <a:gd name="T6" fmla="*/ 0 w 44"/>
                <a:gd name="T7" fmla="*/ 0 h 23"/>
                <a:gd name="T8" fmla="*/ 1 w 44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23"/>
                <a:gd name="T17" fmla="*/ 44 w 44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23">
                  <a:moveTo>
                    <a:pt x="2" y="23"/>
                  </a:moveTo>
                  <a:lnTo>
                    <a:pt x="44" y="15"/>
                  </a:lnTo>
                  <a:lnTo>
                    <a:pt x="41" y="0"/>
                  </a:lnTo>
                  <a:lnTo>
                    <a:pt x="0" y="7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69" name="Freeform 770"/>
            <p:cNvSpPr>
              <a:spLocks/>
            </p:cNvSpPr>
            <p:nvPr/>
          </p:nvSpPr>
          <p:spPr bwMode="auto">
            <a:xfrm>
              <a:off x="6481145" y="6704960"/>
              <a:ext cx="26155" cy="10538"/>
            </a:xfrm>
            <a:custGeom>
              <a:avLst/>
              <a:gdLst>
                <a:gd name="T0" fmla="*/ 0 w 29"/>
                <a:gd name="T1" fmla="*/ 0 h 18"/>
                <a:gd name="T2" fmla="*/ 0 w 29"/>
                <a:gd name="T3" fmla="*/ 0 h 18"/>
                <a:gd name="T4" fmla="*/ 1 w 29"/>
                <a:gd name="T5" fmla="*/ 0 h 18"/>
                <a:gd name="T6" fmla="*/ 1 w 29"/>
                <a:gd name="T7" fmla="*/ 0 h 18"/>
                <a:gd name="T8" fmla="*/ 0 w 29"/>
                <a:gd name="T9" fmla="*/ 0 h 18"/>
                <a:gd name="T10" fmla="*/ 0 w 29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18"/>
                <a:gd name="T20" fmla="*/ 29 w 2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18">
                  <a:moveTo>
                    <a:pt x="0" y="8"/>
                  </a:moveTo>
                  <a:lnTo>
                    <a:pt x="0" y="18"/>
                  </a:lnTo>
                  <a:lnTo>
                    <a:pt x="29" y="16"/>
                  </a:lnTo>
                  <a:lnTo>
                    <a:pt x="27" y="0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0" name="Freeform 771"/>
            <p:cNvSpPr>
              <a:spLocks/>
            </p:cNvSpPr>
            <p:nvPr/>
          </p:nvSpPr>
          <p:spPr bwMode="auto">
            <a:xfrm>
              <a:off x="6439605" y="6316380"/>
              <a:ext cx="13847" cy="10538"/>
            </a:xfrm>
            <a:custGeom>
              <a:avLst/>
              <a:gdLst>
                <a:gd name="T0" fmla="*/ 1 w 18"/>
                <a:gd name="T1" fmla="*/ 0 h 18"/>
                <a:gd name="T2" fmla="*/ 1 w 18"/>
                <a:gd name="T3" fmla="*/ 0 h 18"/>
                <a:gd name="T4" fmla="*/ 1 w 18"/>
                <a:gd name="T5" fmla="*/ 0 h 18"/>
                <a:gd name="T6" fmla="*/ 1 w 18"/>
                <a:gd name="T7" fmla="*/ 0 h 18"/>
                <a:gd name="T8" fmla="*/ 1 w 18"/>
                <a:gd name="T9" fmla="*/ 0 h 18"/>
                <a:gd name="T10" fmla="*/ 0 w 18"/>
                <a:gd name="T11" fmla="*/ 0 h 18"/>
                <a:gd name="T12" fmla="*/ 1 w 18"/>
                <a:gd name="T13" fmla="*/ 0 h 18"/>
                <a:gd name="T14" fmla="*/ 1 w 18"/>
                <a:gd name="T15" fmla="*/ 0 h 18"/>
                <a:gd name="T16" fmla="*/ 0 w 18"/>
                <a:gd name="T17" fmla="*/ 0 h 18"/>
                <a:gd name="T18" fmla="*/ 1 w 18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8"/>
                <a:gd name="T32" fmla="*/ 18 w 18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8">
                  <a:moveTo>
                    <a:pt x="14" y="14"/>
                  </a:moveTo>
                  <a:lnTo>
                    <a:pt x="8" y="18"/>
                  </a:lnTo>
                  <a:lnTo>
                    <a:pt x="18" y="16"/>
                  </a:lnTo>
                  <a:lnTo>
                    <a:pt x="16" y="0"/>
                  </a:lnTo>
                  <a:lnTo>
                    <a:pt x="6" y="2"/>
                  </a:lnTo>
                  <a:lnTo>
                    <a:pt x="0" y="6"/>
                  </a:lnTo>
                  <a:lnTo>
                    <a:pt x="6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1" name="Freeform 772"/>
            <p:cNvSpPr>
              <a:spLocks/>
            </p:cNvSpPr>
            <p:nvPr/>
          </p:nvSpPr>
          <p:spPr bwMode="auto">
            <a:xfrm>
              <a:off x="6431912" y="6319015"/>
              <a:ext cx="18462" cy="17124"/>
            </a:xfrm>
            <a:custGeom>
              <a:avLst/>
              <a:gdLst>
                <a:gd name="T0" fmla="*/ 1 w 23"/>
                <a:gd name="T1" fmla="*/ 1 h 25"/>
                <a:gd name="T2" fmla="*/ 1 w 23"/>
                <a:gd name="T3" fmla="*/ 1 h 25"/>
                <a:gd name="T4" fmla="*/ 1 w 23"/>
                <a:gd name="T5" fmla="*/ 0 h 25"/>
                <a:gd name="T6" fmla="*/ 0 w 23"/>
                <a:gd name="T7" fmla="*/ 1 h 25"/>
                <a:gd name="T8" fmla="*/ 1 w 23"/>
                <a:gd name="T9" fmla="*/ 1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5"/>
                <a:gd name="T17" fmla="*/ 23 w 23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5">
                  <a:moveTo>
                    <a:pt x="13" y="25"/>
                  </a:moveTo>
                  <a:lnTo>
                    <a:pt x="23" y="8"/>
                  </a:lnTo>
                  <a:lnTo>
                    <a:pt x="9" y="0"/>
                  </a:lnTo>
                  <a:lnTo>
                    <a:pt x="0" y="18"/>
                  </a:lnTo>
                  <a:lnTo>
                    <a:pt x="13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2" name="Freeform 773"/>
            <p:cNvSpPr>
              <a:spLocks/>
            </p:cNvSpPr>
            <p:nvPr/>
          </p:nvSpPr>
          <p:spPr bwMode="auto">
            <a:xfrm>
              <a:off x="6425758" y="6330869"/>
              <a:ext cx="16924" cy="11855"/>
            </a:xfrm>
            <a:custGeom>
              <a:avLst/>
              <a:gdLst>
                <a:gd name="T0" fmla="*/ 1 w 21"/>
                <a:gd name="T1" fmla="*/ 0 h 19"/>
                <a:gd name="T2" fmla="*/ 1 w 21"/>
                <a:gd name="T3" fmla="*/ 0 h 19"/>
                <a:gd name="T4" fmla="*/ 1 w 21"/>
                <a:gd name="T5" fmla="*/ 0 h 19"/>
                <a:gd name="T6" fmla="*/ 1 w 21"/>
                <a:gd name="T7" fmla="*/ 0 h 19"/>
                <a:gd name="T8" fmla="*/ 0 w 21"/>
                <a:gd name="T9" fmla="*/ 0 h 19"/>
                <a:gd name="T10" fmla="*/ 0 w 21"/>
                <a:gd name="T11" fmla="*/ 0 h 19"/>
                <a:gd name="T12" fmla="*/ 0 w 21"/>
                <a:gd name="T13" fmla="*/ 0 h 19"/>
                <a:gd name="T14" fmla="*/ 0 w 21"/>
                <a:gd name="T15" fmla="*/ 0 h 19"/>
                <a:gd name="T16" fmla="*/ 1 w 21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19"/>
                <a:gd name="T29" fmla="*/ 21 w 21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19">
                  <a:moveTo>
                    <a:pt x="16" y="17"/>
                  </a:moveTo>
                  <a:lnTo>
                    <a:pt x="16" y="19"/>
                  </a:lnTo>
                  <a:lnTo>
                    <a:pt x="21" y="7"/>
                  </a:lnTo>
                  <a:lnTo>
                    <a:pt x="8" y="0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3" name="Freeform 774"/>
            <p:cNvSpPr>
              <a:spLocks/>
            </p:cNvSpPr>
            <p:nvPr/>
          </p:nvSpPr>
          <p:spPr bwMode="auto">
            <a:xfrm>
              <a:off x="6422681" y="6337456"/>
              <a:ext cx="15385" cy="9221"/>
            </a:xfrm>
            <a:custGeom>
              <a:avLst/>
              <a:gdLst>
                <a:gd name="T0" fmla="*/ 1 w 18"/>
                <a:gd name="T1" fmla="*/ 0 h 13"/>
                <a:gd name="T2" fmla="*/ 1 w 18"/>
                <a:gd name="T3" fmla="*/ 1 h 13"/>
                <a:gd name="T4" fmla="*/ 1 w 18"/>
                <a:gd name="T5" fmla="*/ 1 h 13"/>
                <a:gd name="T6" fmla="*/ 1 w 18"/>
                <a:gd name="T7" fmla="*/ 0 h 13"/>
                <a:gd name="T8" fmla="*/ 0 w 18"/>
                <a:gd name="T9" fmla="*/ 1 h 13"/>
                <a:gd name="T10" fmla="*/ 1 w 18"/>
                <a:gd name="T11" fmla="*/ 1 h 13"/>
                <a:gd name="T12" fmla="*/ 0 w 18"/>
                <a:gd name="T13" fmla="*/ 1 h 13"/>
                <a:gd name="T14" fmla="*/ 0 w 18"/>
                <a:gd name="T15" fmla="*/ 1 h 13"/>
                <a:gd name="T16" fmla="*/ 1 w 18"/>
                <a:gd name="T17" fmla="*/ 1 h 13"/>
                <a:gd name="T18" fmla="*/ 1 w 18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3"/>
                <a:gd name="T32" fmla="*/ 18 w 18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3">
                  <a:moveTo>
                    <a:pt x="14" y="0"/>
                  </a:moveTo>
                  <a:lnTo>
                    <a:pt x="18" y="8"/>
                  </a:lnTo>
                  <a:lnTo>
                    <a:pt x="18" y="4"/>
                  </a:lnTo>
                  <a:lnTo>
                    <a:pt x="2" y="0"/>
                  </a:lnTo>
                  <a:lnTo>
                    <a:pt x="0" y="6"/>
                  </a:lnTo>
                  <a:lnTo>
                    <a:pt x="4" y="1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4" y="1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4" name="Freeform 775"/>
            <p:cNvSpPr>
              <a:spLocks/>
            </p:cNvSpPr>
            <p:nvPr/>
          </p:nvSpPr>
          <p:spPr bwMode="auto">
            <a:xfrm>
              <a:off x="6427296" y="6337456"/>
              <a:ext cx="16924" cy="13172"/>
            </a:xfrm>
            <a:custGeom>
              <a:avLst/>
              <a:gdLst>
                <a:gd name="T0" fmla="*/ 1 w 21"/>
                <a:gd name="T1" fmla="*/ 1 h 19"/>
                <a:gd name="T2" fmla="*/ 1 w 21"/>
                <a:gd name="T3" fmla="*/ 1 h 19"/>
                <a:gd name="T4" fmla="*/ 1 w 21"/>
                <a:gd name="T5" fmla="*/ 0 h 19"/>
                <a:gd name="T6" fmla="*/ 0 w 21"/>
                <a:gd name="T7" fmla="*/ 1 h 19"/>
                <a:gd name="T8" fmla="*/ 1 w 21"/>
                <a:gd name="T9" fmla="*/ 1 h 19"/>
                <a:gd name="T10" fmla="*/ 1 w 21"/>
                <a:gd name="T11" fmla="*/ 1 h 19"/>
                <a:gd name="T12" fmla="*/ 1 w 21"/>
                <a:gd name="T13" fmla="*/ 1 h 19"/>
                <a:gd name="T14" fmla="*/ 1 w 21"/>
                <a:gd name="T15" fmla="*/ 1 h 19"/>
                <a:gd name="T16" fmla="*/ 1 w 21"/>
                <a:gd name="T17" fmla="*/ 1 h 19"/>
                <a:gd name="T18" fmla="*/ 1 w 21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19"/>
                <a:gd name="T32" fmla="*/ 21 w 21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19">
                  <a:moveTo>
                    <a:pt x="21" y="10"/>
                  </a:moveTo>
                  <a:lnTo>
                    <a:pt x="17" y="4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8" y="19"/>
                  </a:lnTo>
                  <a:lnTo>
                    <a:pt x="6" y="13"/>
                  </a:lnTo>
                  <a:lnTo>
                    <a:pt x="21" y="10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21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5" name="Freeform 776"/>
            <p:cNvSpPr>
              <a:spLocks/>
            </p:cNvSpPr>
            <p:nvPr/>
          </p:nvSpPr>
          <p:spPr bwMode="auto">
            <a:xfrm>
              <a:off x="6431912" y="6345359"/>
              <a:ext cx="15385" cy="10538"/>
            </a:xfrm>
            <a:custGeom>
              <a:avLst/>
              <a:gdLst>
                <a:gd name="T0" fmla="*/ 1 w 19"/>
                <a:gd name="T1" fmla="*/ 0 h 17"/>
                <a:gd name="T2" fmla="*/ 1 w 19"/>
                <a:gd name="T3" fmla="*/ 0 h 17"/>
                <a:gd name="T4" fmla="*/ 1 w 19"/>
                <a:gd name="T5" fmla="*/ 0 h 17"/>
                <a:gd name="T6" fmla="*/ 0 w 19"/>
                <a:gd name="T7" fmla="*/ 0 h 17"/>
                <a:gd name="T8" fmla="*/ 1 w 19"/>
                <a:gd name="T9" fmla="*/ 0 h 17"/>
                <a:gd name="T10" fmla="*/ 1 w 19"/>
                <a:gd name="T11" fmla="*/ 0 h 17"/>
                <a:gd name="T12" fmla="*/ 1 w 19"/>
                <a:gd name="T13" fmla="*/ 0 h 17"/>
                <a:gd name="T14" fmla="*/ 1 w 19"/>
                <a:gd name="T15" fmla="*/ 0 h 17"/>
                <a:gd name="T16" fmla="*/ 1 w 19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7"/>
                <a:gd name="T29" fmla="*/ 19 w 19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7">
                  <a:moveTo>
                    <a:pt x="19" y="13"/>
                  </a:moveTo>
                  <a:lnTo>
                    <a:pt x="19" y="11"/>
                  </a:lnTo>
                  <a:lnTo>
                    <a:pt x="15" y="0"/>
                  </a:lnTo>
                  <a:lnTo>
                    <a:pt x="0" y="3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9" y="13"/>
                  </a:lnTo>
                  <a:lnTo>
                    <a:pt x="19" y="11"/>
                  </a:lnTo>
                  <a:lnTo>
                    <a:pt x="19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6" name="Freeform 777"/>
            <p:cNvSpPr>
              <a:spLocks/>
            </p:cNvSpPr>
            <p:nvPr/>
          </p:nvSpPr>
          <p:spPr bwMode="auto">
            <a:xfrm>
              <a:off x="6431912" y="6353262"/>
              <a:ext cx="16924" cy="9221"/>
            </a:xfrm>
            <a:custGeom>
              <a:avLst/>
              <a:gdLst>
                <a:gd name="T0" fmla="*/ 1 w 19"/>
                <a:gd name="T1" fmla="*/ 0 h 17"/>
                <a:gd name="T2" fmla="*/ 1 w 19"/>
                <a:gd name="T3" fmla="*/ 0 h 17"/>
                <a:gd name="T4" fmla="*/ 1 w 19"/>
                <a:gd name="T5" fmla="*/ 0 h 17"/>
                <a:gd name="T6" fmla="*/ 0 w 19"/>
                <a:gd name="T7" fmla="*/ 0 h 17"/>
                <a:gd name="T8" fmla="*/ 1 w 19"/>
                <a:gd name="T9" fmla="*/ 0 h 17"/>
                <a:gd name="T10" fmla="*/ 1 w 19"/>
                <a:gd name="T11" fmla="*/ 0 h 17"/>
                <a:gd name="T12" fmla="*/ 1 w 19"/>
                <a:gd name="T13" fmla="*/ 0 h 17"/>
                <a:gd name="T14" fmla="*/ 1 w 19"/>
                <a:gd name="T15" fmla="*/ 0 h 17"/>
                <a:gd name="T16" fmla="*/ 1 w 19"/>
                <a:gd name="T17" fmla="*/ 0 h 17"/>
                <a:gd name="T18" fmla="*/ 1 w 19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7"/>
                <a:gd name="T32" fmla="*/ 19 w 19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7">
                  <a:moveTo>
                    <a:pt x="17" y="17"/>
                  </a:moveTo>
                  <a:lnTo>
                    <a:pt x="19" y="13"/>
                  </a:lnTo>
                  <a:lnTo>
                    <a:pt x="17" y="0"/>
                  </a:lnTo>
                  <a:lnTo>
                    <a:pt x="0" y="2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17" y="17"/>
                  </a:lnTo>
                  <a:lnTo>
                    <a:pt x="19" y="15"/>
                  </a:lnTo>
                  <a:lnTo>
                    <a:pt x="19" y="13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7" name="Freeform 778"/>
            <p:cNvSpPr>
              <a:spLocks/>
            </p:cNvSpPr>
            <p:nvPr/>
          </p:nvSpPr>
          <p:spPr bwMode="auto">
            <a:xfrm>
              <a:off x="6431912" y="6359848"/>
              <a:ext cx="15385" cy="11855"/>
            </a:xfrm>
            <a:custGeom>
              <a:avLst/>
              <a:gdLst>
                <a:gd name="T0" fmla="*/ 1 w 19"/>
                <a:gd name="T1" fmla="*/ 0 h 20"/>
                <a:gd name="T2" fmla="*/ 1 w 19"/>
                <a:gd name="T3" fmla="*/ 0 h 20"/>
                <a:gd name="T4" fmla="*/ 1 w 19"/>
                <a:gd name="T5" fmla="*/ 0 h 20"/>
                <a:gd name="T6" fmla="*/ 1 w 19"/>
                <a:gd name="T7" fmla="*/ 0 h 20"/>
                <a:gd name="T8" fmla="*/ 0 w 19"/>
                <a:gd name="T9" fmla="*/ 0 h 20"/>
                <a:gd name="T10" fmla="*/ 0 w 19"/>
                <a:gd name="T11" fmla="*/ 0 h 20"/>
                <a:gd name="T12" fmla="*/ 0 w 19"/>
                <a:gd name="T13" fmla="*/ 0 h 20"/>
                <a:gd name="T14" fmla="*/ 0 w 19"/>
                <a:gd name="T15" fmla="*/ 0 h 20"/>
                <a:gd name="T16" fmla="*/ 0 w 19"/>
                <a:gd name="T17" fmla="*/ 0 h 20"/>
                <a:gd name="T18" fmla="*/ 1 w 19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0"/>
                <a:gd name="T32" fmla="*/ 19 w 19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0">
                  <a:moveTo>
                    <a:pt x="15" y="18"/>
                  </a:moveTo>
                  <a:lnTo>
                    <a:pt x="15" y="20"/>
                  </a:lnTo>
                  <a:lnTo>
                    <a:pt x="19" y="6"/>
                  </a:lnTo>
                  <a:lnTo>
                    <a:pt x="6" y="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8" name="Freeform 779"/>
            <p:cNvSpPr>
              <a:spLocks/>
            </p:cNvSpPr>
            <p:nvPr/>
          </p:nvSpPr>
          <p:spPr bwMode="auto">
            <a:xfrm>
              <a:off x="6431912" y="6371703"/>
              <a:ext cx="12308" cy="7903"/>
            </a:xfrm>
            <a:custGeom>
              <a:avLst/>
              <a:gdLst>
                <a:gd name="T0" fmla="*/ 1 w 15"/>
                <a:gd name="T1" fmla="*/ 0 h 13"/>
                <a:gd name="T2" fmla="*/ 1 w 15"/>
                <a:gd name="T3" fmla="*/ 0 h 13"/>
                <a:gd name="T4" fmla="*/ 1 w 15"/>
                <a:gd name="T5" fmla="*/ 0 h 13"/>
                <a:gd name="T6" fmla="*/ 0 w 15"/>
                <a:gd name="T7" fmla="*/ 0 h 13"/>
                <a:gd name="T8" fmla="*/ 0 w 15"/>
                <a:gd name="T9" fmla="*/ 0 h 13"/>
                <a:gd name="T10" fmla="*/ 1 w 15"/>
                <a:gd name="T11" fmla="*/ 0 h 13"/>
                <a:gd name="T12" fmla="*/ 0 w 15"/>
                <a:gd name="T13" fmla="*/ 0 h 13"/>
                <a:gd name="T14" fmla="*/ 0 w 15"/>
                <a:gd name="T15" fmla="*/ 0 h 13"/>
                <a:gd name="T16" fmla="*/ 1 w 15"/>
                <a:gd name="T17" fmla="*/ 0 h 13"/>
                <a:gd name="T18" fmla="*/ 1 w 15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3"/>
                <a:gd name="T32" fmla="*/ 15 w 15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3">
                  <a:moveTo>
                    <a:pt x="13" y="2"/>
                  </a:moveTo>
                  <a:lnTo>
                    <a:pt x="15" y="7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2" y="13"/>
                  </a:lnTo>
                  <a:lnTo>
                    <a:pt x="0" y="7"/>
                  </a:lnTo>
                  <a:lnTo>
                    <a:pt x="0" y="11"/>
                  </a:lnTo>
                  <a:lnTo>
                    <a:pt x="2" y="13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79" name="Freeform 780"/>
            <p:cNvSpPr>
              <a:spLocks/>
            </p:cNvSpPr>
            <p:nvPr/>
          </p:nvSpPr>
          <p:spPr bwMode="auto">
            <a:xfrm>
              <a:off x="6431912" y="6371703"/>
              <a:ext cx="38463" cy="30296"/>
            </a:xfrm>
            <a:custGeom>
              <a:avLst/>
              <a:gdLst>
                <a:gd name="T0" fmla="*/ 1 w 46"/>
                <a:gd name="T1" fmla="*/ 0 h 50"/>
                <a:gd name="T2" fmla="*/ 1 w 46"/>
                <a:gd name="T3" fmla="*/ 0 h 50"/>
                <a:gd name="T4" fmla="*/ 1 w 46"/>
                <a:gd name="T5" fmla="*/ 0 h 50"/>
                <a:gd name="T6" fmla="*/ 0 w 46"/>
                <a:gd name="T7" fmla="*/ 0 h 50"/>
                <a:gd name="T8" fmla="*/ 1 w 46"/>
                <a:gd name="T9" fmla="*/ 0 h 50"/>
                <a:gd name="T10" fmla="*/ 1 w 46"/>
                <a:gd name="T11" fmla="*/ 0 h 50"/>
                <a:gd name="T12" fmla="*/ 1 w 46"/>
                <a:gd name="T13" fmla="*/ 0 h 50"/>
                <a:gd name="T14" fmla="*/ 1 w 46"/>
                <a:gd name="T15" fmla="*/ 0 h 50"/>
                <a:gd name="T16" fmla="*/ 1 w 46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50"/>
                <a:gd name="T29" fmla="*/ 46 w 46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50">
                  <a:moveTo>
                    <a:pt x="44" y="36"/>
                  </a:moveTo>
                  <a:lnTo>
                    <a:pt x="46" y="38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44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0" name="Freeform 781"/>
            <p:cNvSpPr>
              <a:spLocks/>
            </p:cNvSpPr>
            <p:nvPr/>
          </p:nvSpPr>
          <p:spPr bwMode="auto">
            <a:xfrm>
              <a:off x="6462682" y="6391462"/>
              <a:ext cx="40002" cy="28979"/>
            </a:xfrm>
            <a:custGeom>
              <a:avLst/>
              <a:gdLst>
                <a:gd name="T0" fmla="*/ 1 w 50"/>
                <a:gd name="T1" fmla="*/ 1 h 44"/>
                <a:gd name="T2" fmla="*/ 1 w 50"/>
                <a:gd name="T3" fmla="*/ 1 h 44"/>
                <a:gd name="T4" fmla="*/ 1 w 50"/>
                <a:gd name="T5" fmla="*/ 0 h 44"/>
                <a:gd name="T6" fmla="*/ 0 w 50"/>
                <a:gd name="T7" fmla="*/ 1 h 44"/>
                <a:gd name="T8" fmla="*/ 1 w 50"/>
                <a:gd name="T9" fmla="*/ 1 h 44"/>
                <a:gd name="T10" fmla="*/ 1 w 50"/>
                <a:gd name="T11" fmla="*/ 1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44"/>
                <a:gd name="T20" fmla="*/ 50 w 50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44">
                  <a:moveTo>
                    <a:pt x="46" y="37"/>
                  </a:moveTo>
                  <a:lnTo>
                    <a:pt x="50" y="31"/>
                  </a:lnTo>
                  <a:lnTo>
                    <a:pt x="10" y="0"/>
                  </a:lnTo>
                  <a:lnTo>
                    <a:pt x="0" y="14"/>
                  </a:lnTo>
                  <a:lnTo>
                    <a:pt x="41" y="44"/>
                  </a:lnTo>
                  <a:lnTo>
                    <a:pt x="46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1" name="Freeform 782"/>
            <p:cNvSpPr>
              <a:spLocks/>
            </p:cNvSpPr>
            <p:nvPr/>
          </p:nvSpPr>
          <p:spPr bwMode="auto">
            <a:xfrm>
              <a:off x="6484222" y="6101673"/>
              <a:ext cx="13847" cy="14489"/>
            </a:xfrm>
            <a:custGeom>
              <a:avLst/>
              <a:gdLst>
                <a:gd name="T0" fmla="*/ 1 w 18"/>
                <a:gd name="T1" fmla="*/ 0 h 23"/>
                <a:gd name="T2" fmla="*/ 1 w 18"/>
                <a:gd name="T3" fmla="*/ 0 h 23"/>
                <a:gd name="T4" fmla="*/ 1 w 18"/>
                <a:gd name="T5" fmla="*/ 0 h 23"/>
                <a:gd name="T6" fmla="*/ 0 w 18"/>
                <a:gd name="T7" fmla="*/ 0 h 23"/>
                <a:gd name="T8" fmla="*/ 1 w 18"/>
                <a:gd name="T9" fmla="*/ 0 h 23"/>
                <a:gd name="T10" fmla="*/ 1 w 18"/>
                <a:gd name="T11" fmla="*/ 0 h 23"/>
                <a:gd name="T12" fmla="*/ 1 w 18"/>
                <a:gd name="T13" fmla="*/ 0 h 23"/>
                <a:gd name="T14" fmla="*/ 1 w 18"/>
                <a:gd name="T15" fmla="*/ 0 h 23"/>
                <a:gd name="T16" fmla="*/ 1 w 18"/>
                <a:gd name="T17" fmla="*/ 0 h 23"/>
                <a:gd name="T18" fmla="*/ 1 w 18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23"/>
                <a:gd name="T32" fmla="*/ 18 w 18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23">
                  <a:moveTo>
                    <a:pt x="10" y="6"/>
                  </a:moveTo>
                  <a:lnTo>
                    <a:pt x="18" y="8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6" y="20"/>
                  </a:lnTo>
                  <a:lnTo>
                    <a:pt x="16" y="20"/>
                  </a:lnTo>
                  <a:lnTo>
                    <a:pt x="6" y="20"/>
                  </a:lnTo>
                  <a:lnTo>
                    <a:pt x="12" y="23"/>
                  </a:lnTo>
                  <a:lnTo>
                    <a:pt x="16" y="20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2" name="Freeform 783"/>
            <p:cNvSpPr>
              <a:spLocks/>
            </p:cNvSpPr>
            <p:nvPr/>
          </p:nvSpPr>
          <p:spPr bwMode="auto">
            <a:xfrm>
              <a:off x="6491914" y="6100356"/>
              <a:ext cx="26155" cy="14489"/>
            </a:xfrm>
            <a:custGeom>
              <a:avLst/>
              <a:gdLst>
                <a:gd name="T0" fmla="*/ 1 w 32"/>
                <a:gd name="T1" fmla="*/ 0 h 27"/>
                <a:gd name="T2" fmla="*/ 1 w 32"/>
                <a:gd name="T3" fmla="*/ 0 h 27"/>
                <a:gd name="T4" fmla="*/ 0 w 32"/>
                <a:gd name="T5" fmla="*/ 0 h 27"/>
                <a:gd name="T6" fmla="*/ 1 w 32"/>
                <a:gd name="T7" fmla="*/ 0 h 27"/>
                <a:gd name="T8" fmla="*/ 1 w 32"/>
                <a:gd name="T9" fmla="*/ 0 h 27"/>
                <a:gd name="T10" fmla="*/ 1 w 32"/>
                <a:gd name="T11" fmla="*/ 0 h 27"/>
                <a:gd name="T12" fmla="*/ 1 w 32"/>
                <a:gd name="T13" fmla="*/ 0 h 27"/>
                <a:gd name="T14" fmla="*/ 1 w 32"/>
                <a:gd name="T15" fmla="*/ 0 h 27"/>
                <a:gd name="T16" fmla="*/ 1 w 32"/>
                <a:gd name="T17" fmla="*/ 0 h 27"/>
                <a:gd name="T18" fmla="*/ 1 w 32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7"/>
                <a:gd name="T32" fmla="*/ 32 w 32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7">
                  <a:moveTo>
                    <a:pt x="29" y="0"/>
                  </a:moveTo>
                  <a:lnTo>
                    <a:pt x="25" y="0"/>
                  </a:lnTo>
                  <a:lnTo>
                    <a:pt x="0" y="13"/>
                  </a:lnTo>
                  <a:lnTo>
                    <a:pt x="6" y="27"/>
                  </a:lnTo>
                  <a:lnTo>
                    <a:pt x="32" y="15"/>
                  </a:lnTo>
                  <a:lnTo>
                    <a:pt x="29" y="15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5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3" name="Freeform 784"/>
            <p:cNvSpPr>
              <a:spLocks/>
            </p:cNvSpPr>
            <p:nvPr/>
          </p:nvSpPr>
          <p:spPr bwMode="auto">
            <a:xfrm>
              <a:off x="6514992" y="6100356"/>
              <a:ext cx="15385" cy="6586"/>
            </a:xfrm>
            <a:custGeom>
              <a:avLst/>
              <a:gdLst>
                <a:gd name="T0" fmla="*/ 1 w 19"/>
                <a:gd name="T1" fmla="*/ 0 h 15"/>
                <a:gd name="T2" fmla="*/ 1 w 19"/>
                <a:gd name="T3" fmla="*/ 0 h 15"/>
                <a:gd name="T4" fmla="*/ 0 w 19"/>
                <a:gd name="T5" fmla="*/ 0 h 15"/>
                <a:gd name="T6" fmla="*/ 0 w 19"/>
                <a:gd name="T7" fmla="*/ 0 h 15"/>
                <a:gd name="T8" fmla="*/ 1 w 19"/>
                <a:gd name="T9" fmla="*/ 0 h 15"/>
                <a:gd name="T10" fmla="*/ 1 w 19"/>
                <a:gd name="T11" fmla="*/ 0 h 15"/>
                <a:gd name="T12" fmla="*/ 1 w 19"/>
                <a:gd name="T13" fmla="*/ 0 h 15"/>
                <a:gd name="T14" fmla="*/ 1 w 19"/>
                <a:gd name="T15" fmla="*/ 0 h 15"/>
                <a:gd name="T16" fmla="*/ 1 w 19"/>
                <a:gd name="T17" fmla="*/ 0 h 15"/>
                <a:gd name="T18" fmla="*/ 1 w 19"/>
                <a:gd name="T19" fmla="*/ 0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5"/>
                <a:gd name="T32" fmla="*/ 19 w 19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5">
                  <a:moveTo>
                    <a:pt x="19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3" y="15"/>
                  </a:lnTo>
                  <a:lnTo>
                    <a:pt x="9" y="13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4" name="Freeform 785"/>
            <p:cNvSpPr>
              <a:spLocks/>
            </p:cNvSpPr>
            <p:nvPr/>
          </p:nvSpPr>
          <p:spPr bwMode="auto">
            <a:xfrm>
              <a:off x="6524224" y="6100356"/>
              <a:ext cx="26155" cy="14489"/>
            </a:xfrm>
            <a:custGeom>
              <a:avLst/>
              <a:gdLst>
                <a:gd name="T0" fmla="*/ 1 w 33"/>
                <a:gd name="T1" fmla="*/ 0 h 27"/>
                <a:gd name="T2" fmla="*/ 1 w 33"/>
                <a:gd name="T3" fmla="*/ 0 h 27"/>
                <a:gd name="T4" fmla="*/ 1 w 33"/>
                <a:gd name="T5" fmla="*/ 0 h 27"/>
                <a:gd name="T6" fmla="*/ 0 w 33"/>
                <a:gd name="T7" fmla="*/ 0 h 27"/>
                <a:gd name="T8" fmla="*/ 1 w 33"/>
                <a:gd name="T9" fmla="*/ 0 h 27"/>
                <a:gd name="T10" fmla="*/ 1 w 33"/>
                <a:gd name="T11" fmla="*/ 0 h 27"/>
                <a:gd name="T12" fmla="*/ 1 w 33"/>
                <a:gd name="T13" fmla="*/ 0 h 27"/>
                <a:gd name="T14" fmla="*/ 1 w 33"/>
                <a:gd name="T15" fmla="*/ 0 h 27"/>
                <a:gd name="T16" fmla="*/ 1 w 33"/>
                <a:gd name="T17" fmla="*/ 0 h 27"/>
                <a:gd name="T18" fmla="*/ 1 w 33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27"/>
                <a:gd name="T32" fmla="*/ 33 w 33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27">
                  <a:moveTo>
                    <a:pt x="33" y="17"/>
                  </a:moveTo>
                  <a:lnTo>
                    <a:pt x="29" y="13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19" y="27"/>
                  </a:lnTo>
                  <a:lnTo>
                    <a:pt x="18" y="23"/>
                  </a:lnTo>
                  <a:lnTo>
                    <a:pt x="33" y="17"/>
                  </a:lnTo>
                  <a:lnTo>
                    <a:pt x="31" y="15"/>
                  </a:lnTo>
                  <a:lnTo>
                    <a:pt x="29" y="13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5" name="Freeform 786"/>
            <p:cNvSpPr>
              <a:spLocks/>
            </p:cNvSpPr>
            <p:nvPr/>
          </p:nvSpPr>
          <p:spPr bwMode="auto">
            <a:xfrm>
              <a:off x="6541147" y="6109577"/>
              <a:ext cx="15385" cy="11855"/>
            </a:xfrm>
            <a:custGeom>
              <a:avLst/>
              <a:gdLst>
                <a:gd name="T0" fmla="*/ 0 w 21"/>
                <a:gd name="T1" fmla="*/ 0 h 23"/>
                <a:gd name="T2" fmla="*/ 0 w 21"/>
                <a:gd name="T3" fmla="*/ 0 h 23"/>
                <a:gd name="T4" fmla="*/ 0 w 21"/>
                <a:gd name="T5" fmla="*/ 0 h 23"/>
                <a:gd name="T6" fmla="*/ 0 w 21"/>
                <a:gd name="T7" fmla="*/ 0 h 23"/>
                <a:gd name="T8" fmla="*/ 0 w 21"/>
                <a:gd name="T9" fmla="*/ 0 h 23"/>
                <a:gd name="T10" fmla="*/ 0 w 21"/>
                <a:gd name="T11" fmla="*/ 0 h 23"/>
                <a:gd name="T12" fmla="*/ 0 w 21"/>
                <a:gd name="T13" fmla="*/ 0 h 23"/>
                <a:gd name="T14" fmla="*/ 0 w 21"/>
                <a:gd name="T15" fmla="*/ 0 h 23"/>
                <a:gd name="T16" fmla="*/ 0 w 21"/>
                <a:gd name="T17" fmla="*/ 0 h 23"/>
                <a:gd name="T18" fmla="*/ 0 w 2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3"/>
                <a:gd name="T32" fmla="*/ 21 w 2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3">
                  <a:moveTo>
                    <a:pt x="21" y="23"/>
                  </a:moveTo>
                  <a:lnTo>
                    <a:pt x="21" y="17"/>
                  </a:lnTo>
                  <a:lnTo>
                    <a:pt x="15" y="0"/>
                  </a:lnTo>
                  <a:lnTo>
                    <a:pt x="0" y="6"/>
                  </a:lnTo>
                  <a:lnTo>
                    <a:pt x="5" y="23"/>
                  </a:lnTo>
                  <a:lnTo>
                    <a:pt x="5" y="17"/>
                  </a:lnTo>
                  <a:lnTo>
                    <a:pt x="21" y="23"/>
                  </a:lnTo>
                  <a:lnTo>
                    <a:pt x="21" y="19"/>
                  </a:lnTo>
                  <a:lnTo>
                    <a:pt x="21" y="17"/>
                  </a:lnTo>
                  <a:lnTo>
                    <a:pt x="21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6" name="Freeform 787"/>
            <p:cNvSpPr>
              <a:spLocks/>
            </p:cNvSpPr>
            <p:nvPr/>
          </p:nvSpPr>
          <p:spPr bwMode="auto">
            <a:xfrm>
              <a:off x="6530378" y="6118797"/>
              <a:ext cx="26155" cy="28979"/>
            </a:xfrm>
            <a:custGeom>
              <a:avLst/>
              <a:gdLst>
                <a:gd name="T0" fmla="*/ 1 w 29"/>
                <a:gd name="T1" fmla="*/ 0 h 48"/>
                <a:gd name="T2" fmla="*/ 1 w 29"/>
                <a:gd name="T3" fmla="*/ 0 h 48"/>
                <a:gd name="T4" fmla="*/ 1 w 29"/>
                <a:gd name="T5" fmla="*/ 0 h 48"/>
                <a:gd name="T6" fmla="*/ 1 w 29"/>
                <a:gd name="T7" fmla="*/ 0 h 48"/>
                <a:gd name="T8" fmla="*/ 0 w 29"/>
                <a:gd name="T9" fmla="*/ 0 h 48"/>
                <a:gd name="T10" fmla="*/ 1 w 29"/>
                <a:gd name="T11" fmla="*/ 0 h 48"/>
                <a:gd name="T12" fmla="*/ 1 w 29"/>
                <a:gd name="T13" fmla="*/ 0 h 48"/>
                <a:gd name="T14" fmla="*/ 1 w 29"/>
                <a:gd name="T15" fmla="*/ 0 h 48"/>
                <a:gd name="T16" fmla="*/ 1 w 29"/>
                <a:gd name="T17" fmla="*/ 0 h 48"/>
                <a:gd name="T18" fmla="*/ 1 w 29"/>
                <a:gd name="T19" fmla="*/ 0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48"/>
                <a:gd name="T32" fmla="*/ 29 w 29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48">
                  <a:moveTo>
                    <a:pt x="13" y="48"/>
                  </a:moveTo>
                  <a:lnTo>
                    <a:pt x="15" y="46"/>
                  </a:lnTo>
                  <a:lnTo>
                    <a:pt x="29" y="6"/>
                  </a:lnTo>
                  <a:lnTo>
                    <a:pt x="13" y="0"/>
                  </a:lnTo>
                  <a:lnTo>
                    <a:pt x="0" y="41"/>
                  </a:lnTo>
                  <a:lnTo>
                    <a:pt x="2" y="39"/>
                  </a:lnTo>
                  <a:lnTo>
                    <a:pt x="13" y="48"/>
                  </a:lnTo>
                  <a:lnTo>
                    <a:pt x="15" y="48"/>
                  </a:lnTo>
                  <a:lnTo>
                    <a:pt x="15" y="46"/>
                  </a:lnTo>
                  <a:lnTo>
                    <a:pt x="13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7" name="Freeform 788"/>
            <p:cNvSpPr>
              <a:spLocks/>
            </p:cNvSpPr>
            <p:nvPr/>
          </p:nvSpPr>
          <p:spPr bwMode="auto">
            <a:xfrm>
              <a:off x="6528839" y="6143824"/>
              <a:ext cx="13847" cy="13172"/>
            </a:xfrm>
            <a:custGeom>
              <a:avLst/>
              <a:gdLst>
                <a:gd name="T0" fmla="*/ 0 w 19"/>
                <a:gd name="T1" fmla="*/ 0 h 23"/>
                <a:gd name="T2" fmla="*/ 0 w 19"/>
                <a:gd name="T3" fmla="*/ 0 h 23"/>
                <a:gd name="T4" fmla="*/ 0 w 19"/>
                <a:gd name="T5" fmla="*/ 0 h 23"/>
                <a:gd name="T6" fmla="*/ 0 w 19"/>
                <a:gd name="T7" fmla="*/ 0 h 23"/>
                <a:gd name="T8" fmla="*/ 0 w 19"/>
                <a:gd name="T9" fmla="*/ 0 h 23"/>
                <a:gd name="T10" fmla="*/ 0 w 19"/>
                <a:gd name="T11" fmla="*/ 0 h 23"/>
                <a:gd name="T12" fmla="*/ 0 w 19"/>
                <a:gd name="T13" fmla="*/ 0 h 23"/>
                <a:gd name="T14" fmla="*/ 0 w 19"/>
                <a:gd name="T15" fmla="*/ 0 h 23"/>
                <a:gd name="T16" fmla="*/ 0 w 19"/>
                <a:gd name="T17" fmla="*/ 0 h 23"/>
                <a:gd name="T18" fmla="*/ 0 w 1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3"/>
                <a:gd name="T32" fmla="*/ 19 w 1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3">
                  <a:moveTo>
                    <a:pt x="8" y="23"/>
                  </a:moveTo>
                  <a:lnTo>
                    <a:pt x="12" y="21"/>
                  </a:lnTo>
                  <a:lnTo>
                    <a:pt x="19" y="9"/>
                  </a:lnTo>
                  <a:lnTo>
                    <a:pt x="8" y="0"/>
                  </a:lnTo>
                  <a:lnTo>
                    <a:pt x="0" y="9"/>
                  </a:lnTo>
                  <a:lnTo>
                    <a:pt x="4" y="7"/>
                  </a:lnTo>
                  <a:lnTo>
                    <a:pt x="8" y="23"/>
                  </a:lnTo>
                  <a:lnTo>
                    <a:pt x="10" y="21"/>
                  </a:lnTo>
                  <a:lnTo>
                    <a:pt x="12" y="19"/>
                  </a:lnTo>
                  <a:lnTo>
                    <a:pt x="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8" name="Freeform 789"/>
            <p:cNvSpPr>
              <a:spLocks/>
            </p:cNvSpPr>
            <p:nvPr/>
          </p:nvSpPr>
          <p:spPr bwMode="auto">
            <a:xfrm>
              <a:off x="6514992" y="6146459"/>
              <a:ext cx="18462" cy="13172"/>
            </a:xfrm>
            <a:custGeom>
              <a:avLst/>
              <a:gdLst>
                <a:gd name="T0" fmla="*/ 1 w 19"/>
                <a:gd name="T1" fmla="*/ 1 h 19"/>
                <a:gd name="T2" fmla="*/ 1 w 19"/>
                <a:gd name="T3" fmla="*/ 1 h 19"/>
                <a:gd name="T4" fmla="*/ 1 w 19"/>
                <a:gd name="T5" fmla="*/ 1 h 19"/>
                <a:gd name="T6" fmla="*/ 1 w 19"/>
                <a:gd name="T7" fmla="*/ 0 h 19"/>
                <a:gd name="T8" fmla="*/ 1 w 19"/>
                <a:gd name="T9" fmla="*/ 1 h 19"/>
                <a:gd name="T10" fmla="*/ 0 w 19"/>
                <a:gd name="T11" fmla="*/ 1 h 19"/>
                <a:gd name="T12" fmla="*/ 1 w 19"/>
                <a:gd name="T13" fmla="*/ 1 h 19"/>
                <a:gd name="T14" fmla="*/ 1 w 19"/>
                <a:gd name="T15" fmla="*/ 1 h 19"/>
                <a:gd name="T16" fmla="*/ 0 w 19"/>
                <a:gd name="T17" fmla="*/ 1 h 19"/>
                <a:gd name="T18" fmla="*/ 1 w 19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9"/>
                <a:gd name="T32" fmla="*/ 19 w 19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9">
                  <a:moveTo>
                    <a:pt x="15" y="14"/>
                  </a:moveTo>
                  <a:lnTo>
                    <a:pt x="9" y="19"/>
                  </a:lnTo>
                  <a:lnTo>
                    <a:pt x="19" y="16"/>
                  </a:lnTo>
                  <a:lnTo>
                    <a:pt x="15" y="0"/>
                  </a:lnTo>
                  <a:lnTo>
                    <a:pt x="3" y="4"/>
                  </a:lnTo>
                  <a:lnTo>
                    <a:pt x="0" y="8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8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89" name="Freeform 790"/>
            <p:cNvSpPr>
              <a:spLocks/>
            </p:cNvSpPr>
            <p:nvPr/>
          </p:nvSpPr>
          <p:spPr bwMode="auto">
            <a:xfrm>
              <a:off x="6513454" y="6151728"/>
              <a:ext cx="15385" cy="7903"/>
            </a:xfrm>
            <a:custGeom>
              <a:avLst/>
              <a:gdLst>
                <a:gd name="T0" fmla="*/ 1 w 19"/>
                <a:gd name="T1" fmla="*/ 1 h 11"/>
                <a:gd name="T2" fmla="*/ 1 w 19"/>
                <a:gd name="T3" fmla="*/ 1 h 11"/>
                <a:gd name="T4" fmla="*/ 1 w 19"/>
                <a:gd name="T5" fmla="*/ 1 h 11"/>
                <a:gd name="T6" fmla="*/ 1 w 19"/>
                <a:gd name="T7" fmla="*/ 0 h 11"/>
                <a:gd name="T8" fmla="*/ 1 w 19"/>
                <a:gd name="T9" fmla="*/ 1 h 11"/>
                <a:gd name="T10" fmla="*/ 0 w 19"/>
                <a:gd name="T11" fmla="*/ 1 h 11"/>
                <a:gd name="T12" fmla="*/ 1 w 19"/>
                <a:gd name="T13" fmla="*/ 1 h 11"/>
                <a:gd name="T14" fmla="*/ 0 w 19"/>
                <a:gd name="T15" fmla="*/ 1 h 11"/>
                <a:gd name="T16" fmla="*/ 0 w 19"/>
                <a:gd name="T17" fmla="*/ 1 h 11"/>
                <a:gd name="T18" fmla="*/ 1 w 19"/>
                <a:gd name="T19" fmla="*/ 1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11"/>
                <a:gd name="T32" fmla="*/ 19 w 19"/>
                <a:gd name="T33" fmla="*/ 11 h 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11">
                  <a:moveTo>
                    <a:pt x="17" y="6"/>
                  </a:moveTo>
                  <a:lnTo>
                    <a:pt x="15" y="11"/>
                  </a:lnTo>
                  <a:lnTo>
                    <a:pt x="19" y="6"/>
                  </a:lnTo>
                  <a:lnTo>
                    <a:pt x="4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17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0" name="Freeform 791"/>
            <p:cNvSpPr>
              <a:spLocks/>
            </p:cNvSpPr>
            <p:nvPr/>
          </p:nvSpPr>
          <p:spPr bwMode="auto">
            <a:xfrm>
              <a:off x="6513454" y="6155679"/>
              <a:ext cx="15385" cy="7903"/>
            </a:xfrm>
            <a:custGeom>
              <a:avLst/>
              <a:gdLst>
                <a:gd name="T0" fmla="*/ 1 w 17"/>
                <a:gd name="T1" fmla="*/ 0 h 15"/>
                <a:gd name="T2" fmla="*/ 1 w 17"/>
                <a:gd name="T3" fmla="*/ 0 h 15"/>
                <a:gd name="T4" fmla="*/ 1 w 17"/>
                <a:gd name="T5" fmla="*/ 0 h 15"/>
                <a:gd name="T6" fmla="*/ 0 w 17"/>
                <a:gd name="T7" fmla="*/ 0 h 15"/>
                <a:gd name="T8" fmla="*/ 1 w 17"/>
                <a:gd name="T9" fmla="*/ 0 h 15"/>
                <a:gd name="T10" fmla="*/ 1 w 17"/>
                <a:gd name="T11" fmla="*/ 0 h 15"/>
                <a:gd name="T12" fmla="*/ 1 w 17"/>
                <a:gd name="T13" fmla="*/ 0 h 15"/>
                <a:gd name="T14" fmla="*/ 1 w 17"/>
                <a:gd name="T15" fmla="*/ 0 h 15"/>
                <a:gd name="T16" fmla="*/ 1 w 17"/>
                <a:gd name="T17" fmla="*/ 0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5"/>
                <a:gd name="T29" fmla="*/ 17 w 17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5">
                  <a:moveTo>
                    <a:pt x="17" y="7"/>
                  </a:moveTo>
                  <a:lnTo>
                    <a:pt x="17" y="11"/>
                  </a:lnTo>
                  <a:lnTo>
                    <a:pt x="17" y="0"/>
                  </a:lnTo>
                  <a:lnTo>
                    <a:pt x="0" y="2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4" y="15"/>
                  </a:lnTo>
                  <a:lnTo>
                    <a:pt x="17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1" name="Freeform 792"/>
            <p:cNvSpPr>
              <a:spLocks/>
            </p:cNvSpPr>
            <p:nvPr/>
          </p:nvSpPr>
          <p:spPr bwMode="auto">
            <a:xfrm>
              <a:off x="6514992" y="6160948"/>
              <a:ext cx="26155" cy="19758"/>
            </a:xfrm>
            <a:custGeom>
              <a:avLst/>
              <a:gdLst>
                <a:gd name="T0" fmla="*/ 1 w 28"/>
                <a:gd name="T1" fmla="*/ 0 h 33"/>
                <a:gd name="T2" fmla="*/ 1 w 28"/>
                <a:gd name="T3" fmla="*/ 0 h 33"/>
                <a:gd name="T4" fmla="*/ 1 w 28"/>
                <a:gd name="T5" fmla="*/ 0 h 33"/>
                <a:gd name="T6" fmla="*/ 0 w 28"/>
                <a:gd name="T7" fmla="*/ 0 h 33"/>
                <a:gd name="T8" fmla="*/ 1 w 28"/>
                <a:gd name="T9" fmla="*/ 0 h 33"/>
                <a:gd name="T10" fmla="*/ 1 w 28"/>
                <a:gd name="T11" fmla="*/ 0 h 33"/>
                <a:gd name="T12" fmla="*/ 1 w 28"/>
                <a:gd name="T13" fmla="*/ 0 h 33"/>
                <a:gd name="T14" fmla="*/ 1 w 28"/>
                <a:gd name="T15" fmla="*/ 0 h 33"/>
                <a:gd name="T16" fmla="*/ 1 w 28"/>
                <a:gd name="T17" fmla="*/ 0 h 33"/>
                <a:gd name="T18" fmla="*/ 1 w 28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3"/>
                <a:gd name="T32" fmla="*/ 28 w 28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3">
                  <a:moveTo>
                    <a:pt x="28" y="27"/>
                  </a:moveTo>
                  <a:lnTo>
                    <a:pt x="26" y="25"/>
                  </a:lnTo>
                  <a:lnTo>
                    <a:pt x="13" y="0"/>
                  </a:lnTo>
                  <a:lnTo>
                    <a:pt x="0" y="8"/>
                  </a:lnTo>
                  <a:lnTo>
                    <a:pt x="13" y="33"/>
                  </a:lnTo>
                  <a:lnTo>
                    <a:pt x="11" y="31"/>
                  </a:lnTo>
                  <a:lnTo>
                    <a:pt x="28" y="27"/>
                  </a:lnTo>
                  <a:lnTo>
                    <a:pt x="28" y="25"/>
                  </a:lnTo>
                  <a:lnTo>
                    <a:pt x="26" y="25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2" name="Freeform 793"/>
            <p:cNvSpPr>
              <a:spLocks/>
            </p:cNvSpPr>
            <p:nvPr/>
          </p:nvSpPr>
          <p:spPr bwMode="auto">
            <a:xfrm>
              <a:off x="6528839" y="6175438"/>
              <a:ext cx="13847" cy="13172"/>
            </a:xfrm>
            <a:custGeom>
              <a:avLst/>
              <a:gdLst>
                <a:gd name="T0" fmla="*/ 0 w 19"/>
                <a:gd name="T1" fmla="*/ 0 h 21"/>
                <a:gd name="T2" fmla="*/ 0 w 19"/>
                <a:gd name="T3" fmla="*/ 0 h 21"/>
                <a:gd name="T4" fmla="*/ 0 w 19"/>
                <a:gd name="T5" fmla="*/ 0 h 21"/>
                <a:gd name="T6" fmla="*/ 0 w 19"/>
                <a:gd name="T7" fmla="*/ 0 h 21"/>
                <a:gd name="T8" fmla="*/ 0 w 19"/>
                <a:gd name="T9" fmla="*/ 0 h 21"/>
                <a:gd name="T10" fmla="*/ 0 w 19"/>
                <a:gd name="T11" fmla="*/ 0 h 21"/>
                <a:gd name="T12" fmla="*/ 0 w 19"/>
                <a:gd name="T13" fmla="*/ 0 h 21"/>
                <a:gd name="T14" fmla="*/ 0 w 19"/>
                <a:gd name="T15" fmla="*/ 0 h 21"/>
                <a:gd name="T16" fmla="*/ 0 w 19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21"/>
                <a:gd name="T29" fmla="*/ 19 w 19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21">
                  <a:moveTo>
                    <a:pt x="19" y="12"/>
                  </a:moveTo>
                  <a:lnTo>
                    <a:pt x="19" y="16"/>
                  </a:lnTo>
                  <a:lnTo>
                    <a:pt x="17" y="0"/>
                  </a:lnTo>
                  <a:lnTo>
                    <a:pt x="0" y="4"/>
                  </a:lnTo>
                  <a:lnTo>
                    <a:pt x="4" y="19"/>
                  </a:lnTo>
                  <a:lnTo>
                    <a:pt x="6" y="21"/>
                  </a:lnTo>
                  <a:lnTo>
                    <a:pt x="4" y="19"/>
                  </a:lnTo>
                  <a:lnTo>
                    <a:pt x="6" y="21"/>
                  </a:lnTo>
                  <a:lnTo>
                    <a:pt x="19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3" name="Freeform 794"/>
            <p:cNvSpPr>
              <a:spLocks/>
            </p:cNvSpPr>
            <p:nvPr/>
          </p:nvSpPr>
          <p:spPr bwMode="auto">
            <a:xfrm>
              <a:off x="6530378" y="6183341"/>
              <a:ext cx="15385" cy="11855"/>
            </a:xfrm>
            <a:custGeom>
              <a:avLst/>
              <a:gdLst>
                <a:gd name="T0" fmla="*/ 1 w 15"/>
                <a:gd name="T1" fmla="*/ 0 h 19"/>
                <a:gd name="T2" fmla="*/ 1 w 15"/>
                <a:gd name="T3" fmla="*/ 0 h 19"/>
                <a:gd name="T4" fmla="*/ 1 w 15"/>
                <a:gd name="T5" fmla="*/ 0 h 19"/>
                <a:gd name="T6" fmla="*/ 0 w 15"/>
                <a:gd name="T7" fmla="*/ 0 h 19"/>
                <a:gd name="T8" fmla="*/ 1 w 15"/>
                <a:gd name="T9" fmla="*/ 0 h 19"/>
                <a:gd name="T10" fmla="*/ 1 w 15"/>
                <a:gd name="T11" fmla="*/ 0 h 19"/>
                <a:gd name="T12" fmla="*/ 1 w 15"/>
                <a:gd name="T13" fmla="*/ 0 h 19"/>
                <a:gd name="T14" fmla="*/ 1 w 15"/>
                <a:gd name="T15" fmla="*/ 0 h 19"/>
                <a:gd name="T16" fmla="*/ 1 w 15"/>
                <a:gd name="T17" fmla="*/ 0 h 19"/>
                <a:gd name="T18" fmla="*/ 1 w 15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9"/>
                <a:gd name="T32" fmla="*/ 15 w 15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9">
                  <a:moveTo>
                    <a:pt x="6" y="2"/>
                  </a:moveTo>
                  <a:lnTo>
                    <a:pt x="15" y="4"/>
                  </a:lnTo>
                  <a:lnTo>
                    <a:pt x="13" y="0"/>
                  </a:lnTo>
                  <a:lnTo>
                    <a:pt x="0" y="9"/>
                  </a:lnTo>
                  <a:lnTo>
                    <a:pt x="4" y="13"/>
                  </a:lnTo>
                  <a:lnTo>
                    <a:pt x="13" y="15"/>
                  </a:lnTo>
                  <a:lnTo>
                    <a:pt x="4" y="13"/>
                  </a:lnTo>
                  <a:lnTo>
                    <a:pt x="8" y="19"/>
                  </a:lnTo>
                  <a:lnTo>
                    <a:pt x="13" y="15"/>
                  </a:lnTo>
                  <a:lnTo>
                    <a:pt x="6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4" name="Freeform 795"/>
            <p:cNvSpPr>
              <a:spLocks/>
            </p:cNvSpPr>
            <p:nvPr/>
          </p:nvSpPr>
          <p:spPr bwMode="auto">
            <a:xfrm>
              <a:off x="6534993" y="6175438"/>
              <a:ext cx="27693" cy="17124"/>
            </a:xfrm>
            <a:custGeom>
              <a:avLst/>
              <a:gdLst>
                <a:gd name="T0" fmla="*/ 1 w 32"/>
                <a:gd name="T1" fmla="*/ 0 h 27"/>
                <a:gd name="T2" fmla="*/ 1 w 32"/>
                <a:gd name="T3" fmla="*/ 0 h 27"/>
                <a:gd name="T4" fmla="*/ 0 w 32"/>
                <a:gd name="T5" fmla="*/ 0 h 27"/>
                <a:gd name="T6" fmla="*/ 1 w 32"/>
                <a:gd name="T7" fmla="*/ 0 h 27"/>
                <a:gd name="T8" fmla="*/ 1 w 32"/>
                <a:gd name="T9" fmla="*/ 0 h 27"/>
                <a:gd name="T10" fmla="*/ 1 w 32"/>
                <a:gd name="T11" fmla="*/ 0 h 27"/>
                <a:gd name="T12" fmla="*/ 1 w 32"/>
                <a:gd name="T13" fmla="*/ 0 h 27"/>
                <a:gd name="T14" fmla="*/ 1 w 32"/>
                <a:gd name="T15" fmla="*/ 0 h 27"/>
                <a:gd name="T16" fmla="*/ 1 w 32"/>
                <a:gd name="T17" fmla="*/ 0 h 27"/>
                <a:gd name="T18" fmla="*/ 1 w 32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7"/>
                <a:gd name="T32" fmla="*/ 32 w 32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7">
                  <a:moveTo>
                    <a:pt x="32" y="6"/>
                  </a:moveTo>
                  <a:lnTo>
                    <a:pt x="23" y="2"/>
                  </a:lnTo>
                  <a:lnTo>
                    <a:pt x="0" y="14"/>
                  </a:lnTo>
                  <a:lnTo>
                    <a:pt x="7" y="27"/>
                  </a:lnTo>
                  <a:lnTo>
                    <a:pt x="28" y="18"/>
                  </a:lnTo>
                  <a:lnTo>
                    <a:pt x="19" y="14"/>
                  </a:lnTo>
                  <a:lnTo>
                    <a:pt x="32" y="6"/>
                  </a:lnTo>
                  <a:lnTo>
                    <a:pt x="28" y="0"/>
                  </a:lnTo>
                  <a:lnTo>
                    <a:pt x="23" y="2"/>
                  </a:lnTo>
                  <a:lnTo>
                    <a:pt x="3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5" name="Freeform 796"/>
            <p:cNvSpPr>
              <a:spLocks/>
            </p:cNvSpPr>
            <p:nvPr/>
          </p:nvSpPr>
          <p:spPr bwMode="auto">
            <a:xfrm>
              <a:off x="6551917" y="6180706"/>
              <a:ext cx="30771" cy="23710"/>
            </a:xfrm>
            <a:custGeom>
              <a:avLst/>
              <a:gdLst>
                <a:gd name="T0" fmla="*/ 1 w 34"/>
                <a:gd name="T1" fmla="*/ 0 h 40"/>
                <a:gd name="T2" fmla="*/ 1 w 34"/>
                <a:gd name="T3" fmla="*/ 0 h 40"/>
                <a:gd name="T4" fmla="*/ 0 w 34"/>
                <a:gd name="T5" fmla="*/ 0 h 40"/>
                <a:gd name="T6" fmla="*/ 1 w 34"/>
                <a:gd name="T7" fmla="*/ 0 h 40"/>
                <a:gd name="T8" fmla="*/ 1 w 34"/>
                <a:gd name="T9" fmla="*/ 0 h 40"/>
                <a:gd name="T10" fmla="*/ 1 w 34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"/>
                <a:gd name="T19" fmla="*/ 0 h 40"/>
                <a:gd name="T20" fmla="*/ 34 w 34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" h="40">
                  <a:moveTo>
                    <a:pt x="34" y="31"/>
                  </a:moveTo>
                  <a:lnTo>
                    <a:pt x="13" y="0"/>
                  </a:lnTo>
                  <a:lnTo>
                    <a:pt x="0" y="8"/>
                  </a:lnTo>
                  <a:lnTo>
                    <a:pt x="21" y="40"/>
                  </a:lnTo>
                  <a:lnTo>
                    <a:pt x="21" y="38"/>
                  </a:lnTo>
                  <a:lnTo>
                    <a:pt x="34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6" name="Freeform 797"/>
            <p:cNvSpPr>
              <a:spLocks/>
            </p:cNvSpPr>
            <p:nvPr/>
          </p:nvSpPr>
          <p:spPr bwMode="auto">
            <a:xfrm>
              <a:off x="6570379" y="6199148"/>
              <a:ext cx="36925" cy="35565"/>
            </a:xfrm>
            <a:custGeom>
              <a:avLst/>
              <a:gdLst>
                <a:gd name="T0" fmla="*/ 1 w 44"/>
                <a:gd name="T1" fmla="*/ 0 h 57"/>
                <a:gd name="T2" fmla="*/ 1 w 44"/>
                <a:gd name="T3" fmla="*/ 0 h 57"/>
                <a:gd name="T4" fmla="*/ 1 w 44"/>
                <a:gd name="T5" fmla="*/ 0 h 57"/>
                <a:gd name="T6" fmla="*/ 0 w 44"/>
                <a:gd name="T7" fmla="*/ 0 h 57"/>
                <a:gd name="T8" fmla="*/ 1 w 44"/>
                <a:gd name="T9" fmla="*/ 0 h 57"/>
                <a:gd name="T10" fmla="*/ 1 w 44"/>
                <a:gd name="T11" fmla="*/ 0 h 57"/>
                <a:gd name="T12" fmla="*/ 1 w 44"/>
                <a:gd name="T13" fmla="*/ 0 h 57"/>
                <a:gd name="T14" fmla="*/ 1 w 44"/>
                <a:gd name="T15" fmla="*/ 0 h 57"/>
                <a:gd name="T16" fmla="*/ 1 w 44"/>
                <a:gd name="T17" fmla="*/ 0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57"/>
                <a:gd name="T29" fmla="*/ 44 w 44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57">
                  <a:moveTo>
                    <a:pt x="44" y="52"/>
                  </a:moveTo>
                  <a:lnTo>
                    <a:pt x="42" y="50"/>
                  </a:lnTo>
                  <a:lnTo>
                    <a:pt x="13" y="0"/>
                  </a:lnTo>
                  <a:lnTo>
                    <a:pt x="0" y="7"/>
                  </a:lnTo>
                  <a:lnTo>
                    <a:pt x="29" y="57"/>
                  </a:lnTo>
                  <a:lnTo>
                    <a:pt x="27" y="55"/>
                  </a:lnTo>
                  <a:lnTo>
                    <a:pt x="44" y="52"/>
                  </a:lnTo>
                  <a:lnTo>
                    <a:pt x="42" y="50"/>
                  </a:lnTo>
                  <a:lnTo>
                    <a:pt x="44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7" name="Freeform 798"/>
            <p:cNvSpPr>
              <a:spLocks/>
            </p:cNvSpPr>
            <p:nvPr/>
          </p:nvSpPr>
          <p:spPr bwMode="auto">
            <a:xfrm>
              <a:off x="6593457" y="6229444"/>
              <a:ext cx="16924" cy="19758"/>
            </a:xfrm>
            <a:custGeom>
              <a:avLst/>
              <a:gdLst>
                <a:gd name="T0" fmla="*/ 1 w 21"/>
                <a:gd name="T1" fmla="*/ 1 h 30"/>
                <a:gd name="T2" fmla="*/ 1 w 21"/>
                <a:gd name="T3" fmla="*/ 1 h 30"/>
                <a:gd name="T4" fmla="*/ 1 w 21"/>
                <a:gd name="T5" fmla="*/ 0 h 30"/>
                <a:gd name="T6" fmla="*/ 0 w 21"/>
                <a:gd name="T7" fmla="*/ 1 h 30"/>
                <a:gd name="T8" fmla="*/ 1 w 21"/>
                <a:gd name="T9" fmla="*/ 1 h 30"/>
                <a:gd name="T10" fmla="*/ 1 w 21"/>
                <a:gd name="T11" fmla="*/ 1 h 30"/>
                <a:gd name="T12" fmla="*/ 1 w 21"/>
                <a:gd name="T13" fmla="*/ 1 h 30"/>
                <a:gd name="T14" fmla="*/ 1 w 21"/>
                <a:gd name="T15" fmla="*/ 1 h 30"/>
                <a:gd name="T16" fmla="*/ 1 w 21"/>
                <a:gd name="T17" fmla="*/ 1 h 30"/>
                <a:gd name="T18" fmla="*/ 1 w 21"/>
                <a:gd name="T19" fmla="*/ 1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30"/>
                <a:gd name="T32" fmla="*/ 21 w 21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30">
                  <a:moveTo>
                    <a:pt x="19" y="30"/>
                  </a:moveTo>
                  <a:lnTo>
                    <a:pt x="21" y="23"/>
                  </a:lnTo>
                  <a:lnTo>
                    <a:pt x="17" y="0"/>
                  </a:lnTo>
                  <a:lnTo>
                    <a:pt x="0" y="3"/>
                  </a:lnTo>
                  <a:lnTo>
                    <a:pt x="4" y="26"/>
                  </a:lnTo>
                  <a:lnTo>
                    <a:pt x="6" y="21"/>
                  </a:lnTo>
                  <a:lnTo>
                    <a:pt x="19" y="30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19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8" name="Freeform 799"/>
            <p:cNvSpPr>
              <a:spLocks/>
            </p:cNvSpPr>
            <p:nvPr/>
          </p:nvSpPr>
          <p:spPr bwMode="auto">
            <a:xfrm>
              <a:off x="6590380" y="6242616"/>
              <a:ext cx="20001" cy="15807"/>
            </a:xfrm>
            <a:custGeom>
              <a:avLst/>
              <a:gdLst>
                <a:gd name="T0" fmla="*/ 1 w 23"/>
                <a:gd name="T1" fmla="*/ 1 h 23"/>
                <a:gd name="T2" fmla="*/ 1 w 23"/>
                <a:gd name="T3" fmla="*/ 1 h 23"/>
                <a:gd name="T4" fmla="*/ 1 w 23"/>
                <a:gd name="T5" fmla="*/ 1 h 23"/>
                <a:gd name="T6" fmla="*/ 1 w 23"/>
                <a:gd name="T7" fmla="*/ 0 h 23"/>
                <a:gd name="T8" fmla="*/ 0 w 23"/>
                <a:gd name="T9" fmla="*/ 1 h 23"/>
                <a:gd name="T10" fmla="*/ 1 w 23"/>
                <a:gd name="T11" fmla="*/ 1 h 23"/>
                <a:gd name="T12" fmla="*/ 1 w 23"/>
                <a:gd name="T13" fmla="*/ 1 h 23"/>
                <a:gd name="T14" fmla="*/ 1 w 23"/>
                <a:gd name="T15" fmla="*/ 1 h 23"/>
                <a:gd name="T16" fmla="*/ 1 w 23"/>
                <a:gd name="T17" fmla="*/ 1 h 23"/>
                <a:gd name="T18" fmla="*/ 1 w 23"/>
                <a:gd name="T19" fmla="*/ 1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8" y="23"/>
                  </a:moveTo>
                  <a:lnTo>
                    <a:pt x="13" y="21"/>
                  </a:lnTo>
                  <a:lnTo>
                    <a:pt x="23" y="9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6" y="7"/>
                  </a:lnTo>
                  <a:lnTo>
                    <a:pt x="8" y="23"/>
                  </a:lnTo>
                  <a:lnTo>
                    <a:pt x="11" y="23"/>
                  </a:lnTo>
                  <a:lnTo>
                    <a:pt x="13" y="21"/>
                  </a:lnTo>
                  <a:lnTo>
                    <a:pt x="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799" name="Freeform 800"/>
            <p:cNvSpPr>
              <a:spLocks/>
            </p:cNvSpPr>
            <p:nvPr/>
          </p:nvSpPr>
          <p:spPr bwMode="auto">
            <a:xfrm>
              <a:off x="6579611" y="6247885"/>
              <a:ext cx="16924" cy="10538"/>
            </a:xfrm>
            <a:custGeom>
              <a:avLst/>
              <a:gdLst>
                <a:gd name="T0" fmla="*/ 1 w 20"/>
                <a:gd name="T1" fmla="*/ 0 h 18"/>
                <a:gd name="T2" fmla="*/ 1 w 20"/>
                <a:gd name="T3" fmla="*/ 0 h 18"/>
                <a:gd name="T4" fmla="*/ 1 w 20"/>
                <a:gd name="T5" fmla="*/ 0 h 18"/>
                <a:gd name="T6" fmla="*/ 1 w 20"/>
                <a:gd name="T7" fmla="*/ 0 h 18"/>
                <a:gd name="T8" fmla="*/ 1 w 20"/>
                <a:gd name="T9" fmla="*/ 0 h 18"/>
                <a:gd name="T10" fmla="*/ 0 w 20"/>
                <a:gd name="T11" fmla="*/ 0 h 18"/>
                <a:gd name="T12" fmla="*/ 1 w 20"/>
                <a:gd name="T13" fmla="*/ 0 h 18"/>
                <a:gd name="T14" fmla="*/ 0 w 20"/>
                <a:gd name="T15" fmla="*/ 0 h 18"/>
                <a:gd name="T16" fmla="*/ 1 w 20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8"/>
                <a:gd name="T29" fmla="*/ 20 w 20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8">
                  <a:moveTo>
                    <a:pt x="8" y="18"/>
                  </a:moveTo>
                  <a:lnTo>
                    <a:pt x="4" y="18"/>
                  </a:lnTo>
                  <a:lnTo>
                    <a:pt x="20" y="16"/>
                  </a:lnTo>
                  <a:lnTo>
                    <a:pt x="18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0" name="Freeform 801"/>
            <p:cNvSpPr>
              <a:spLocks/>
            </p:cNvSpPr>
            <p:nvPr/>
          </p:nvSpPr>
          <p:spPr bwMode="auto">
            <a:xfrm>
              <a:off x="6574995" y="6249202"/>
              <a:ext cx="10770" cy="10538"/>
            </a:xfrm>
            <a:custGeom>
              <a:avLst/>
              <a:gdLst>
                <a:gd name="T0" fmla="*/ 0 w 15"/>
                <a:gd name="T1" fmla="*/ 0 h 18"/>
                <a:gd name="T2" fmla="*/ 0 w 15"/>
                <a:gd name="T3" fmla="*/ 0 h 18"/>
                <a:gd name="T4" fmla="*/ 0 w 15"/>
                <a:gd name="T5" fmla="*/ 0 h 18"/>
                <a:gd name="T6" fmla="*/ 0 w 15"/>
                <a:gd name="T7" fmla="*/ 0 h 18"/>
                <a:gd name="T8" fmla="*/ 0 w 15"/>
                <a:gd name="T9" fmla="*/ 0 h 18"/>
                <a:gd name="T10" fmla="*/ 0 w 15"/>
                <a:gd name="T11" fmla="*/ 0 h 18"/>
                <a:gd name="T12" fmla="*/ 0 w 15"/>
                <a:gd name="T13" fmla="*/ 0 h 18"/>
                <a:gd name="T14" fmla="*/ 0 w 15"/>
                <a:gd name="T15" fmla="*/ 0 h 18"/>
                <a:gd name="T16" fmla="*/ 0 w 15"/>
                <a:gd name="T17" fmla="*/ 0 h 18"/>
                <a:gd name="T18" fmla="*/ 0 w 15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8"/>
                <a:gd name="T32" fmla="*/ 15 w 15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8">
                  <a:moveTo>
                    <a:pt x="15" y="10"/>
                  </a:moveTo>
                  <a:lnTo>
                    <a:pt x="11" y="18"/>
                  </a:lnTo>
                  <a:lnTo>
                    <a:pt x="15" y="16"/>
                  </a:lnTo>
                  <a:lnTo>
                    <a:pt x="7" y="0"/>
                  </a:lnTo>
                  <a:lnTo>
                    <a:pt x="4" y="2"/>
                  </a:lnTo>
                  <a:lnTo>
                    <a:pt x="0" y="1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1" name="Freeform 802"/>
            <p:cNvSpPr>
              <a:spLocks/>
            </p:cNvSpPr>
            <p:nvPr/>
          </p:nvSpPr>
          <p:spPr bwMode="auto">
            <a:xfrm>
              <a:off x="6574995" y="6253154"/>
              <a:ext cx="10770" cy="10538"/>
            </a:xfrm>
            <a:custGeom>
              <a:avLst/>
              <a:gdLst>
                <a:gd name="T0" fmla="*/ 0 w 15"/>
                <a:gd name="T1" fmla="*/ 1 h 15"/>
                <a:gd name="T2" fmla="*/ 0 w 15"/>
                <a:gd name="T3" fmla="*/ 1 h 15"/>
                <a:gd name="T4" fmla="*/ 0 w 15"/>
                <a:gd name="T5" fmla="*/ 0 h 15"/>
                <a:gd name="T6" fmla="*/ 0 w 15"/>
                <a:gd name="T7" fmla="*/ 0 h 15"/>
                <a:gd name="T8" fmla="*/ 0 w 15"/>
                <a:gd name="T9" fmla="*/ 1 h 15"/>
                <a:gd name="T10" fmla="*/ 0 w 15"/>
                <a:gd name="T11" fmla="*/ 1 h 15"/>
                <a:gd name="T12" fmla="*/ 0 w 15"/>
                <a:gd name="T13" fmla="*/ 1 h 15"/>
                <a:gd name="T14" fmla="*/ 0 w 15"/>
                <a:gd name="T15" fmla="*/ 1 h 15"/>
                <a:gd name="T16" fmla="*/ 0 w 15"/>
                <a:gd name="T17" fmla="*/ 1 h 15"/>
                <a:gd name="T18" fmla="*/ 0 w 15"/>
                <a:gd name="T19" fmla="*/ 1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5"/>
                <a:gd name="T32" fmla="*/ 15 w 15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5">
                  <a:moveTo>
                    <a:pt x="13" y="15"/>
                  </a:moveTo>
                  <a:lnTo>
                    <a:pt x="15" y="9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2" y="4"/>
                  </a:lnTo>
                  <a:lnTo>
                    <a:pt x="13" y="15"/>
                  </a:lnTo>
                  <a:lnTo>
                    <a:pt x="15" y="13"/>
                  </a:lnTo>
                  <a:lnTo>
                    <a:pt x="15" y="9"/>
                  </a:lnTo>
                  <a:lnTo>
                    <a:pt x="13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2" name="Freeform 803"/>
            <p:cNvSpPr>
              <a:spLocks/>
            </p:cNvSpPr>
            <p:nvPr/>
          </p:nvSpPr>
          <p:spPr bwMode="auto">
            <a:xfrm>
              <a:off x="6567302" y="6258422"/>
              <a:ext cx="18462" cy="13172"/>
            </a:xfrm>
            <a:custGeom>
              <a:avLst/>
              <a:gdLst>
                <a:gd name="T0" fmla="*/ 1 w 21"/>
                <a:gd name="T1" fmla="*/ 0 h 23"/>
                <a:gd name="T2" fmla="*/ 1 w 21"/>
                <a:gd name="T3" fmla="*/ 0 h 23"/>
                <a:gd name="T4" fmla="*/ 1 w 21"/>
                <a:gd name="T5" fmla="*/ 0 h 23"/>
                <a:gd name="T6" fmla="*/ 1 w 21"/>
                <a:gd name="T7" fmla="*/ 0 h 23"/>
                <a:gd name="T8" fmla="*/ 0 w 21"/>
                <a:gd name="T9" fmla="*/ 0 h 23"/>
                <a:gd name="T10" fmla="*/ 1 w 21"/>
                <a:gd name="T11" fmla="*/ 0 h 23"/>
                <a:gd name="T12" fmla="*/ 1 w 21"/>
                <a:gd name="T13" fmla="*/ 0 h 23"/>
                <a:gd name="T14" fmla="*/ 1 w 21"/>
                <a:gd name="T15" fmla="*/ 0 h 23"/>
                <a:gd name="T16" fmla="*/ 1 w 21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3"/>
                <a:gd name="T29" fmla="*/ 21 w 21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3">
                  <a:moveTo>
                    <a:pt x="12" y="23"/>
                  </a:moveTo>
                  <a:lnTo>
                    <a:pt x="14" y="21"/>
                  </a:lnTo>
                  <a:lnTo>
                    <a:pt x="21" y="11"/>
                  </a:lnTo>
                  <a:lnTo>
                    <a:pt x="10" y="0"/>
                  </a:lnTo>
                  <a:lnTo>
                    <a:pt x="0" y="11"/>
                  </a:lnTo>
                  <a:lnTo>
                    <a:pt x="2" y="9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3" name="Freeform 804"/>
            <p:cNvSpPr>
              <a:spLocks/>
            </p:cNvSpPr>
            <p:nvPr/>
          </p:nvSpPr>
          <p:spPr bwMode="auto">
            <a:xfrm>
              <a:off x="6558071" y="6262374"/>
              <a:ext cx="20001" cy="13172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0 w 23"/>
                <a:gd name="T7" fmla="*/ 0 h 23"/>
                <a:gd name="T8" fmla="*/ 1 w 23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3"/>
                <a:gd name="T17" fmla="*/ 23 w 2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3">
                  <a:moveTo>
                    <a:pt x="7" y="23"/>
                  </a:moveTo>
                  <a:lnTo>
                    <a:pt x="23" y="14"/>
                  </a:lnTo>
                  <a:lnTo>
                    <a:pt x="13" y="0"/>
                  </a:lnTo>
                  <a:lnTo>
                    <a:pt x="0" y="10"/>
                  </a:lnTo>
                  <a:lnTo>
                    <a:pt x="7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4" name="Freeform 805"/>
            <p:cNvSpPr>
              <a:spLocks/>
            </p:cNvSpPr>
            <p:nvPr/>
          </p:nvSpPr>
          <p:spPr bwMode="auto">
            <a:xfrm>
              <a:off x="6533455" y="6267643"/>
              <a:ext cx="29232" cy="18441"/>
            </a:xfrm>
            <a:custGeom>
              <a:avLst/>
              <a:gdLst>
                <a:gd name="T0" fmla="*/ 1 w 34"/>
                <a:gd name="T1" fmla="*/ 0 h 29"/>
                <a:gd name="T2" fmla="*/ 1 w 34"/>
                <a:gd name="T3" fmla="*/ 0 h 29"/>
                <a:gd name="T4" fmla="*/ 1 w 34"/>
                <a:gd name="T5" fmla="*/ 0 h 29"/>
                <a:gd name="T6" fmla="*/ 1 w 34"/>
                <a:gd name="T7" fmla="*/ 0 h 29"/>
                <a:gd name="T8" fmla="*/ 1 w 34"/>
                <a:gd name="T9" fmla="*/ 0 h 29"/>
                <a:gd name="T10" fmla="*/ 0 w 34"/>
                <a:gd name="T11" fmla="*/ 0 h 29"/>
                <a:gd name="T12" fmla="*/ 1 w 34"/>
                <a:gd name="T13" fmla="*/ 0 h 29"/>
                <a:gd name="T14" fmla="*/ 0 w 34"/>
                <a:gd name="T15" fmla="*/ 0 h 29"/>
                <a:gd name="T16" fmla="*/ 1 w 34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29"/>
                <a:gd name="T29" fmla="*/ 34 w 3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29">
                  <a:moveTo>
                    <a:pt x="13" y="27"/>
                  </a:moveTo>
                  <a:lnTo>
                    <a:pt x="11" y="29"/>
                  </a:lnTo>
                  <a:lnTo>
                    <a:pt x="34" y="13"/>
                  </a:lnTo>
                  <a:lnTo>
                    <a:pt x="27" y="0"/>
                  </a:lnTo>
                  <a:lnTo>
                    <a:pt x="2" y="17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0" y="19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5" name="Freeform 806"/>
            <p:cNvSpPr>
              <a:spLocks/>
            </p:cNvSpPr>
            <p:nvPr/>
          </p:nvSpPr>
          <p:spPr bwMode="auto">
            <a:xfrm>
              <a:off x="6528839" y="6280815"/>
              <a:ext cx="16924" cy="10538"/>
            </a:xfrm>
            <a:custGeom>
              <a:avLst/>
              <a:gdLst>
                <a:gd name="T0" fmla="*/ 1 w 19"/>
                <a:gd name="T1" fmla="*/ 0 h 19"/>
                <a:gd name="T2" fmla="*/ 1 w 19"/>
                <a:gd name="T3" fmla="*/ 0 h 19"/>
                <a:gd name="T4" fmla="*/ 1 w 19"/>
                <a:gd name="T5" fmla="*/ 0 h 19"/>
                <a:gd name="T6" fmla="*/ 1 w 19"/>
                <a:gd name="T7" fmla="*/ 0 h 19"/>
                <a:gd name="T8" fmla="*/ 0 w 19"/>
                <a:gd name="T9" fmla="*/ 0 h 19"/>
                <a:gd name="T10" fmla="*/ 0 w 19"/>
                <a:gd name="T11" fmla="*/ 0 h 19"/>
                <a:gd name="T12" fmla="*/ 1 w 19"/>
                <a:gd name="T13" fmla="*/ 0 h 19"/>
                <a:gd name="T14" fmla="*/ 1 w 19"/>
                <a:gd name="T15" fmla="*/ 0 h 19"/>
                <a:gd name="T16" fmla="*/ 1 w 19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9"/>
                <a:gd name="T29" fmla="*/ 19 w 19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9">
                  <a:moveTo>
                    <a:pt x="11" y="19"/>
                  </a:moveTo>
                  <a:lnTo>
                    <a:pt x="13" y="19"/>
                  </a:lnTo>
                  <a:lnTo>
                    <a:pt x="19" y="8"/>
                  </a:lnTo>
                  <a:lnTo>
                    <a:pt x="6" y="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1" y="19"/>
                  </a:lnTo>
                  <a:lnTo>
                    <a:pt x="13" y="19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6" name="Freeform 807"/>
            <p:cNvSpPr>
              <a:spLocks/>
            </p:cNvSpPr>
            <p:nvPr/>
          </p:nvSpPr>
          <p:spPr bwMode="auto">
            <a:xfrm>
              <a:off x="6518069" y="6283450"/>
              <a:ext cx="23078" cy="18441"/>
            </a:xfrm>
            <a:custGeom>
              <a:avLst/>
              <a:gdLst>
                <a:gd name="T0" fmla="*/ 1 w 25"/>
                <a:gd name="T1" fmla="*/ 0 h 29"/>
                <a:gd name="T2" fmla="*/ 1 w 25"/>
                <a:gd name="T3" fmla="*/ 0 h 29"/>
                <a:gd name="T4" fmla="*/ 1 w 25"/>
                <a:gd name="T5" fmla="*/ 0 h 29"/>
                <a:gd name="T6" fmla="*/ 1 w 25"/>
                <a:gd name="T7" fmla="*/ 0 h 29"/>
                <a:gd name="T8" fmla="*/ 0 w 25"/>
                <a:gd name="T9" fmla="*/ 0 h 29"/>
                <a:gd name="T10" fmla="*/ 1 w 25"/>
                <a:gd name="T11" fmla="*/ 0 h 29"/>
                <a:gd name="T12" fmla="*/ 1 w 25"/>
                <a:gd name="T13" fmla="*/ 0 h 29"/>
                <a:gd name="T14" fmla="*/ 1 w 25"/>
                <a:gd name="T15" fmla="*/ 0 h 29"/>
                <a:gd name="T16" fmla="*/ 1 w 25"/>
                <a:gd name="T17" fmla="*/ 0 h 29"/>
                <a:gd name="T18" fmla="*/ 1 w 25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9"/>
                <a:gd name="T32" fmla="*/ 25 w 25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9">
                  <a:moveTo>
                    <a:pt x="6" y="29"/>
                  </a:moveTo>
                  <a:lnTo>
                    <a:pt x="12" y="25"/>
                  </a:lnTo>
                  <a:lnTo>
                    <a:pt x="25" y="11"/>
                  </a:lnTo>
                  <a:lnTo>
                    <a:pt x="14" y="0"/>
                  </a:lnTo>
                  <a:lnTo>
                    <a:pt x="0" y="13"/>
                  </a:lnTo>
                  <a:lnTo>
                    <a:pt x="6" y="11"/>
                  </a:lnTo>
                  <a:lnTo>
                    <a:pt x="6" y="29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6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7" name="Freeform 808"/>
            <p:cNvSpPr>
              <a:spLocks/>
            </p:cNvSpPr>
            <p:nvPr/>
          </p:nvSpPr>
          <p:spPr bwMode="auto">
            <a:xfrm>
              <a:off x="6507300" y="6291353"/>
              <a:ext cx="16924" cy="10538"/>
            </a:xfrm>
            <a:custGeom>
              <a:avLst/>
              <a:gdLst>
                <a:gd name="T0" fmla="*/ 0 w 19"/>
                <a:gd name="T1" fmla="*/ 0 h 18"/>
                <a:gd name="T2" fmla="*/ 1 w 19"/>
                <a:gd name="T3" fmla="*/ 0 h 18"/>
                <a:gd name="T4" fmla="*/ 1 w 19"/>
                <a:gd name="T5" fmla="*/ 0 h 18"/>
                <a:gd name="T6" fmla="*/ 1 w 19"/>
                <a:gd name="T7" fmla="*/ 0 h 18"/>
                <a:gd name="T8" fmla="*/ 1 w 19"/>
                <a:gd name="T9" fmla="*/ 0 h 18"/>
                <a:gd name="T10" fmla="*/ 1 w 19"/>
                <a:gd name="T11" fmla="*/ 0 h 18"/>
                <a:gd name="T12" fmla="*/ 0 w 19"/>
                <a:gd name="T13" fmla="*/ 0 h 18"/>
                <a:gd name="T14" fmla="*/ 1 w 19"/>
                <a:gd name="T15" fmla="*/ 0 h 18"/>
                <a:gd name="T16" fmla="*/ 0 w 19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18"/>
                <a:gd name="T29" fmla="*/ 19 w 19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18">
                  <a:moveTo>
                    <a:pt x="0" y="16"/>
                  </a:moveTo>
                  <a:lnTo>
                    <a:pt x="2" y="18"/>
                  </a:lnTo>
                  <a:lnTo>
                    <a:pt x="19" y="18"/>
                  </a:lnTo>
                  <a:lnTo>
                    <a:pt x="19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2" y="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8" name="Freeform 809"/>
            <p:cNvSpPr>
              <a:spLocks/>
            </p:cNvSpPr>
            <p:nvPr/>
          </p:nvSpPr>
          <p:spPr bwMode="auto">
            <a:xfrm>
              <a:off x="6498069" y="6290036"/>
              <a:ext cx="13847" cy="11855"/>
            </a:xfrm>
            <a:custGeom>
              <a:avLst/>
              <a:gdLst>
                <a:gd name="T0" fmla="*/ 1 w 16"/>
                <a:gd name="T1" fmla="*/ 0 h 20"/>
                <a:gd name="T2" fmla="*/ 0 w 16"/>
                <a:gd name="T3" fmla="*/ 0 h 20"/>
                <a:gd name="T4" fmla="*/ 1 w 16"/>
                <a:gd name="T5" fmla="*/ 0 h 20"/>
                <a:gd name="T6" fmla="*/ 1 w 16"/>
                <a:gd name="T7" fmla="*/ 0 h 20"/>
                <a:gd name="T8" fmla="*/ 1 w 16"/>
                <a:gd name="T9" fmla="*/ 0 h 20"/>
                <a:gd name="T10" fmla="*/ 1 w 16"/>
                <a:gd name="T11" fmla="*/ 0 h 20"/>
                <a:gd name="T12" fmla="*/ 1 w 16"/>
                <a:gd name="T13" fmla="*/ 0 h 20"/>
                <a:gd name="T14" fmla="*/ 1 w 16"/>
                <a:gd name="T15" fmla="*/ 0 h 20"/>
                <a:gd name="T16" fmla="*/ 1 w 16"/>
                <a:gd name="T17" fmla="*/ 0 h 20"/>
                <a:gd name="T18" fmla="*/ 1 w 16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20"/>
                <a:gd name="T32" fmla="*/ 16 w 16"/>
                <a:gd name="T33" fmla="*/ 20 h 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20">
                  <a:moveTo>
                    <a:pt x="2" y="18"/>
                  </a:moveTo>
                  <a:lnTo>
                    <a:pt x="0" y="16"/>
                  </a:lnTo>
                  <a:lnTo>
                    <a:pt x="10" y="20"/>
                  </a:lnTo>
                  <a:lnTo>
                    <a:pt x="16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09" name="Freeform 810"/>
            <p:cNvSpPr>
              <a:spLocks/>
            </p:cNvSpPr>
            <p:nvPr/>
          </p:nvSpPr>
          <p:spPr bwMode="auto">
            <a:xfrm>
              <a:off x="6490376" y="6290036"/>
              <a:ext cx="12308" cy="10538"/>
            </a:xfrm>
            <a:custGeom>
              <a:avLst/>
              <a:gdLst>
                <a:gd name="T0" fmla="*/ 0 w 17"/>
                <a:gd name="T1" fmla="*/ 0 h 18"/>
                <a:gd name="T2" fmla="*/ 0 w 17"/>
                <a:gd name="T3" fmla="*/ 0 h 18"/>
                <a:gd name="T4" fmla="*/ 0 w 17"/>
                <a:gd name="T5" fmla="*/ 0 h 18"/>
                <a:gd name="T6" fmla="*/ 0 w 17"/>
                <a:gd name="T7" fmla="*/ 0 h 18"/>
                <a:gd name="T8" fmla="*/ 0 w 17"/>
                <a:gd name="T9" fmla="*/ 0 h 18"/>
                <a:gd name="T10" fmla="*/ 0 w 17"/>
                <a:gd name="T11" fmla="*/ 0 h 18"/>
                <a:gd name="T12" fmla="*/ 0 w 17"/>
                <a:gd name="T13" fmla="*/ 0 h 18"/>
                <a:gd name="T14" fmla="*/ 0 w 17"/>
                <a:gd name="T15" fmla="*/ 0 h 18"/>
                <a:gd name="T16" fmla="*/ 0 w 17"/>
                <a:gd name="T17" fmla="*/ 0 h 18"/>
                <a:gd name="T18" fmla="*/ 0 w 17"/>
                <a:gd name="T19" fmla="*/ 0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8"/>
                <a:gd name="T32" fmla="*/ 17 w 17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8">
                  <a:moveTo>
                    <a:pt x="17" y="10"/>
                  </a:moveTo>
                  <a:lnTo>
                    <a:pt x="8" y="18"/>
                  </a:lnTo>
                  <a:lnTo>
                    <a:pt x="13" y="18"/>
                  </a:lnTo>
                  <a:lnTo>
                    <a:pt x="13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17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0" name="Freeform 811"/>
            <p:cNvSpPr>
              <a:spLocks/>
            </p:cNvSpPr>
            <p:nvPr/>
          </p:nvSpPr>
          <p:spPr bwMode="auto">
            <a:xfrm>
              <a:off x="6490376" y="6293987"/>
              <a:ext cx="12308" cy="9221"/>
            </a:xfrm>
            <a:custGeom>
              <a:avLst/>
              <a:gdLst>
                <a:gd name="T0" fmla="*/ 0 w 17"/>
                <a:gd name="T1" fmla="*/ 0 h 17"/>
                <a:gd name="T2" fmla="*/ 0 w 17"/>
                <a:gd name="T3" fmla="*/ 0 h 17"/>
                <a:gd name="T4" fmla="*/ 0 w 17"/>
                <a:gd name="T5" fmla="*/ 0 h 17"/>
                <a:gd name="T6" fmla="*/ 0 w 17"/>
                <a:gd name="T7" fmla="*/ 0 h 17"/>
                <a:gd name="T8" fmla="*/ 0 w 17"/>
                <a:gd name="T9" fmla="*/ 0 h 17"/>
                <a:gd name="T10" fmla="*/ 0 w 17"/>
                <a:gd name="T11" fmla="*/ 0 h 17"/>
                <a:gd name="T12" fmla="*/ 0 w 17"/>
                <a:gd name="T13" fmla="*/ 0 h 17"/>
                <a:gd name="T14" fmla="*/ 0 w 17"/>
                <a:gd name="T15" fmla="*/ 0 h 17"/>
                <a:gd name="T16" fmla="*/ 0 w 17"/>
                <a:gd name="T17" fmla="*/ 0 h 17"/>
                <a:gd name="T18" fmla="*/ 0 w 17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5" y="17"/>
                  </a:moveTo>
                  <a:lnTo>
                    <a:pt x="15" y="14"/>
                  </a:lnTo>
                  <a:lnTo>
                    <a:pt x="17" y="2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5" y="17"/>
                  </a:lnTo>
                  <a:lnTo>
                    <a:pt x="15" y="15"/>
                  </a:lnTo>
                  <a:lnTo>
                    <a:pt x="15" y="14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1" name="Freeform 812"/>
            <p:cNvSpPr>
              <a:spLocks/>
            </p:cNvSpPr>
            <p:nvPr/>
          </p:nvSpPr>
          <p:spPr bwMode="auto">
            <a:xfrm>
              <a:off x="6485760" y="6300573"/>
              <a:ext cx="16924" cy="13172"/>
            </a:xfrm>
            <a:custGeom>
              <a:avLst/>
              <a:gdLst>
                <a:gd name="T0" fmla="*/ 1 w 21"/>
                <a:gd name="T1" fmla="*/ 0 h 21"/>
                <a:gd name="T2" fmla="*/ 1 w 21"/>
                <a:gd name="T3" fmla="*/ 0 h 21"/>
                <a:gd name="T4" fmla="*/ 1 w 21"/>
                <a:gd name="T5" fmla="*/ 0 h 21"/>
                <a:gd name="T6" fmla="*/ 1 w 21"/>
                <a:gd name="T7" fmla="*/ 0 h 21"/>
                <a:gd name="T8" fmla="*/ 0 w 21"/>
                <a:gd name="T9" fmla="*/ 0 h 21"/>
                <a:gd name="T10" fmla="*/ 1 w 21"/>
                <a:gd name="T11" fmla="*/ 0 h 21"/>
                <a:gd name="T12" fmla="*/ 1 w 21"/>
                <a:gd name="T13" fmla="*/ 0 h 21"/>
                <a:gd name="T14" fmla="*/ 1 w 21"/>
                <a:gd name="T15" fmla="*/ 0 h 21"/>
                <a:gd name="T16" fmla="*/ 1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14" y="21"/>
                  </a:moveTo>
                  <a:lnTo>
                    <a:pt x="16" y="19"/>
                  </a:lnTo>
                  <a:lnTo>
                    <a:pt x="21" y="7"/>
                  </a:lnTo>
                  <a:lnTo>
                    <a:pt x="6" y="0"/>
                  </a:lnTo>
                  <a:lnTo>
                    <a:pt x="0" y="11"/>
                  </a:lnTo>
                  <a:lnTo>
                    <a:pt x="2" y="9"/>
                  </a:lnTo>
                  <a:lnTo>
                    <a:pt x="14" y="21"/>
                  </a:lnTo>
                  <a:lnTo>
                    <a:pt x="16" y="19"/>
                  </a:lnTo>
                  <a:lnTo>
                    <a:pt x="14" y="2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2" name="Freeform 813"/>
            <p:cNvSpPr>
              <a:spLocks/>
            </p:cNvSpPr>
            <p:nvPr/>
          </p:nvSpPr>
          <p:spPr bwMode="auto">
            <a:xfrm>
              <a:off x="6470375" y="6305842"/>
              <a:ext cx="26155" cy="17124"/>
            </a:xfrm>
            <a:custGeom>
              <a:avLst/>
              <a:gdLst>
                <a:gd name="T0" fmla="*/ 1 w 29"/>
                <a:gd name="T1" fmla="*/ 0 h 29"/>
                <a:gd name="T2" fmla="*/ 1 w 29"/>
                <a:gd name="T3" fmla="*/ 0 h 29"/>
                <a:gd name="T4" fmla="*/ 1 w 29"/>
                <a:gd name="T5" fmla="*/ 0 h 29"/>
                <a:gd name="T6" fmla="*/ 1 w 29"/>
                <a:gd name="T7" fmla="*/ 0 h 29"/>
                <a:gd name="T8" fmla="*/ 0 w 29"/>
                <a:gd name="T9" fmla="*/ 0 h 29"/>
                <a:gd name="T10" fmla="*/ 1 w 29"/>
                <a:gd name="T11" fmla="*/ 0 h 29"/>
                <a:gd name="T12" fmla="*/ 1 w 29"/>
                <a:gd name="T13" fmla="*/ 0 h 29"/>
                <a:gd name="T14" fmla="*/ 1 w 29"/>
                <a:gd name="T15" fmla="*/ 0 h 29"/>
                <a:gd name="T16" fmla="*/ 1 w 29"/>
                <a:gd name="T17" fmla="*/ 0 h 29"/>
                <a:gd name="T18" fmla="*/ 1 w 29"/>
                <a:gd name="T19" fmla="*/ 0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29"/>
                <a:gd name="T32" fmla="*/ 29 w 29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29">
                  <a:moveTo>
                    <a:pt x="9" y="29"/>
                  </a:moveTo>
                  <a:lnTo>
                    <a:pt x="11" y="27"/>
                  </a:lnTo>
                  <a:lnTo>
                    <a:pt x="29" y="12"/>
                  </a:lnTo>
                  <a:lnTo>
                    <a:pt x="17" y="0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1" y="27"/>
                  </a:lnTo>
                  <a:lnTo>
                    <a:pt x="9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3" name="Freeform 814"/>
            <p:cNvSpPr>
              <a:spLocks/>
            </p:cNvSpPr>
            <p:nvPr/>
          </p:nvSpPr>
          <p:spPr bwMode="auto">
            <a:xfrm>
              <a:off x="6459605" y="6313746"/>
              <a:ext cx="20001" cy="13172"/>
            </a:xfrm>
            <a:custGeom>
              <a:avLst/>
              <a:gdLst>
                <a:gd name="T0" fmla="*/ 1 w 23"/>
                <a:gd name="T1" fmla="*/ 0 h 23"/>
                <a:gd name="T2" fmla="*/ 1 w 23"/>
                <a:gd name="T3" fmla="*/ 0 h 23"/>
                <a:gd name="T4" fmla="*/ 1 w 23"/>
                <a:gd name="T5" fmla="*/ 0 h 23"/>
                <a:gd name="T6" fmla="*/ 1 w 23"/>
                <a:gd name="T7" fmla="*/ 0 h 23"/>
                <a:gd name="T8" fmla="*/ 0 w 23"/>
                <a:gd name="T9" fmla="*/ 0 h 23"/>
                <a:gd name="T10" fmla="*/ 1 w 23"/>
                <a:gd name="T11" fmla="*/ 0 h 23"/>
                <a:gd name="T12" fmla="*/ 1 w 23"/>
                <a:gd name="T13" fmla="*/ 0 h 23"/>
                <a:gd name="T14" fmla="*/ 1 w 23"/>
                <a:gd name="T15" fmla="*/ 0 h 23"/>
                <a:gd name="T16" fmla="*/ 1 w 23"/>
                <a:gd name="T17" fmla="*/ 0 h 23"/>
                <a:gd name="T18" fmla="*/ 1 w 2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3"/>
                <a:gd name="T32" fmla="*/ 23 w 23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3">
                  <a:moveTo>
                    <a:pt x="2" y="23"/>
                  </a:moveTo>
                  <a:lnTo>
                    <a:pt x="8" y="23"/>
                  </a:lnTo>
                  <a:lnTo>
                    <a:pt x="23" y="15"/>
                  </a:lnTo>
                  <a:lnTo>
                    <a:pt x="16" y="0"/>
                  </a:lnTo>
                  <a:lnTo>
                    <a:pt x="0" y="7"/>
                  </a:lnTo>
                  <a:lnTo>
                    <a:pt x="6" y="7"/>
                  </a:lnTo>
                  <a:lnTo>
                    <a:pt x="2" y="23"/>
                  </a:lnTo>
                  <a:lnTo>
                    <a:pt x="6" y="23"/>
                  </a:lnTo>
                  <a:lnTo>
                    <a:pt x="8" y="23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4" name="Freeform 815"/>
            <p:cNvSpPr>
              <a:spLocks/>
            </p:cNvSpPr>
            <p:nvPr/>
          </p:nvSpPr>
          <p:spPr bwMode="auto">
            <a:xfrm>
              <a:off x="6450374" y="6316380"/>
              <a:ext cx="15385" cy="10538"/>
            </a:xfrm>
            <a:custGeom>
              <a:avLst/>
              <a:gdLst>
                <a:gd name="T0" fmla="*/ 0 w 15"/>
                <a:gd name="T1" fmla="*/ 0 h 18"/>
                <a:gd name="T2" fmla="*/ 0 w 15"/>
                <a:gd name="T3" fmla="*/ 0 h 18"/>
                <a:gd name="T4" fmla="*/ 1 w 15"/>
                <a:gd name="T5" fmla="*/ 0 h 18"/>
                <a:gd name="T6" fmla="*/ 1 w 15"/>
                <a:gd name="T7" fmla="*/ 0 h 18"/>
                <a:gd name="T8" fmla="*/ 1 w 15"/>
                <a:gd name="T9" fmla="*/ 0 h 18"/>
                <a:gd name="T10" fmla="*/ 0 w 15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8"/>
                <a:gd name="T20" fmla="*/ 15 w 15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8">
                  <a:moveTo>
                    <a:pt x="0" y="8"/>
                  </a:moveTo>
                  <a:lnTo>
                    <a:pt x="0" y="16"/>
                  </a:lnTo>
                  <a:lnTo>
                    <a:pt x="11" y="18"/>
                  </a:lnTo>
                  <a:lnTo>
                    <a:pt x="15" y="2"/>
                  </a:lnTo>
                  <a:lnTo>
                    <a:pt x="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5" name="Freeform 816"/>
            <p:cNvSpPr>
              <a:spLocks/>
            </p:cNvSpPr>
            <p:nvPr/>
          </p:nvSpPr>
          <p:spPr bwMode="auto">
            <a:xfrm>
              <a:off x="6487299" y="6100356"/>
              <a:ext cx="30771" cy="5269"/>
            </a:xfrm>
            <a:custGeom>
              <a:avLst/>
              <a:gdLst>
                <a:gd name="T0" fmla="*/ 1 w 36"/>
                <a:gd name="T1" fmla="*/ 0 h 11"/>
                <a:gd name="T2" fmla="*/ 1 w 36"/>
                <a:gd name="T3" fmla="*/ 0 h 11"/>
                <a:gd name="T4" fmla="*/ 0 w 36"/>
                <a:gd name="T5" fmla="*/ 0 h 11"/>
                <a:gd name="T6" fmla="*/ 0 60000 65536"/>
                <a:gd name="T7" fmla="*/ 0 60000 65536"/>
                <a:gd name="T8" fmla="*/ 0 60000 65536"/>
                <a:gd name="T9" fmla="*/ 0 w 36"/>
                <a:gd name="T10" fmla="*/ 0 h 11"/>
                <a:gd name="T11" fmla="*/ 36 w 36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" h="11">
                  <a:moveTo>
                    <a:pt x="36" y="0"/>
                  </a:moveTo>
                  <a:lnTo>
                    <a:pt x="17" y="11"/>
                  </a:lnTo>
                  <a:lnTo>
                    <a:pt x="0" y="11"/>
                  </a:lnTo>
                </a:path>
              </a:pathLst>
            </a:custGeom>
            <a:solidFill>
              <a:schemeClr val="bg1"/>
            </a:solidFill>
            <a:ln w="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6" name="Freeform 817"/>
            <p:cNvSpPr>
              <a:spLocks/>
            </p:cNvSpPr>
            <p:nvPr/>
          </p:nvSpPr>
          <p:spPr bwMode="auto">
            <a:xfrm>
              <a:off x="6573456" y="6081915"/>
              <a:ext cx="20001" cy="19758"/>
            </a:xfrm>
            <a:custGeom>
              <a:avLst/>
              <a:gdLst>
                <a:gd name="T0" fmla="*/ 1 w 25"/>
                <a:gd name="T1" fmla="*/ 0 h 31"/>
                <a:gd name="T2" fmla="*/ 1 w 25"/>
                <a:gd name="T3" fmla="*/ 0 h 31"/>
                <a:gd name="T4" fmla="*/ 1 w 25"/>
                <a:gd name="T5" fmla="*/ 0 h 31"/>
                <a:gd name="T6" fmla="*/ 1 w 25"/>
                <a:gd name="T7" fmla="*/ 0 h 31"/>
                <a:gd name="T8" fmla="*/ 0 w 25"/>
                <a:gd name="T9" fmla="*/ 0 h 31"/>
                <a:gd name="T10" fmla="*/ 1 w 25"/>
                <a:gd name="T11" fmla="*/ 0 h 31"/>
                <a:gd name="T12" fmla="*/ 1 w 25"/>
                <a:gd name="T13" fmla="*/ 0 h 31"/>
                <a:gd name="T14" fmla="*/ 1 w 25"/>
                <a:gd name="T15" fmla="*/ 0 h 31"/>
                <a:gd name="T16" fmla="*/ 1 w 25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31"/>
                <a:gd name="T29" fmla="*/ 25 w 25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31">
                  <a:moveTo>
                    <a:pt x="13" y="31"/>
                  </a:moveTo>
                  <a:lnTo>
                    <a:pt x="13" y="29"/>
                  </a:lnTo>
                  <a:lnTo>
                    <a:pt x="25" y="8"/>
                  </a:lnTo>
                  <a:lnTo>
                    <a:pt x="11" y="0"/>
                  </a:lnTo>
                  <a:lnTo>
                    <a:pt x="0" y="21"/>
                  </a:lnTo>
                  <a:lnTo>
                    <a:pt x="2" y="19"/>
                  </a:lnTo>
                  <a:lnTo>
                    <a:pt x="13" y="31"/>
                  </a:lnTo>
                  <a:lnTo>
                    <a:pt x="13" y="29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7" name="Freeform 818"/>
            <p:cNvSpPr>
              <a:spLocks/>
            </p:cNvSpPr>
            <p:nvPr/>
          </p:nvSpPr>
          <p:spPr bwMode="auto">
            <a:xfrm>
              <a:off x="6561148" y="6092453"/>
              <a:ext cx="24616" cy="18441"/>
            </a:xfrm>
            <a:custGeom>
              <a:avLst/>
              <a:gdLst>
                <a:gd name="T0" fmla="*/ 1 w 27"/>
                <a:gd name="T1" fmla="*/ 1 h 27"/>
                <a:gd name="T2" fmla="*/ 1 w 27"/>
                <a:gd name="T3" fmla="*/ 1 h 27"/>
                <a:gd name="T4" fmla="*/ 1 w 27"/>
                <a:gd name="T5" fmla="*/ 1 h 27"/>
                <a:gd name="T6" fmla="*/ 1 w 27"/>
                <a:gd name="T7" fmla="*/ 0 h 27"/>
                <a:gd name="T8" fmla="*/ 0 w 27"/>
                <a:gd name="T9" fmla="*/ 1 h 27"/>
                <a:gd name="T10" fmla="*/ 1 w 27"/>
                <a:gd name="T11" fmla="*/ 1 h 27"/>
                <a:gd name="T12" fmla="*/ 1 w 27"/>
                <a:gd name="T13" fmla="*/ 1 h 27"/>
                <a:gd name="T14" fmla="*/ 1 w 27"/>
                <a:gd name="T15" fmla="*/ 1 h 27"/>
                <a:gd name="T16" fmla="*/ 1 w 27"/>
                <a:gd name="T17" fmla="*/ 1 h 27"/>
                <a:gd name="T18" fmla="*/ 1 w 27"/>
                <a:gd name="T19" fmla="*/ 1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27"/>
                <a:gd name="T32" fmla="*/ 27 w 27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27">
                  <a:moveTo>
                    <a:pt x="8" y="27"/>
                  </a:moveTo>
                  <a:lnTo>
                    <a:pt x="12" y="25"/>
                  </a:lnTo>
                  <a:lnTo>
                    <a:pt x="27" y="12"/>
                  </a:lnTo>
                  <a:lnTo>
                    <a:pt x="16" y="0"/>
                  </a:lnTo>
                  <a:lnTo>
                    <a:pt x="0" y="13"/>
                  </a:lnTo>
                  <a:lnTo>
                    <a:pt x="6" y="12"/>
                  </a:lnTo>
                  <a:lnTo>
                    <a:pt x="8" y="27"/>
                  </a:lnTo>
                  <a:lnTo>
                    <a:pt x="10" y="27"/>
                  </a:lnTo>
                  <a:lnTo>
                    <a:pt x="12" y="25"/>
                  </a:lnTo>
                  <a:lnTo>
                    <a:pt x="8" y="2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8" name="Freeform 819"/>
            <p:cNvSpPr>
              <a:spLocks/>
            </p:cNvSpPr>
            <p:nvPr/>
          </p:nvSpPr>
          <p:spPr bwMode="auto">
            <a:xfrm>
              <a:off x="6551917" y="6101673"/>
              <a:ext cx="15385" cy="9221"/>
            </a:xfrm>
            <a:custGeom>
              <a:avLst/>
              <a:gdLst>
                <a:gd name="T0" fmla="*/ 0 w 17"/>
                <a:gd name="T1" fmla="*/ 0 h 17"/>
                <a:gd name="T2" fmla="*/ 1 w 17"/>
                <a:gd name="T3" fmla="*/ 0 h 17"/>
                <a:gd name="T4" fmla="*/ 1 w 17"/>
                <a:gd name="T5" fmla="*/ 0 h 17"/>
                <a:gd name="T6" fmla="*/ 1 w 17"/>
                <a:gd name="T7" fmla="*/ 0 h 17"/>
                <a:gd name="T8" fmla="*/ 0 w 17"/>
                <a:gd name="T9" fmla="*/ 0 h 17"/>
                <a:gd name="T10" fmla="*/ 0 w 17"/>
                <a:gd name="T11" fmla="*/ 0 h 17"/>
                <a:gd name="T12" fmla="*/ 1 w 17"/>
                <a:gd name="T13" fmla="*/ 0 h 17"/>
                <a:gd name="T14" fmla="*/ 0 w 17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"/>
                <a:gd name="T25" fmla="*/ 0 h 17"/>
                <a:gd name="T26" fmla="*/ 17 w 17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" h="17">
                  <a:moveTo>
                    <a:pt x="0" y="17"/>
                  </a:moveTo>
                  <a:lnTo>
                    <a:pt x="2" y="17"/>
                  </a:lnTo>
                  <a:lnTo>
                    <a:pt x="17" y="15"/>
                  </a:lnTo>
                  <a:lnTo>
                    <a:pt x="15" y="0"/>
                  </a:lnTo>
                  <a:lnTo>
                    <a:pt x="0" y="1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19" name="Freeform 820"/>
            <p:cNvSpPr>
              <a:spLocks/>
            </p:cNvSpPr>
            <p:nvPr/>
          </p:nvSpPr>
          <p:spPr bwMode="auto">
            <a:xfrm>
              <a:off x="6542686" y="6101673"/>
              <a:ext cx="9231" cy="9221"/>
            </a:xfrm>
            <a:custGeom>
              <a:avLst/>
              <a:gdLst>
                <a:gd name="T0" fmla="*/ 0 w 12"/>
                <a:gd name="T1" fmla="*/ 0 h 16"/>
                <a:gd name="T2" fmla="*/ 1 w 12"/>
                <a:gd name="T3" fmla="*/ 0 h 16"/>
                <a:gd name="T4" fmla="*/ 1 w 12"/>
                <a:gd name="T5" fmla="*/ 0 h 16"/>
                <a:gd name="T6" fmla="*/ 1 w 12"/>
                <a:gd name="T7" fmla="*/ 0 h 16"/>
                <a:gd name="T8" fmla="*/ 1 w 12"/>
                <a:gd name="T9" fmla="*/ 0 h 16"/>
                <a:gd name="T10" fmla="*/ 1 w 12"/>
                <a:gd name="T11" fmla="*/ 0 h 16"/>
                <a:gd name="T12" fmla="*/ 0 w 12"/>
                <a:gd name="T13" fmla="*/ 0 h 16"/>
                <a:gd name="T14" fmla="*/ 1 w 12"/>
                <a:gd name="T15" fmla="*/ 0 h 16"/>
                <a:gd name="T16" fmla="*/ 0 w 12"/>
                <a:gd name="T17" fmla="*/ 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"/>
                <a:gd name="T28" fmla="*/ 0 h 16"/>
                <a:gd name="T29" fmla="*/ 12 w 12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" h="16">
                  <a:moveTo>
                    <a:pt x="0" y="16"/>
                  </a:moveTo>
                  <a:lnTo>
                    <a:pt x="2" y="16"/>
                  </a:lnTo>
                  <a:lnTo>
                    <a:pt x="12" y="16"/>
                  </a:lnTo>
                  <a:lnTo>
                    <a:pt x="12" y="0"/>
                  </a:lnTo>
                  <a:lnTo>
                    <a:pt x="2" y="0"/>
                  </a:lnTo>
                  <a:lnTo>
                    <a:pt x="6" y="0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0" name="Freeform 821"/>
            <p:cNvSpPr>
              <a:spLocks/>
            </p:cNvSpPr>
            <p:nvPr/>
          </p:nvSpPr>
          <p:spPr bwMode="auto">
            <a:xfrm>
              <a:off x="6514992" y="6093770"/>
              <a:ext cx="32309" cy="17124"/>
            </a:xfrm>
            <a:custGeom>
              <a:avLst/>
              <a:gdLst>
                <a:gd name="T0" fmla="*/ 1 w 36"/>
                <a:gd name="T1" fmla="*/ 0 h 27"/>
                <a:gd name="T2" fmla="*/ 0 w 36"/>
                <a:gd name="T3" fmla="*/ 0 h 27"/>
                <a:gd name="T4" fmla="*/ 1 w 36"/>
                <a:gd name="T5" fmla="*/ 0 h 27"/>
                <a:gd name="T6" fmla="*/ 1 w 36"/>
                <a:gd name="T7" fmla="*/ 0 h 27"/>
                <a:gd name="T8" fmla="*/ 1 w 36"/>
                <a:gd name="T9" fmla="*/ 0 h 27"/>
                <a:gd name="T10" fmla="*/ 1 w 36"/>
                <a:gd name="T11" fmla="*/ 0 h 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27"/>
                <a:gd name="T20" fmla="*/ 36 w 36"/>
                <a:gd name="T21" fmla="*/ 27 h 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27">
                  <a:moveTo>
                    <a:pt x="1" y="8"/>
                  </a:moveTo>
                  <a:lnTo>
                    <a:pt x="0" y="15"/>
                  </a:lnTo>
                  <a:lnTo>
                    <a:pt x="30" y="27"/>
                  </a:lnTo>
                  <a:lnTo>
                    <a:pt x="36" y="11"/>
                  </a:lnTo>
                  <a:lnTo>
                    <a:pt x="5" y="0"/>
                  </a:ln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1" name="Freeform 822"/>
            <p:cNvSpPr>
              <a:spLocks/>
            </p:cNvSpPr>
            <p:nvPr/>
          </p:nvSpPr>
          <p:spPr bwMode="auto">
            <a:xfrm>
              <a:off x="6051896" y="5796078"/>
              <a:ext cx="27693" cy="15807"/>
            </a:xfrm>
            <a:custGeom>
              <a:avLst/>
              <a:gdLst>
                <a:gd name="T0" fmla="*/ 1 w 32"/>
                <a:gd name="T1" fmla="*/ 0 h 27"/>
                <a:gd name="T2" fmla="*/ 1 w 32"/>
                <a:gd name="T3" fmla="*/ 0 h 27"/>
                <a:gd name="T4" fmla="*/ 1 w 32"/>
                <a:gd name="T5" fmla="*/ 0 h 27"/>
                <a:gd name="T6" fmla="*/ 0 w 32"/>
                <a:gd name="T7" fmla="*/ 0 h 27"/>
                <a:gd name="T8" fmla="*/ 1 w 32"/>
                <a:gd name="T9" fmla="*/ 0 h 27"/>
                <a:gd name="T10" fmla="*/ 1 w 32"/>
                <a:gd name="T11" fmla="*/ 0 h 27"/>
                <a:gd name="T12" fmla="*/ 1 w 32"/>
                <a:gd name="T13" fmla="*/ 0 h 27"/>
                <a:gd name="T14" fmla="*/ 1 w 32"/>
                <a:gd name="T15" fmla="*/ 0 h 27"/>
                <a:gd name="T16" fmla="*/ 1 w 32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7"/>
                <a:gd name="T29" fmla="*/ 32 w 32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7">
                  <a:moveTo>
                    <a:pt x="30" y="11"/>
                  </a:moveTo>
                  <a:lnTo>
                    <a:pt x="32" y="13"/>
                  </a:lnTo>
                  <a:lnTo>
                    <a:pt x="7" y="0"/>
                  </a:lnTo>
                  <a:lnTo>
                    <a:pt x="0" y="13"/>
                  </a:lnTo>
                  <a:lnTo>
                    <a:pt x="25" y="27"/>
                  </a:lnTo>
                  <a:lnTo>
                    <a:pt x="27" y="27"/>
                  </a:lnTo>
                  <a:lnTo>
                    <a:pt x="25" y="27"/>
                  </a:lnTo>
                  <a:lnTo>
                    <a:pt x="27" y="27"/>
                  </a:lnTo>
                  <a:lnTo>
                    <a:pt x="30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2" name="Freeform 823"/>
            <p:cNvSpPr>
              <a:spLocks/>
            </p:cNvSpPr>
            <p:nvPr/>
          </p:nvSpPr>
          <p:spPr bwMode="auto">
            <a:xfrm>
              <a:off x="6074973" y="5802664"/>
              <a:ext cx="80003" cy="27662"/>
            </a:xfrm>
            <a:custGeom>
              <a:avLst/>
              <a:gdLst>
                <a:gd name="T0" fmla="*/ 1 w 96"/>
                <a:gd name="T1" fmla="*/ 0 h 44"/>
                <a:gd name="T2" fmla="*/ 1 w 96"/>
                <a:gd name="T3" fmla="*/ 0 h 44"/>
                <a:gd name="T4" fmla="*/ 1 w 96"/>
                <a:gd name="T5" fmla="*/ 0 h 44"/>
                <a:gd name="T6" fmla="*/ 0 w 96"/>
                <a:gd name="T7" fmla="*/ 0 h 44"/>
                <a:gd name="T8" fmla="*/ 1 w 96"/>
                <a:gd name="T9" fmla="*/ 0 h 44"/>
                <a:gd name="T10" fmla="*/ 1 w 96"/>
                <a:gd name="T11" fmla="*/ 0 h 44"/>
                <a:gd name="T12" fmla="*/ 1 w 96"/>
                <a:gd name="T13" fmla="*/ 0 h 44"/>
                <a:gd name="T14" fmla="*/ 1 w 96"/>
                <a:gd name="T15" fmla="*/ 0 h 44"/>
                <a:gd name="T16" fmla="*/ 1 w 96"/>
                <a:gd name="T17" fmla="*/ 0 h 44"/>
                <a:gd name="T18" fmla="*/ 1 w 96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6"/>
                <a:gd name="T31" fmla="*/ 0 h 44"/>
                <a:gd name="T32" fmla="*/ 96 w 96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6" h="44">
                  <a:moveTo>
                    <a:pt x="92" y="29"/>
                  </a:moveTo>
                  <a:lnTo>
                    <a:pt x="96" y="29"/>
                  </a:lnTo>
                  <a:lnTo>
                    <a:pt x="3" y="0"/>
                  </a:lnTo>
                  <a:lnTo>
                    <a:pt x="0" y="16"/>
                  </a:lnTo>
                  <a:lnTo>
                    <a:pt x="90" y="44"/>
                  </a:lnTo>
                  <a:lnTo>
                    <a:pt x="94" y="44"/>
                  </a:lnTo>
                  <a:lnTo>
                    <a:pt x="90" y="44"/>
                  </a:lnTo>
                  <a:lnTo>
                    <a:pt x="92" y="44"/>
                  </a:lnTo>
                  <a:lnTo>
                    <a:pt x="94" y="44"/>
                  </a:lnTo>
                  <a:lnTo>
                    <a:pt x="9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3" name="Freeform 824"/>
            <p:cNvSpPr>
              <a:spLocks/>
            </p:cNvSpPr>
            <p:nvPr/>
          </p:nvSpPr>
          <p:spPr bwMode="auto">
            <a:xfrm>
              <a:off x="6151900" y="5817154"/>
              <a:ext cx="20001" cy="13172"/>
            </a:xfrm>
            <a:custGeom>
              <a:avLst/>
              <a:gdLst>
                <a:gd name="T0" fmla="*/ 1 w 25"/>
                <a:gd name="T1" fmla="*/ 0 h 19"/>
                <a:gd name="T2" fmla="*/ 0 w 25"/>
                <a:gd name="T3" fmla="*/ 1 h 19"/>
                <a:gd name="T4" fmla="*/ 1 w 25"/>
                <a:gd name="T5" fmla="*/ 1 h 19"/>
                <a:gd name="T6" fmla="*/ 1 w 25"/>
                <a:gd name="T7" fmla="*/ 1 h 19"/>
                <a:gd name="T8" fmla="*/ 1 w 2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19"/>
                <a:gd name="T17" fmla="*/ 25 w 2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19">
                  <a:moveTo>
                    <a:pt x="21" y="0"/>
                  </a:moveTo>
                  <a:lnTo>
                    <a:pt x="0" y="4"/>
                  </a:lnTo>
                  <a:lnTo>
                    <a:pt x="2" y="19"/>
                  </a:lnTo>
                  <a:lnTo>
                    <a:pt x="25" y="16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4" name="Freeform 825"/>
            <p:cNvSpPr>
              <a:spLocks/>
            </p:cNvSpPr>
            <p:nvPr/>
          </p:nvSpPr>
          <p:spPr bwMode="auto">
            <a:xfrm>
              <a:off x="6170362" y="5810568"/>
              <a:ext cx="43079" cy="17124"/>
            </a:xfrm>
            <a:custGeom>
              <a:avLst/>
              <a:gdLst>
                <a:gd name="T0" fmla="*/ 1 w 52"/>
                <a:gd name="T1" fmla="*/ 0 h 29"/>
                <a:gd name="T2" fmla="*/ 0 w 52"/>
                <a:gd name="T3" fmla="*/ 0 h 29"/>
                <a:gd name="T4" fmla="*/ 1 w 52"/>
                <a:gd name="T5" fmla="*/ 0 h 29"/>
                <a:gd name="T6" fmla="*/ 1 w 52"/>
                <a:gd name="T7" fmla="*/ 0 h 29"/>
                <a:gd name="T8" fmla="*/ 1 w 52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9"/>
                <a:gd name="T17" fmla="*/ 52 w 5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9">
                  <a:moveTo>
                    <a:pt x="48" y="0"/>
                  </a:moveTo>
                  <a:lnTo>
                    <a:pt x="0" y="13"/>
                  </a:lnTo>
                  <a:lnTo>
                    <a:pt x="4" y="29"/>
                  </a:lnTo>
                  <a:lnTo>
                    <a:pt x="52" y="15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5" name="Freeform 826"/>
            <p:cNvSpPr>
              <a:spLocks/>
            </p:cNvSpPr>
            <p:nvPr/>
          </p:nvSpPr>
          <p:spPr bwMode="auto">
            <a:xfrm>
              <a:off x="6210364" y="5796078"/>
              <a:ext cx="73849" cy="23710"/>
            </a:xfrm>
            <a:custGeom>
              <a:avLst/>
              <a:gdLst>
                <a:gd name="T0" fmla="*/ 1 w 88"/>
                <a:gd name="T1" fmla="*/ 0 h 38"/>
                <a:gd name="T2" fmla="*/ 1 w 88"/>
                <a:gd name="T3" fmla="*/ 0 h 38"/>
                <a:gd name="T4" fmla="*/ 0 w 88"/>
                <a:gd name="T5" fmla="*/ 0 h 38"/>
                <a:gd name="T6" fmla="*/ 1 w 88"/>
                <a:gd name="T7" fmla="*/ 0 h 38"/>
                <a:gd name="T8" fmla="*/ 1 w 88"/>
                <a:gd name="T9" fmla="*/ 0 h 38"/>
                <a:gd name="T10" fmla="*/ 1 w 88"/>
                <a:gd name="T11" fmla="*/ 0 h 38"/>
                <a:gd name="T12" fmla="*/ 1 w 88"/>
                <a:gd name="T13" fmla="*/ 0 h 38"/>
                <a:gd name="T14" fmla="*/ 1 w 88"/>
                <a:gd name="T15" fmla="*/ 0 h 38"/>
                <a:gd name="T16" fmla="*/ 1 w 88"/>
                <a:gd name="T17" fmla="*/ 0 h 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38"/>
                <a:gd name="T29" fmla="*/ 88 w 88"/>
                <a:gd name="T30" fmla="*/ 38 h 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38">
                  <a:moveTo>
                    <a:pt x="79" y="0"/>
                  </a:moveTo>
                  <a:lnTo>
                    <a:pt x="80" y="0"/>
                  </a:lnTo>
                  <a:lnTo>
                    <a:pt x="0" y="23"/>
                  </a:lnTo>
                  <a:lnTo>
                    <a:pt x="4" y="38"/>
                  </a:lnTo>
                  <a:lnTo>
                    <a:pt x="86" y="15"/>
                  </a:lnTo>
                  <a:lnTo>
                    <a:pt x="88" y="13"/>
                  </a:lnTo>
                  <a:lnTo>
                    <a:pt x="86" y="15"/>
                  </a:lnTo>
                  <a:lnTo>
                    <a:pt x="88" y="1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6" name="Freeform 827"/>
            <p:cNvSpPr>
              <a:spLocks/>
            </p:cNvSpPr>
            <p:nvPr/>
          </p:nvSpPr>
          <p:spPr bwMode="auto">
            <a:xfrm>
              <a:off x="6278059" y="5782906"/>
              <a:ext cx="32309" cy="22393"/>
            </a:xfrm>
            <a:custGeom>
              <a:avLst/>
              <a:gdLst>
                <a:gd name="T0" fmla="*/ 1 w 40"/>
                <a:gd name="T1" fmla="*/ 0 h 34"/>
                <a:gd name="T2" fmla="*/ 1 w 40"/>
                <a:gd name="T3" fmla="*/ 1 h 34"/>
                <a:gd name="T4" fmla="*/ 0 w 40"/>
                <a:gd name="T5" fmla="*/ 1 h 34"/>
                <a:gd name="T6" fmla="*/ 1 w 40"/>
                <a:gd name="T7" fmla="*/ 1 h 34"/>
                <a:gd name="T8" fmla="*/ 1 w 40"/>
                <a:gd name="T9" fmla="*/ 1 h 34"/>
                <a:gd name="T10" fmla="*/ 1 w 40"/>
                <a:gd name="T11" fmla="*/ 1 h 34"/>
                <a:gd name="T12" fmla="*/ 1 w 40"/>
                <a:gd name="T13" fmla="*/ 0 h 34"/>
                <a:gd name="T14" fmla="*/ 1 w 40"/>
                <a:gd name="T15" fmla="*/ 0 h 34"/>
                <a:gd name="T16" fmla="*/ 1 w 40"/>
                <a:gd name="T17" fmla="*/ 1 h 34"/>
                <a:gd name="T18" fmla="*/ 1 w 40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34"/>
                <a:gd name="T32" fmla="*/ 40 w 4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34">
                  <a:moveTo>
                    <a:pt x="36" y="0"/>
                  </a:moveTo>
                  <a:lnTo>
                    <a:pt x="32" y="2"/>
                  </a:lnTo>
                  <a:lnTo>
                    <a:pt x="0" y="21"/>
                  </a:lnTo>
                  <a:lnTo>
                    <a:pt x="9" y="34"/>
                  </a:lnTo>
                  <a:lnTo>
                    <a:pt x="40" y="15"/>
                  </a:lnTo>
                  <a:lnTo>
                    <a:pt x="36" y="17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7" name="Freeform 828"/>
            <p:cNvSpPr>
              <a:spLocks/>
            </p:cNvSpPr>
            <p:nvPr/>
          </p:nvSpPr>
          <p:spPr bwMode="auto">
            <a:xfrm>
              <a:off x="6342677" y="5782906"/>
              <a:ext cx="32309" cy="10538"/>
            </a:xfrm>
            <a:custGeom>
              <a:avLst/>
              <a:gdLst>
                <a:gd name="T0" fmla="*/ 1 w 37"/>
                <a:gd name="T1" fmla="*/ 0 h 17"/>
                <a:gd name="T2" fmla="*/ 1 w 37"/>
                <a:gd name="T3" fmla="*/ 0 h 17"/>
                <a:gd name="T4" fmla="*/ 0 w 37"/>
                <a:gd name="T5" fmla="*/ 0 h 17"/>
                <a:gd name="T6" fmla="*/ 0 w 37"/>
                <a:gd name="T7" fmla="*/ 0 h 17"/>
                <a:gd name="T8" fmla="*/ 1 w 37"/>
                <a:gd name="T9" fmla="*/ 0 h 17"/>
                <a:gd name="T10" fmla="*/ 1 w 37"/>
                <a:gd name="T11" fmla="*/ 0 h 17"/>
                <a:gd name="T12" fmla="*/ 1 w 37"/>
                <a:gd name="T13" fmla="*/ 0 h 17"/>
                <a:gd name="T14" fmla="*/ 1 w 37"/>
                <a:gd name="T15" fmla="*/ 0 h 17"/>
                <a:gd name="T16" fmla="*/ 1 w 37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7"/>
                <a:gd name="T28" fmla="*/ 0 h 17"/>
                <a:gd name="T29" fmla="*/ 37 w 37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7" h="17">
                  <a:moveTo>
                    <a:pt x="31" y="0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35" y="15"/>
                  </a:lnTo>
                  <a:lnTo>
                    <a:pt x="37" y="15"/>
                  </a:lnTo>
                  <a:lnTo>
                    <a:pt x="35" y="15"/>
                  </a:lnTo>
                  <a:lnTo>
                    <a:pt x="37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8" name="Freeform 829"/>
            <p:cNvSpPr>
              <a:spLocks/>
            </p:cNvSpPr>
            <p:nvPr/>
          </p:nvSpPr>
          <p:spPr bwMode="auto">
            <a:xfrm>
              <a:off x="6370371" y="5778955"/>
              <a:ext cx="24616" cy="13172"/>
            </a:xfrm>
            <a:custGeom>
              <a:avLst/>
              <a:gdLst>
                <a:gd name="T0" fmla="*/ 1 w 31"/>
                <a:gd name="T1" fmla="*/ 0 h 23"/>
                <a:gd name="T2" fmla="*/ 1 w 31"/>
                <a:gd name="T3" fmla="*/ 0 h 23"/>
                <a:gd name="T4" fmla="*/ 0 w 31"/>
                <a:gd name="T5" fmla="*/ 0 h 23"/>
                <a:gd name="T6" fmla="*/ 1 w 31"/>
                <a:gd name="T7" fmla="*/ 0 h 23"/>
                <a:gd name="T8" fmla="*/ 1 w 31"/>
                <a:gd name="T9" fmla="*/ 0 h 23"/>
                <a:gd name="T10" fmla="*/ 1 w 31"/>
                <a:gd name="T11" fmla="*/ 0 h 23"/>
                <a:gd name="T12" fmla="*/ 1 w 31"/>
                <a:gd name="T13" fmla="*/ 0 h 23"/>
                <a:gd name="T14" fmla="*/ 1 w 31"/>
                <a:gd name="T15" fmla="*/ 0 h 23"/>
                <a:gd name="T16" fmla="*/ 1 w 31"/>
                <a:gd name="T17" fmla="*/ 0 h 23"/>
                <a:gd name="T18" fmla="*/ 1 w 31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"/>
                <a:gd name="T31" fmla="*/ 0 h 23"/>
                <a:gd name="T32" fmla="*/ 31 w 31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" h="23">
                  <a:moveTo>
                    <a:pt x="31" y="2"/>
                  </a:moveTo>
                  <a:lnTo>
                    <a:pt x="25" y="0"/>
                  </a:lnTo>
                  <a:lnTo>
                    <a:pt x="0" y="8"/>
                  </a:lnTo>
                  <a:lnTo>
                    <a:pt x="6" y="23"/>
                  </a:lnTo>
                  <a:lnTo>
                    <a:pt x="29" y="15"/>
                  </a:lnTo>
                  <a:lnTo>
                    <a:pt x="23" y="15"/>
                  </a:lnTo>
                  <a:lnTo>
                    <a:pt x="31" y="2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29" name="Freeform 830"/>
            <p:cNvSpPr>
              <a:spLocks/>
            </p:cNvSpPr>
            <p:nvPr/>
          </p:nvSpPr>
          <p:spPr bwMode="auto">
            <a:xfrm>
              <a:off x="6388833" y="5778955"/>
              <a:ext cx="12308" cy="10538"/>
            </a:xfrm>
            <a:custGeom>
              <a:avLst/>
              <a:gdLst>
                <a:gd name="T0" fmla="*/ 1 w 15"/>
                <a:gd name="T1" fmla="*/ 0 h 17"/>
                <a:gd name="T2" fmla="*/ 1 w 15"/>
                <a:gd name="T3" fmla="*/ 0 h 17"/>
                <a:gd name="T4" fmla="*/ 1 w 15"/>
                <a:gd name="T5" fmla="*/ 0 h 17"/>
                <a:gd name="T6" fmla="*/ 0 w 15"/>
                <a:gd name="T7" fmla="*/ 0 h 17"/>
                <a:gd name="T8" fmla="*/ 1 w 15"/>
                <a:gd name="T9" fmla="*/ 0 h 17"/>
                <a:gd name="T10" fmla="*/ 1 w 15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7"/>
                <a:gd name="T20" fmla="*/ 15 w 15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7">
                  <a:moveTo>
                    <a:pt x="11" y="9"/>
                  </a:moveTo>
                  <a:lnTo>
                    <a:pt x="15" y="4"/>
                  </a:lnTo>
                  <a:lnTo>
                    <a:pt x="8" y="0"/>
                  </a:lnTo>
                  <a:lnTo>
                    <a:pt x="0" y="13"/>
                  </a:lnTo>
                  <a:lnTo>
                    <a:pt x="8" y="17"/>
                  </a:lnTo>
                  <a:lnTo>
                    <a:pt x="1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0" name="Freeform 831"/>
            <p:cNvSpPr>
              <a:spLocks/>
            </p:cNvSpPr>
            <p:nvPr/>
          </p:nvSpPr>
          <p:spPr bwMode="auto">
            <a:xfrm>
              <a:off x="5853425" y="5765782"/>
              <a:ext cx="35386" cy="10538"/>
            </a:xfrm>
            <a:custGeom>
              <a:avLst/>
              <a:gdLst>
                <a:gd name="T0" fmla="*/ 1 w 42"/>
                <a:gd name="T1" fmla="*/ 0 h 17"/>
                <a:gd name="T2" fmla="*/ 0 w 42"/>
                <a:gd name="T3" fmla="*/ 0 h 17"/>
                <a:gd name="T4" fmla="*/ 0 w 42"/>
                <a:gd name="T5" fmla="*/ 0 h 17"/>
                <a:gd name="T6" fmla="*/ 1 w 42"/>
                <a:gd name="T7" fmla="*/ 0 h 17"/>
                <a:gd name="T8" fmla="*/ 1 w 42"/>
                <a:gd name="T9" fmla="*/ 0 h 17"/>
                <a:gd name="T10" fmla="*/ 1 w 42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17"/>
                <a:gd name="T20" fmla="*/ 42 w 42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17">
                  <a:moveTo>
                    <a:pt x="42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42" y="17"/>
                  </a:lnTo>
                  <a:lnTo>
                    <a:pt x="40" y="17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1" name="Freeform 832"/>
            <p:cNvSpPr>
              <a:spLocks/>
            </p:cNvSpPr>
            <p:nvPr/>
          </p:nvSpPr>
          <p:spPr bwMode="auto">
            <a:xfrm>
              <a:off x="5887273" y="5765782"/>
              <a:ext cx="43079" cy="13172"/>
            </a:xfrm>
            <a:custGeom>
              <a:avLst/>
              <a:gdLst>
                <a:gd name="T0" fmla="*/ 1 w 52"/>
                <a:gd name="T1" fmla="*/ 0 h 21"/>
                <a:gd name="T2" fmla="*/ 1 w 52"/>
                <a:gd name="T3" fmla="*/ 0 h 21"/>
                <a:gd name="T4" fmla="*/ 1 w 52"/>
                <a:gd name="T5" fmla="*/ 0 h 21"/>
                <a:gd name="T6" fmla="*/ 0 w 52"/>
                <a:gd name="T7" fmla="*/ 0 h 21"/>
                <a:gd name="T8" fmla="*/ 1 w 52"/>
                <a:gd name="T9" fmla="*/ 0 h 21"/>
                <a:gd name="T10" fmla="*/ 1 w 52"/>
                <a:gd name="T11" fmla="*/ 0 h 21"/>
                <a:gd name="T12" fmla="*/ 1 w 52"/>
                <a:gd name="T13" fmla="*/ 0 h 21"/>
                <a:gd name="T14" fmla="*/ 1 w 52"/>
                <a:gd name="T15" fmla="*/ 0 h 21"/>
                <a:gd name="T16" fmla="*/ 1 w 52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21"/>
                <a:gd name="T29" fmla="*/ 52 w 52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21">
                  <a:moveTo>
                    <a:pt x="52" y="6"/>
                  </a:moveTo>
                  <a:lnTo>
                    <a:pt x="50" y="6"/>
                  </a:lnTo>
                  <a:lnTo>
                    <a:pt x="2" y="0"/>
                  </a:lnTo>
                  <a:lnTo>
                    <a:pt x="0" y="17"/>
                  </a:lnTo>
                  <a:lnTo>
                    <a:pt x="50" y="21"/>
                  </a:lnTo>
                  <a:lnTo>
                    <a:pt x="48" y="21"/>
                  </a:lnTo>
                  <a:lnTo>
                    <a:pt x="52" y="6"/>
                  </a:lnTo>
                  <a:lnTo>
                    <a:pt x="50" y="6"/>
                  </a:lnTo>
                  <a:lnTo>
                    <a:pt x="52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2" name="Freeform 833"/>
            <p:cNvSpPr>
              <a:spLocks/>
            </p:cNvSpPr>
            <p:nvPr/>
          </p:nvSpPr>
          <p:spPr bwMode="auto">
            <a:xfrm>
              <a:off x="5925736" y="5769734"/>
              <a:ext cx="53848" cy="15807"/>
            </a:xfrm>
            <a:custGeom>
              <a:avLst/>
              <a:gdLst>
                <a:gd name="T0" fmla="*/ 1 w 61"/>
                <a:gd name="T1" fmla="*/ 1 h 24"/>
                <a:gd name="T2" fmla="*/ 1 w 61"/>
                <a:gd name="T3" fmla="*/ 1 h 24"/>
                <a:gd name="T4" fmla="*/ 1 w 61"/>
                <a:gd name="T5" fmla="*/ 0 h 24"/>
                <a:gd name="T6" fmla="*/ 0 w 61"/>
                <a:gd name="T7" fmla="*/ 1 h 24"/>
                <a:gd name="T8" fmla="*/ 1 w 61"/>
                <a:gd name="T9" fmla="*/ 1 h 24"/>
                <a:gd name="T10" fmla="*/ 1 w 61"/>
                <a:gd name="T11" fmla="*/ 1 h 24"/>
                <a:gd name="T12" fmla="*/ 1 w 61"/>
                <a:gd name="T13" fmla="*/ 1 h 24"/>
                <a:gd name="T14" fmla="*/ 1 w 61"/>
                <a:gd name="T15" fmla="*/ 1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24"/>
                <a:gd name="T26" fmla="*/ 61 w 61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24">
                  <a:moveTo>
                    <a:pt x="61" y="9"/>
                  </a:moveTo>
                  <a:lnTo>
                    <a:pt x="59" y="9"/>
                  </a:lnTo>
                  <a:lnTo>
                    <a:pt x="4" y="0"/>
                  </a:lnTo>
                  <a:lnTo>
                    <a:pt x="0" y="15"/>
                  </a:lnTo>
                  <a:lnTo>
                    <a:pt x="58" y="24"/>
                  </a:lnTo>
                  <a:lnTo>
                    <a:pt x="61" y="9"/>
                  </a:lnTo>
                  <a:lnTo>
                    <a:pt x="59" y="9"/>
                  </a:lnTo>
                  <a:lnTo>
                    <a:pt x="61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3" name="Freeform 834"/>
            <p:cNvSpPr>
              <a:spLocks/>
            </p:cNvSpPr>
            <p:nvPr/>
          </p:nvSpPr>
          <p:spPr bwMode="auto">
            <a:xfrm>
              <a:off x="5974969" y="5776320"/>
              <a:ext cx="55387" cy="18441"/>
            </a:xfrm>
            <a:custGeom>
              <a:avLst/>
              <a:gdLst>
                <a:gd name="T0" fmla="*/ 1 w 65"/>
                <a:gd name="T1" fmla="*/ 0 h 31"/>
                <a:gd name="T2" fmla="*/ 1 w 65"/>
                <a:gd name="T3" fmla="*/ 0 h 31"/>
                <a:gd name="T4" fmla="*/ 1 w 65"/>
                <a:gd name="T5" fmla="*/ 0 h 31"/>
                <a:gd name="T6" fmla="*/ 0 w 65"/>
                <a:gd name="T7" fmla="*/ 0 h 31"/>
                <a:gd name="T8" fmla="*/ 1 w 65"/>
                <a:gd name="T9" fmla="*/ 0 h 31"/>
                <a:gd name="T10" fmla="*/ 1 w 65"/>
                <a:gd name="T11" fmla="*/ 0 h 31"/>
                <a:gd name="T12" fmla="*/ 1 w 65"/>
                <a:gd name="T13" fmla="*/ 0 h 31"/>
                <a:gd name="T14" fmla="*/ 1 w 65"/>
                <a:gd name="T15" fmla="*/ 0 h 31"/>
                <a:gd name="T16" fmla="*/ 1 w 65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"/>
                <a:gd name="T28" fmla="*/ 0 h 31"/>
                <a:gd name="T29" fmla="*/ 65 w 65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" h="31">
                  <a:moveTo>
                    <a:pt x="65" y="15"/>
                  </a:moveTo>
                  <a:lnTo>
                    <a:pt x="63" y="15"/>
                  </a:lnTo>
                  <a:lnTo>
                    <a:pt x="3" y="0"/>
                  </a:lnTo>
                  <a:lnTo>
                    <a:pt x="0" y="15"/>
                  </a:lnTo>
                  <a:lnTo>
                    <a:pt x="59" y="31"/>
                  </a:lnTo>
                  <a:lnTo>
                    <a:pt x="57" y="31"/>
                  </a:lnTo>
                  <a:lnTo>
                    <a:pt x="65" y="15"/>
                  </a:lnTo>
                  <a:lnTo>
                    <a:pt x="63" y="15"/>
                  </a:lnTo>
                  <a:lnTo>
                    <a:pt x="65" y="1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4" name="Freeform 835"/>
            <p:cNvSpPr>
              <a:spLocks/>
            </p:cNvSpPr>
            <p:nvPr/>
          </p:nvSpPr>
          <p:spPr bwMode="auto">
            <a:xfrm>
              <a:off x="6022664" y="5785541"/>
              <a:ext cx="35386" cy="19758"/>
            </a:xfrm>
            <a:custGeom>
              <a:avLst/>
              <a:gdLst>
                <a:gd name="T0" fmla="*/ 1 w 40"/>
                <a:gd name="T1" fmla="*/ 0 h 31"/>
                <a:gd name="T2" fmla="*/ 1 w 40"/>
                <a:gd name="T3" fmla="*/ 0 h 31"/>
                <a:gd name="T4" fmla="*/ 1 w 40"/>
                <a:gd name="T5" fmla="*/ 0 h 31"/>
                <a:gd name="T6" fmla="*/ 0 w 40"/>
                <a:gd name="T7" fmla="*/ 0 h 31"/>
                <a:gd name="T8" fmla="*/ 1 w 40"/>
                <a:gd name="T9" fmla="*/ 0 h 31"/>
                <a:gd name="T10" fmla="*/ 1 w 40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31"/>
                <a:gd name="T20" fmla="*/ 40 w 40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31">
                  <a:moveTo>
                    <a:pt x="37" y="25"/>
                  </a:moveTo>
                  <a:lnTo>
                    <a:pt x="40" y="1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33" y="31"/>
                  </a:lnTo>
                  <a:lnTo>
                    <a:pt x="37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5" name="Freeform 836"/>
            <p:cNvSpPr>
              <a:spLocks/>
            </p:cNvSpPr>
            <p:nvPr/>
          </p:nvSpPr>
          <p:spPr bwMode="auto">
            <a:xfrm>
              <a:off x="5514949" y="5570834"/>
              <a:ext cx="32309" cy="46103"/>
            </a:xfrm>
            <a:custGeom>
              <a:avLst/>
              <a:gdLst>
                <a:gd name="T0" fmla="*/ 0 w 36"/>
                <a:gd name="T1" fmla="*/ 0 h 71"/>
                <a:gd name="T2" fmla="*/ 1 w 36"/>
                <a:gd name="T3" fmla="*/ 0 h 71"/>
                <a:gd name="T4" fmla="*/ 1 w 36"/>
                <a:gd name="T5" fmla="*/ 0 h 71"/>
                <a:gd name="T6" fmla="*/ 1 w 36"/>
                <a:gd name="T7" fmla="*/ 0 h 71"/>
                <a:gd name="T8" fmla="*/ 0 w 36"/>
                <a:gd name="T9" fmla="*/ 0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71"/>
                <a:gd name="T17" fmla="*/ 36 w 36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71">
                  <a:moveTo>
                    <a:pt x="0" y="4"/>
                  </a:moveTo>
                  <a:lnTo>
                    <a:pt x="21" y="71"/>
                  </a:lnTo>
                  <a:lnTo>
                    <a:pt x="36" y="67"/>
                  </a:lnTo>
                  <a:lnTo>
                    <a:pt x="1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6" name="Freeform 837"/>
            <p:cNvSpPr>
              <a:spLocks/>
            </p:cNvSpPr>
            <p:nvPr/>
          </p:nvSpPr>
          <p:spPr bwMode="auto">
            <a:xfrm>
              <a:off x="5502641" y="5547124"/>
              <a:ext cx="24616" cy="27662"/>
            </a:xfrm>
            <a:custGeom>
              <a:avLst/>
              <a:gdLst>
                <a:gd name="T0" fmla="*/ 0 w 31"/>
                <a:gd name="T1" fmla="*/ 0 h 44"/>
                <a:gd name="T2" fmla="*/ 1 w 31"/>
                <a:gd name="T3" fmla="*/ 0 h 44"/>
                <a:gd name="T4" fmla="*/ 1 w 31"/>
                <a:gd name="T5" fmla="*/ 0 h 44"/>
                <a:gd name="T6" fmla="*/ 1 w 31"/>
                <a:gd name="T7" fmla="*/ 0 h 44"/>
                <a:gd name="T8" fmla="*/ 0 w 31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44"/>
                <a:gd name="T17" fmla="*/ 31 w 3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44">
                  <a:moveTo>
                    <a:pt x="0" y="6"/>
                  </a:moveTo>
                  <a:lnTo>
                    <a:pt x="16" y="44"/>
                  </a:lnTo>
                  <a:lnTo>
                    <a:pt x="31" y="40"/>
                  </a:lnTo>
                  <a:lnTo>
                    <a:pt x="16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7" name="Freeform 838"/>
            <p:cNvSpPr>
              <a:spLocks/>
            </p:cNvSpPr>
            <p:nvPr/>
          </p:nvSpPr>
          <p:spPr bwMode="auto">
            <a:xfrm>
              <a:off x="5490333" y="5531317"/>
              <a:ext cx="24616" cy="19758"/>
            </a:xfrm>
            <a:custGeom>
              <a:avLst/>
              <a:gdLst>
                <a:gd name="T0" fmla="*/ 1 w 27"/>
                <a:gd name="T1" fmla="*/ 0 h 37"/>
                <a:gd name="T2" fmla="*/ 1 w 27"/>
                <a:gd name="T3" fmla="*/ 0 h 37"/>
                <a:gd name="T4" fmla="*/ 1 w 27"/>
                <a:gd name="T5" fmla="*/ 0 h 37"/>
                <a:gd name="T6" fmla="*/ 1 w 27"/>
                <a:gd name="T7" fmla="*/ 0 h 37"/>
                <a:gd name="T8" fmla="*/ 1 w 27"/>
                <a:gd name="T9" fmla="*/ 0 h 37"/>
                <a:gd name="T10" fmla="*/ 1 w 27"/>
                <a:gd name="T11" fmla="*/ 0 h 37"/>
                <a:gd name="T12" fmla="*/ 1 w 27"/>
                <a:gd name="T13" fmla="*/ 0 h 37"/>
                <a:gd name="T14" fmla="*/ 0 w 27"/>
                <a:gd name="T15" fmla="*/ 0 h 37"/>
                <a:gd name="T16" fmla="*/ 1 w 27"/>
                <a:gd name="T17" fmla="*/ 0 h 37"/>
                <a:gd name="T18" fmla="*/ 1 w 27"/>
                <a:gd name="T19" fmla="*/ 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37"/>
                <a:gd name="T32" fmla="*/ 27 w 27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37">
                  <a:moveTo>
                    <a:pt x="3" y="0"/>
                  </a:moveTo>
                  <a:lnTo>
                    <a:pt x="2" y="8"/>
                  </a:lnTo>
                  <a:lnTo>
                    <a:pt x="11" y="37"/>
                  </a:lnTo>
                  <a:lnTo>
                    <a:pt x="27" y="31"/>
                  </a:lnTo>
                  <a:lnTo>
                    <a:pt x="17" y="2"/>
                  </a:lnTo>
                  <a:lnTo>
                    <a:pt x="15" y="10"/>
                  </a:lnTo>
                  <a:lnTo>
                    <a:pt x="3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8" name="Freeform 839"/>
            <p:cNvSpPr>
              <a:spLocks/>
            </p:cNvSpPr>
            <p:nvPr/>
          </p:nvSpPr>
          <p:spPr bwMode="auto">
            <a:xfrm>
              <a:off x="5494949" y="5522097"/>
              <a:ext cx="15385" cy="14489"/>
            </a:xfrm>
            <a:custGeom>
              <a:avLst/>
              <a:gdLst>
                <a:gd name="T0" fmla="*/ 1 w 20"/>
                <a:gd name="T1" fmla="*/ 0 h 19"/>
                <a:gd name="T2" fmla="*/ 1 w 20"/>
                <a:gd name="T3" fmla="*/ 0 h 19"/>
                <a:gd name="T4" fmla="*/ 0 w 20"/>
                <a:gd name="T5" fmla="*/ 1 h 19"/>
                <a:gd name="T6" fmla="*/ 1 w 20"/>
                <a:gd name="T7" fmla="*/ 1 h 19"/>
                <a:gd name="T8" fmla="*/ 1 w 20"/>
                <a:gd name="T9" fmla="*/ 1 h 19"/>
                <a:gd name="T10" fmla="*/ 1 w 20"/>
                <a:gd name="T11" fmla="*/ 1 h 19"/>
                <a:gd name="T12" fmla="*/ 1 w 20"/>
                <a:gd name="T13" fmla="*/ 0 h 19"/>
                <a:gd name="T14" fmla="*/ 1 w 20"/>
                <a:gd name="T15" fmla="*/ 0 h 19"/>
                <a:gd name="T16" fmla="*/ 1 w 20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19"/>
                <a:gd name="T29" fmla="*/ 20 w 20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19">
                  <a:moveTo>
                    <a:pt x="10" y="0"/>
                  </a:moveTo>
                  <a:lnTo>
                    <a:pt x="8" y="0"/>
                  </a:lnTo>
                  <a:lnTo>
                    <a:pt x="0" y="9"/>
                  </a:lnTo>
                  <a:lnTo>
                    <a:pt x="12" y="19"/>
                  </a:lnTo>
                  <a:lnTo>
                    <a:pt x="20" y="11"/>
                  </a:lnTo>
                  <a:lnTo>
                    <a:pt x="18" y="13"/>
                  </a:lnTo>
                  <a:lnTo>
                    <a:pt x="10" y="0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39" name="Freeform 840"/>
            <p:cNvSpPr>
              <a:spLocks/>
            </p:cNvSpPr>
            <p:nvPr/>
          </p:nvSpPr>
          <p:spPr bwMode="auto">
            <a:xfrm>
              <a:off x="5502641" y="5516828"/>
              <a:ext cx="16924" cy="14489"/>
            </a:xfrm>
            <a:custGeom>
              <a:avLst/>
              <a:gdLst>
                <a:gd name="T0" fmla="*/ 1 w 19"/>
                <a:gd name="T1" fmla="*/ 0 h 25"/>
                <a:gd name="T2" fmla="*/ 1 w 19"/>
                <a:gd name="T3" fmla="*/ 0 h 25"/>
                <a:gd name="T4" fmla="*/ 0 w 19"/>
                <a:gd name="T5" fmla="*/ 0 h 25"/>
                <a:gd name="T6" fmla="*/ 1 w 19"/>
                <a:gd name="T7" fmla="*/ 0 h 25"/>
                <a:gd name="T8" fmla="*/ 1 w 19"/>
                <a:gd name="T9" fmla="*/ 0 h 25"/>
                <a:gd name="T10" fmla="*/ 1 w 19"/>
                <a:gd name="T11" fmla="*/ 0 h 25"/>
                <a:gd name="T12" fmla="*/ 1 w 19"/>
                <a:gd name="T13" fmla="*/ 0 h 25"/>
                <a:gd name="T14" fmla="*/ 1 w 19"/>
                <a:gd name="T15" fmla="*/ 0 h 25"/>
                <a:gd name="T16" fmla="*/ 1 w 19"/>
                <a:gd name="T17" fmla="*/ 0 h 25"/>
                <a:gd name="T18" fmla="*/ 1 w 19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5"/>
                <a:gd name="T32" fmla="*/ 19 w 19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5">
                  <a:moveTo>
                    <a:pt x="19" y="2"/>
                  </a:moveTo>
                  <a:lnTo>
                    <a:pt x="12" y="4"/>
                  </a:lnTo>
                  <a:lnTo>
                    <a:pt x="0" y="12"/>
                  </a:lnTo>
                  <a:lnTo>
                    <a:pt x="8" y="25"/>
                  </a:lnTo>
                  <a:lnTo>
                    <a:pt x="19" y="17"/>
                  </a:lnTo>
                  <a:lnTo>
                    <a:pt x="12" y="17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0" name="Freeform 841"/>
            <p:cNvSpPr>
              <a:spLocks/>
            </p:cNvSpPr>
            <p:nvPr/>
          </p:nvSpPr>
          <p:spPr bwMode="auto">
            <a:xfrm>
              <a:off x="5514949" y="5518145"/>
              <a:ext cx="20001" cy="13172"/>
            </a:xfrm>
            <a:custGeom>
              <a:avLst/>
              <a:gdLst>
                <a:gd name="T0" fmla="*/ 1 w 25"/>
                <a:gd name="T1" fmla="*/ 0 h 23"/>
                <a:gd name="T2" fmla="*/ 1 w 25"/>
                <a:gd name="T3" fmla="*/ 0 h 23"/>
                <a:gd name="T4" fmla="*/ 1 w 25"/>
                <a:gd name="T5" fmla="*/ 0 h 23"/>
                <a:gd name="T6" fmla="*/ 0 w 25"/>
                <a:gd name="T7" fmla="*/ 0 h 23"/>
                <a:gd name="T8" fmla="*/ 1 w 25"/>
                <a:gd name="T9" fmla="*/ 0 h 23"/>
                <a:gd name="T10" fmla="*/ 1 w 25"/>
                <a:gd name="T11" fmla="*/ 0 h 23"/>
                <a:gd name="T12" fmla="*/ 1 w 25"/>
                <a:gd name="T13" fmla="*/ 0 h 23"/>
                <a:gd name="T14" fmla="*/ 1 w 25"/>
                <a:gd name="T15" fmla="*/ 0 h 23"/>
                <a:gd name="T16" fmla="*/ 1 w 25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3"/>
                <a:gd name="T29" fmla="*/ 25 w 25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3">
                  <a:moveTo>
                    <a:pt x="25" y="10"/>
                  </a:moveTo>
                  <a:lnTo>
                    <a:pt x="23" y="10"/>
                  </a:lnTo>
                  <a:lnTo>
                    <a:pt x="7" y="0"/>
                  </a:lnTo>
                  <a:lnTo>
                    <a:pt x="0" y="15"/>
                  </a:lnTo>
                  <a:lnTo>
                    <a:pt x="15" y="23"/>
                  </a:lnTo>
                  <a:lnTo>
                    <a:pt x="13" y="21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5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1" name="Freeform 842"/>
            <p:cNvSpPr>
              <a:spLocks/>
            </p:cNvSpPr>
            <p:nvPr/>
          </p:nvSpPr>
          <p:spPr bwMode="auto">
            <a:xfrm>
              <a:off x="5525719" y="5522097"/>
              <a:ext cx="44617" cy="34248"/>
            </a:xfrm>
            <a:custGeom>
              <a:avLst/>
              <a:gdLst>
                <a:gd name="T0" fmla="*/ 1 w 56"/>
                <a:gd name="T1" fmla="*/ 0 h 53"/>
                <a:gd name="T2" fmla="*/ 1 w 56"/>
                <a:gd name="T3" fmla="*/ 0 h 53"/>
                <a:gd name="T4" fmla="*/ 1 w 56"/>
                <a:gd name="T5" fmla="*/ 0 h 53"/>
                <a:gd name="T6" fmla="*/ 0 w 56"/>
                <a:gd name="T7" fmla="*/ 0 h 53"/>
                <a:gd name="T8" fmla="*/ 1 w 56"/>
                <a:gd name="T9" fmla="*/ 0 h 53"/>
                <a:gd name="T10" fmla="*/ 1 w 56"/>
                <a:gd name="T11" fmla="*/ 0 h 53"/>
                <a:gd name="T12" fmla="*/ 1 w 56"/>
                <a:gd name="T13" fmla="*/ 0 h 53"/>
                <a:gd name="T14" fmla="*/ 1 w 56"/>
                <a:gd name="T15" fmla="*/ 0 h 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3"/>
                <a:gd name="T26" fmla="*/ 56 w 56"/>
                <a:gd name="T27" fmla="*/ 53 h 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3">
                  <a:moveTo>
                    <a:pt x="56" y="44"/>
                  </a:moveTo>
                  <a:lnTo>
                    <a:pt x="56" y="42"/>
                  </a:lnTo>
                  <a:lnTo>
                    <a:pt x="12" y="0"/>
                  </a:lnTo>
                  <a:lnTo>
                    <a:pt x="0" y="11"/>
                  </a:lnTo>
                  <a:lnTo>
                    <a:pt x="44" y="53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6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2" name="Freeform 843"/>
            <p:cNvSpPr>
              <a:spLocks/>
            </p:cNvSpPr>
            <p:nvPr/>
          </p:nvSpPr>
          <p:spPr bwMode="auto">
            <a:xfrm>
              <a:off x="5559567" y="5549758"/>
              <a:ext cx="46156" cy="35565"/>
            </a:xfrm>
            <a:custGeom>
              <a:avLst/>
              <a:gdLst>
                <a:gd name="T0" fmla="*/ 1 w 52"/>
                <a:gd name="T1" fmla="*/ 0 h 57"/>
                <a:gd name="T2" fmla="*/ 1 w 52"/>
                <a:gd name="T3" fmla="*/ 0 h 57"/>
                <a:gd name="T4" fmla="*/ 1 w 52"/>
                <a:gd name="T5" fmla="*/ 0 h 57"/>
                <a:gd name="T6" fmla="*/ 0 w 52"/>
                <a:gd name="T7" fmla="*/ 0 h 57"/>
                <a:gd name="T8" fmla="*/ 1 w 52"/>
                <a:gd name="T9" fmla="*/ 0 h 57"/>
                <a:gd name="T10" fmla="*/ 1 w 52"/>
                <a:gd name="T11" fmla="*/ 0 h 57"/>
                <a:gd name="T12" fmla="*/ 1 w 52"/>
                <a:gd name="T13" fmla="*/ 0 h 57"/>
                <a:gd name="T14" fmla="*/ 1 w 52"/>
                <a:gd name="T15" fmla="*/ 0 h 57"/>
                <a:gd name="T16" fmla="*/ 1 w 52"/>
                <a:gd name="T17" fmla="*/ 0 h 57"/>
                <a:gd name="T18" fmla="*/ 1 w 52"/>
                <a:gd name="T19" fmla="*/ 0 h 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"/>
                <a:gd name="T31" fmla="*/ 0 h 57"/>
                <a:gd name="T32" fmla="*/ 52 w 52"/>
                <a:gd name="T33" fmla="*/ 57 h 5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" h="57">
                  <a:moveTo>
                    <a:pt x="46" y="42"/>
                  </a:moveTo>
                  <a:lnTo>
                    <a:pt x="52" y="44"/>
                  </a:lnTo>
                  <a:lnTo>
                    <a:pt x="12" y="0"/>
                  </a:lnTo>
                  <a:lnTo>
                    <a:pt x="0" y="9"/>
                  </a:lnTo>
                  <a:lnTo>
                    <a:pt x="39" y="55"/>
                  </a:lnTo>
                  <a:lnTo>
                    <a:pt x="44" y="57"/>
                  </a:lnTo>
                  <a:lnTo>
                    <a:pt x="39" y="55"/>
                  </a:lnTo>
                  <a:lnTo>
                    <a:pt x="40" y="57"/>
                  </a:lnTo>
                  <a:lnTo>
                    <a:pt x="44" y="57"/>
                  </a:lnTo>
                  <a:lnTo>
                    <a:pt x="46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3" name="Freeform 844"/>
            <p:cNvSpPr>
              <a:spLocks/>
            </p:cNvSpPr>
            <p:nvPr/>
          </p:nvSpPr>
          <p:spPr bwMode="auto">
            <a:xfrm>
              <a:off x="5601107" y="5576103"/>
              <a:ext cx="18462" cy="10538"/>
            </a:xfrm>
            <a:custGeom>
              <a:avLst/>
              <a:gdLst>
                <a:gd name="T0" fmla="*/ 0 w 25"/>
                <a:gd name="T1" fmla="*/ 0 h 17"/>
                <a:gd name="T2" fmla="*/ 0 w 25"/>
                <a:gd name="T3" fmla="*/ 0 h 17"/>
                <a:gd name="T4" fmla="*/ 0 w 25"/>
                <a:gd name="T5" fmla="*/ 0 h 17"/>
                <a:gd name="T6" fmla="*/ 0 w 25"/>
                <a:gd name="T7" fmla="*/ 0 h 17"/>
                <a:gd name="T8" fmla="*/ 0 w 25"/>
                <a:gd name="T9" fmla="*/ 0 h 17"/>
                <a:gd name="T10" fmla="*/ 0 w 25"/>
                <a:gd name="T11" fmla="*/ 0 h 17"/>
                <a:gd name="T12" fmla="*/ 0 w 25"/>
                <a:gd name="T13" fmla="*/ 0 h 17"/>
                <a:gd name="T14" fmla="*/ 0 w 25"/>
                <a:gd name="T15" fmla="*/ 0 h 17"/>
                <a:gd name="T16" fmla="*/ 0 w 25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17"/>
                <a:gd name="T29" fmla="*/ 25 w 25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17">
                  <a:moveTo>
                    <a:pt x="21" y="2"/>
                  </a:moveTo>
                  <a:lnTo>
                    <a:pt x="25" y="2"/>
                  </a:lnTo>
                  <a:lnTo>
                    <a:pt x="2" y="0"/>
                  </a:lnTo>
                  <a:lnTo>
                    <a:pt x="0" y="15"/>
                  </a:lnTo>
                  <a:lnTo>
                    <a:pt x="23" y="17"/>
                  </a:lnTo>
                  <a:lnTo>
                    <a:pt x="25" y="17"/>
                  </a:lnTo>
                  <a:lnTo>
                    <a:pt x="23" y="17"/>
                  </a:lnTo>
                  <a:lnTo>
                    <a:pt x="25" y="17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4" name="Freeform 845"/>
            <p:cNvSpPr>
              <a:spLocks/>
            </p:cNvSpPr>
            <p:nvPr/>
          </p:nvSpPr>
          <p:spPr bwMode="auto">
            <a:xfrm>
              <a:off x="5618031" y="5574785"/>
              <a:ext cx="18462" cy="11855"/>
            </a:xfrm>
            <a:custGeom>
              <a:avLst/>
              <a:gdLst>
                <a:gd name="T0" fmla="*/ 1 w 22"/>
                <a:gd name="T1" fmla="*/ 0 h 19"/>
                <a:gd name="T2" fmla="*/ 1 w 22"/>
                <a:gd name="T3" fmla="*/ 0 h 19"/>
                <a:gd name="T4" fmla="*/ 0 w 22"/>
                <a:gd name="T5" fmla="*/ 0 h 19"/>
                <a:gd name="T6" fmla="*/ 1 w 22"/>
                <a:gd name="T7" fmla="*/ 0 h 19"/>
                <a:gd name="T8" fmla="*/ 1 w 22"/>
                <a:gd name="T9" fmla="*/ 0 h 19"/>
                <a:gd name="T10" fmla="*/ 1 w 22"/>
                <a:gd name="T11" fmla="*/ 0 h 19"/>
                <a:gd name="T12" fmla="*/ 1 w 22"/>
                <a:gd name="T13" fmla="*/ 0 h 19"/>
                <a:gd name="T14" fmla="*/ 1 w 22"/>
                <a:gd name="T15" fmla="*/ 0 h 19"/>
                <a:gd name="T16" fmla="*/ 1 w 22"/>
                <a:gd name="T17" fmla="*/ 0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19"/>
                <a:gd name="T29" fmla="*/ 22 w 22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19">
                  <a:moveTo>
                    <a:pt x="22" y="0"/>
                  </a:moveTo>
                  <a:lnTo>
                    <a:pt x="20" y="0"/>
                  </a:lnTo>
                  <a:lnTo>
                    <a:pt x="0" y="4"/>
                  </a:lnTo>
                  <a:lnTo>
                    <a:pt x="4" y="19"/>
                  </a:lnTo>
                  <a:lnTo>
                    <a:pt x="22" y="15"/>
                  </a:lnTo>
                  <a:lnTo>
                    <a:pt x="20" y="15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5" name="Freeform 846"/>
            <p:cNvSpPr>
              <a:spLocks/>
            </p:cNvSpPr>
            <p:nvPr/>
          </p:nvSpPr>
          <p:spPr bwMode="auto">
            <a:xfrm>
              <a:off x="5634955" y="5574785"/>
              <a:ext cx="20001" cy="11855"/>
            </a:xfrm>
            <a:custGeom>
              <a:avLst/>
              <a:gdLst>
                <a:gd name="T0" fmla="*/ 1 w 25"/>
                <a:gd name="T1" fmla="*/ 0 h 19"/>
                <a:gd name="T2" fmla="*/ 1 w 25"/>
                <a:gd name="T3" fmla="*/ 0 h 19"/>
                <a:gd name="T4" fmla="*/ 1 w 25"/>
                <a:gd name="T5" fmla="*/ 0 h 19"/>
                <a:gd name="T6" fmla="*/ 0 w 25"/>
                <a:gd name="T7" fmla="*/ 0 h 19"/>
                <a:gd name="T8" fmla="*/ 1 w 25"/>
                <a:gd name="T9" fmla="*/ 0 h 19"/>
                <a:gd name="T10" fmla="*/ 1 w 25"/>
                <a:gd name="T11" fmla="*/ 0 h 19"/>
                <a:gd name="T12" fmla="*/ 1 w 25"/>
                <a:gd name="T13" fmla="*/ 0 h 19"/>
                <a:gd name="T14" fmla="*/ 1 w 25"/>
                <a:gd name="T15" fmla="*/ 0 h 19"/>
                <a:gd name="T16" fmla="*/ 1 w 25"/>
                <a:gd name="T17" fmla="*/ 0 h 19"/>
                <a:gd name="T18" fmla="*/ 1 w 25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9"/>
                <a:gd name="T32" fmla="*/ 25 w 25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9">
                  <a:moveTo>
                    <a:pt x="25" y="6"/>
                  </a:moveTo>
                  <a:lnTo>
                    <a:pt x="19" y="2"/>
                  </a:lnTo>
                  <a:lnTo>
                    <a:pt x="2" y="0"/>
                  </a:lnTo>
                  <a:lnTo>
                    <a:pt x="0" y="15"/>
                  </a:lnTo>
                  <a:lnTo>
                    <a:pt x="17" y="19"/>
                  </a:lnTo>
                  <a:lnTo>
                    <a:pt x="13" y="15"/>
                  </a:lnTo>
                  <a:lnTo>
                    <a:pt x="25" y="6"/>
                  </a:lnTo>
                  <a:lnTo>
                    <a:pt x="23" y="4"/>
                  </a:lnTo>
                  <a:lnTo>
                    <a:pt x="19" y="2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6" name="Freeform 847"/>
            <p:cNvSpPr>
              <a:spLocks/>
            </p:cNvSpPr>
            <p:nvPr/>
          </p:nvSpPr>
          <p:spPr bwMode="auto">
            <a:xfrm>
              <a:off x="5647263" y="5578737"/>
              <a:ext cx="55387" cy="47420"/>
            </a:xfrm>
            <a:custGeom>
              <a:avLst/>
              <a:gdLst>
                <a:gd name="T0" fmla="*/ 1 w 69"/>
                <a:gd name="T1" fmla="*/ 0 h 80"/>
                <a:gd name="T2" fmla="*/ 1 w 69"/>
                <a:gd name="T3" fmla="*/ 0 h 80"/>
                <a:gd name="T4" fmla="*/ 0 w 69"/>
                <a:gd name="T5" fmla="*/ 0 h 80"/>
                <a:gd name="T6" fmla="*/ 1 w 69"/>
                <a:gd name="T7" fmla="*/ 0 h 80"/>
                <a:gd name="T8" fmla="*/ 1 w 69"/>
                <a:gd name="T9" fmla="*/ 0 h 80"/>
                <a:gd name="T10" fmla="*/ 1 w 69"/>
                <a:gd name="T11" fmla="*/ 0 h 80"/>
                <a:gd name="T12" fmla="*/ 1 w 69"/>
                <a:gd name="T13" fmla="*/ 0 h 80"/>
                <a:gd name="T14" fmla="*/ 1 w 69"/>
                <a:gd name="T15" fmla="*/ 0 h 80"/>
                <a:gd name="T16" fmla="*/ 1 w 69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9"/>
                <a:gd name="T28" fmla="*/ 0 h 80"/>
                <a:gd name="T29" fmla="*/ 69 w 69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9" h="80">
                  <a:moveTo>
                    <a:pt x="69" y="69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56" y="79"/>
                  </a:lnTo>
                  <a:lnTo>
                    <a:pt x="58" y="80"/>
                  </a:lnTo>
                  <a:lnTo>
                    <a:pt x="56" y="79"/>
                  </a:lnTo>
                  <a:lnTo>
                    <a:pt x="58" y="79"/>
                  </a:lnTo>
                  <a:lnTo>
                    <a:pt x="58" y="80"/>
                  </a:lnTo>
                  <a:lnTo>
                    <a:pt x="69" y="6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7" name="Freeform 848"/>
            <p:cNvSpPr>
              <a:spLocks/>
            </p:cNvSpPr>
            <p:nvPr/>
          </p:nvSpPr>
          <p:spPr bwMode="auto">
            <a:xfrm>
              <a:off x="5691880" y="5619571"/>
              <a:ext cx="75388" cy="55323"/>
            </a:xfrm>
            <a:custGeom>
              <a:avLst/>
              <a:gdLst>
                <a:gd name="T0" fmla="*/ 1 w 88"/>
                <a:gd name="T1" fmla="*/ 0 h 90"/>
                <a:gd name="T2" fmla="*/ 1 w 88"/>
                <a:gd name="T3" fmla="*/ 0 h 90"/>
                <a:gd name="T4" fmla="*/ 1 w 88"/>
                <a:gd name="T5" fmla="*/ 0 h 90"/>
                <a:gd name="T6" fmla="*/ 0 w 88"/>
                <a:gd name="T7" fmla="*/ 0 h 90"/>
                <a:gd name="T8" fmla="*/ 1 w 88"/>
                <a:gd name="T9" fmla="*/ 0 h 90"/>
                <a:gd name="T10" fmla="*/ 1 w 88"/>
                <a:gd name="T11" fmla="*/ 0 h 90"/>
                <a:gd name="T12" fmla="*/ 1 w 88"/>
                <a:gd name="T13" fmla="*/ 0 h 90"/>
                <a:gd name="T14" fmla="*/ 1 w 88"/>
                <a:gd name="T15" fmla="*/ 0 h 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8"/>
                <a:gd name="T25" fmla="*/ 0 h 90"/>
                <a:gd name="T26" fmla="*/ 88 w 88"/>
                <a:gd name="T27" fmla="*/ 90 h 9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8" h="90">
                  <a:moveTo>
                    <a:pt x="88" y="81"/>
                  </a:moveTo>
                  <a:lnTo>
                    <a:pt x="86" y="81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74" y="90"/>
                  </a:lnTo>
                  <a:lnTo>
                    <a:pt x="88" y="81"/>
                  </a:lnTo>
                  <a:lnTo>
                    <a:pt x="86" y="81"/>
                  </a:lnTo>
                  <a:lnTo>
                    <a:pt x="88" y="8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8" name="Freeform 849"/>
            <p:cNvSpPr>
              <a:spLocks/>
            </p:cNvSpPr>
            <p:nvPr/>
          </p:nvSpPr>
          <p:spPr bwMode="auto">
            <a:xfrm>
              <a:off x="5754960" y="5669625"/>
              <a:ext cx="101543" cy="106695"/>
            </a:xfrm>
            <a:custGeom>
              <a:avLst/>
              <a:gdLst>
                <a:gd name="T0" fmla="*/ 1 w 119"/>
                <a:gd name="T1" fmla="*/ 0 h 174"/>
                <a:gd name="T2" fmla="*/ 1 w 119"/>
                <a:gd name="T3" fmla="*/ 0 h 174"/>
                <a:gd name="T4" fmla="*/ 1 w 119"/>
                <a:gd name="T5" fmla="*/ 0 h 174"/>
                <a:gd name="T6" fmla="*/ 0 w 119"/>
                <a:gd name="T7" fmla="*/ 0 h 174"/>
                <a:gd name="T8" fmla="*/ 1 w 119"/>
                <a:gd name="T9" fmla="*/ 0 h 174"/>
                <a:gd name="T10" fmla="*/ 1 w 119"/>
                <a:gd name="T11" fmla="*/ 0 h 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"/>
                <a:gd name="T19" fmla="*/ 0 h 174"/>
                <a:gd name="T20" fmla="*/ 119 w 119"/>
                <a:gd name="T21" fmla="*/ 174 h 1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" h="174">
                  <a:moveTo>
                    <a:pt x="114" y="170"/>
                  </a:moveTo>
                  <a:lnTo>
                    <a:pt x="119" y="165"/>
                  </a:lnTo>
                  <a:lnTo>
                    <a:pt x="14" y="0"/>
                  </a:lnTo>
                  <a:lnTo>
                    <a:pt x="0" y="9"/>
                  </a:lnTo>
                  <a:lnTo>
                    <a:pt x="106" y="174"/>
                  </a:lnTo>
                  <a:lnTo>
                    <a:pt x="114" y="17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49" name="Freeform 850"/>
            <p:cNvSpPr>
              <a:spLocks/>
            </p:cNvSpPr>
            <p:nvPr/>
          </p:nvSpPr>
          <p:spPr bwMode="auto">
            <a:xfrm>
              <a:off x="5099547" y="5511559"/>
              <a:ext cx="36925" cy="19758"/>
            </a:xfrm>
            <a:custGeom>
              <a:avLst/>
              <a:gdLst>
                <a:gd name="T0" fmla="*/ 1 w 42"/>
                <a:gd name="T1" fmla="*/ 0 h 33"/>
                <a:gd name="T2" fmla="*/ 1 w 42"/>
                <a:gd name="T3" fmla="*/ 0 h 33"/>
                <a:gd name="T4" fmla="*/ 1 w 42"/>
                <a:gd name="T5" fmla="*/ 0 h 33"/>
                <a:gd name="T6" fmla="*/ 0 w 42"/>
                <a:gd name="T7" fmla="*/ 0 h 33"/>
                <a:gd name="T8" fmla="*/ 1 w 42"/>
                <a:gd name="T9" fmla="*/ 0 h 33"/>
                <a:gd name="T10" fmla="*/ 1 w 42"/>
                <a:gd name="T11" fmla="*/ 0 h 33"/>
                <a:gd name="T12" fmla="*/ 1 w 42"/>
                <a:gd name="T13" fmla="*/ 0 h 33"/>
                <a:gd name="T14" fmla="*/ 1 w 42"/>
                <a:gd name="T15" fmla="*/ 0 h 33"/>
                <a:gd name="T16" fmla="*/ 1 w 42"/>
                <a:gd name="T17" fmla="*/ 0 h 33"/>
                <a:gd name="T18" fmla="*/ 1 w 42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33"/>
                <a:gd name="T32" fmla="*/ 42 w 42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33">
                  <a:moveTo>
                    <a:pt x="40" y="16"/>
                  </a:moveTo>
                  <a:lnTo>
                    <a:pt x="42" y="18"/>
                  </a:lnTo>
                  <a:lnTo>
                    <a:pt x="6" y="0"/>
                  </a:lnTo>
                  <a:lnTo>
                    <a:pt x="0" y="16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37" y="31"/>
                  </a:lnTo>
                  <a:lnTo>
                    <a:pt x="37" y="33"/>
                  </a:lnTo>
                  <a:lnTo>
                    <a:pt x="39" y="33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0" name="Freeform 851"/>
            <p:cNvSpPr>
              <a:spLocks/>
            </p:cNvSpPr>
            <p:nvPr/>
          </p:nvSpPr>
          <p:spPr bwMode="auto">
            <a:xfrm>
              <a:off x="5134933" y="5520779"/>
              <a:ext cx="69234" cy="17124"/>
            </a:xfrm>
            <a:custGeom>
              <a:avLst/>
              <a:gdLst>
                <a:gd name="T0" fmla="*/ 1 w 86"/>
                <a:gd name="T1" fmla="*/ 0 h 29"/>
                <a:gd name="T2" fmla="*/ 1 w 86"/>
                <a:gd name="T3" fmla="*/ 0 h 29"/>
                <a:gd name="T4" fmla="*/ 0 w 86"/>
                <a:gd name="T5" fmla="*/ 0 h 29"/>
                <a:gd name="T6" fmla="*/ 1 w 86"/>
                <a:gd name="T7" fmla="*/ 0 h 29"/>
                <a:gd name="T8" fmla="*/ 1 w 86"/>
                <a:gd name="T9" fmla="*/ 0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"/>
                <a:gd name="T16" fmla="*/ 0 h 29"/>
                <a:gd name="T17" fmla="*/ 86 w 86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" h="29">
                  <a:moveTo>
                    <a:pt x="86" y="11"/>
                  </a:moveTo>
                  <a:lnTo>
                    <a:pt x="1" y="0"/>
                  </a:lnTo>
                  <a:lnTo>
                    <a:pt x="0" y="17"/>
                  </a:lnTo>
                  <a:lnTo>
                    <a:pt x="84" y="29"/>
                  </a:lnTo>
                  <a:lnTo>
                    <a:pt x="86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1" name="Freeform 852"/>
            <p:cNvSpPr>
              <a:spLocks/>
            </p:cNvSpPr>
            <p:nvPr/>
          </p:nvSpPr>
          <p:spPr bwMode="auto">
            <a:xfrm>
              <a:off x="5202628" y="5527366"/>
              <a:ext cx="52310" cy="14489"/>
            </a:xfrm>
            <a:custGeom>
              <a:avLst/>
              <a:gdLst>
                <a:gd name="T0" fmla="*/ 1 w 61"/>
                <a:gd name="T1" fmla="*/ 0 h 23"/>
                <a:gd name="T2" fmla="*/ 1 w 61"/>
                <a:gd name="T3" fmla="*/ 0 h 23"/>
                <a:gd name="T4" fmla="*/ 1 w 61"/>
                <a:gd name="T5" fmla="*/ 0 h 23"/>
                <a:gd name="T6" fmla="*/ 0 w 61"/>
                <a:gd name="T7" fmla="*/ 0 h 23"/>
                <a:gd name="T8" fmla="*/ 1 w 61"/>
                <a:gd name="T9" fmla="*/ 0 h 23"/>
                <a:gd name="T10" fmla="*/ 1 w 61"/>
                <a:gd name="T11" fmla="*/ 0 h 23"/>
                <a:gd name="T12" fmla="*/ 1 w 61"/>
                <a:gd name="T13" fmla="*/ 0 h 23"/>
                <a:gd name="T14" fmla="*/ 1 w 61"/>
                <a:gd name="T15" fmla="*/ 0 h 23"/>
                <a:gd name="T16" fmla="*/ 1 w 61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1"/>
                <a:gd name="T28" fmla="*/ 0 h 23"/>
                <a:gd name="T29" fmla="*/ 61 w 61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1" h="23">
                  <a:moveTo>
                    <a:pt x="61" y="8"/>
                  </a:moveTo>
                  <a:lnTo>
                    <a:pt x="60" y="8"/>
                  </a:lnTo>
                  <a:lnTo>
                    <a:pt x="2" y="0"/>
                  </a:lnTo>
                  <a:lnTo>
                    <a:pt x="0" y="18"/>
                  </a:lnTo>
                  <a:lnTo>
                    <a:pt x="58" y="23"/>
                  </a:lnTo>
                  <a:lnTo>
                    <a:pt x="56" y="23"/>
                  </a:lnTo>
                  <a:lnTo>
                    <a:pt x="61" y="8"/>
                  </a:lnTo>
                  <a:lnTo>
                    <a:pt x="60" y="8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2" name="Freeform 853"/>
            <p:cNvSpPr>
              <a:spLocks/>
            </p:cNvSpPr>
            <p:nvPr/>
          </p:nvSpPr>
          <p:spPr bwMode="auto">
            <a:xfrm>
              <a:off x="5250323" y="5532634"/>
              <a:ext cx="73849" cy="27662"/>
            </a:xfrm>
            <a:custGeom>
              <a:avLst/>
              <a:gdLst>
                <a:gd name="T0" fmla="*/ 1 w 88"/>
                <a:gd name="T1" fmla="*/ 0 h 44"/>
                <a:gd name="T2" fmla="*/ 1 w 88"/>
                <a:gd name="T3" fmla="*/ 0 h 44"/>
                <a:gd name="T4" fmla="*/ 1 w 88"/>
                <a:gd name="T5" fmla="*/ 0 h 44"/>
                <a:gd name="T6" fmla="*/ 0 w 88"/>
                <a:gd name="T7" fmla="*/ 0 h 44"/>
                <a:gd name="T8" fmla="*/ 1 w 88"/>
                <a:gd name="T9" fmla="*/ 0 h 44"/>
                <a:gd name="T10" fmla="*/ 1 w 88"/>
                <a:gd name="T11" fmla="*/ 0 h 44"/>
                <a:gd name="T12" fmla="*/ 1 w 88"/>
                <a:gd name="T13" fmla="*/ 0 h 44"/>
                <a:gd name="T14" fmla="*/ 1 w 88"/>
                <a:gd name="T15" fmla="*/ 0 h 4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8"/>
                <a:gd name="T25" fmla="*/ 0 h 44"/>
                <a:gd name="T26" fmla="*/ 88 w 88"/>
                <a:gd name="T27" fmla="*/ 44 h 4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8" h="44">
                  <a:moveTo>
                    <a:pt x="88" y="29"/>
                  </a:moveTo>
                  <a:lnTo>
                    <a:pt x="86" y="29"/>
                  </a:lnTo>
                  <a:lnTo>
                    <a:pt x="5" y="0"/>
                  </a:lnTo>
                  <a:lnTo>
                    <a:pt x="0" y="15"/>
                  </a:lnTo>
                  <a:lnTo>
                    <a:pt x="82" y="44"/>
                  </a:lnTo>
                  <a:lnTo>
                    <a:pt x="88" y="29"/>
                  </a:lnTo>
                  <a:lnTo>
                    <a:pt x="86" y="29"/>
                  </a:lnTo>
                  <a:lnTo>
                    <a:pt x="88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3" name="Freeform 854"/>
            <p:cNvSpPr>
              <a:spLocks/>
            </p:cNvSpPr>
            <p:nvPr/>
          </p:nvSpPr>
          <p:spPr bwMode="auto">
            <a:xfrm>
              <a:off x="5322633" y="5549758"/>
              <a:ext cx="67695" cy="28979"/>
            </a:xfrm>
            <a:custGeom>
              <a:avLst/>
              <a:gdLst>
                <a:gd name="T0" fmla="*/ 1 w 83"/>
                <a:gd name="T1" fmla="*/ 0 h 46"/>
                <a:gd name="T2" fmla="*/ 1 w 83"/>
                <a:gd name="T3" fmla="*/ 0 h 46"/>
                <a:gd name="T4" fmla="*/ 0 w 83"/>
                <a:gd name="T5" fmla="*/ 0 h 46"/>
                <a:gd name="T6" fmla="*/ 1 w 83"/>
                <a:gd name="T7" fmla="*/ 0 h 46"/>
                <a:gd name="T8" fmla="*/ 1 w 83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6"/>
                <a:gd name="T17" fmla="*/ 83 w 83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6">
                  <a:moveTo>
                    <a:pt x="83" y="31"/>
                  </a:moveTo>
                  <a:lnTo>
                    <a:pt x="6" y="0"/>
                  </a:lnTo>
                  <a:lnTo>
                    <a:pt x="0" y="15"/>
                  </a:lnTo>
                  <a:lnTo>
                    <a:pt x="77" y="46"/>
                  </a:lnTo>
                  <a:lnTo>
                    <a:pt x="83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4" name="Freeform 855"/>
            <p:cNvSpPr>
              <a:spLocks/>
            </p:cNvSpPr>
            <p:nvPr/>
          </p:nvSpPr>
          <p:spPr bwMode="auto">
            <a:xfrm>
              <a:off x="5382636" y="5569517"/>
              <a:ext cx="95389" cy="31613"/>
            </a:xfrm>
            <a:custGeom>
              <a:avLst/>
              <a:gdLst>
                <a:gd name="T0" fmla="*/ 1 w 109"/>
                <a:gd name="T1" fmla="*/ 0 h 55"/>
                <a:gd name="T2" fmla="*/ 1 w 109"/>
                <a:gd name="T3" fmla="*/ 0 h 55"/>
                <a:gd name="T4" fmla="*/ 0 w 109"/>
                <a:gd name="T5" fmla="*/ 0 h 55"/>
                <a:gd name="T6" fmla="*/ 1 w 109"/>
                <a:gd name="T7" fmla="*/ 0 h 55"/>
                <a:gd name="T8" fmla="*/ 1 w 109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55"/>
                <a:gd name="T17" fmla="*/ 109 w 109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55">
                  <a:moveTo>
                    <a:pt x="109" y="40"/>
                  </a:moveTo>
                  <a:lnTo>
                    <a:pt x="6" y="0"/>
                  </a:lnTo>
                  <a:lnTo>
                    <a:pt x="0" y="15"/>
                  </a:lnTo>
                  <a:lnTo>
                    <a:pt x="104" y="55"/>
                  </a:lnTo>
                  <a:lnTo>
                    <a:pt x="109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5" name="Freeform 856"/>
            <p:cNvSpPr>
              <a:spLocks/>
            </p:cNvSpPr>
            <p:nvPr/>
          </p:nvSpPr>
          <p:spPr bwMode="auto">
            <a:xfrm>
              <a:off x="5471871" y="5594544"/>
              <a:ext cx="69234" cy="23710"/>
            </a:xfrm>
            <a:custGeom>
              <a:avLst/>
              <a:gdLst>
                <a:gd name="T0" fmla="*/ 1 w 80"/>
                <a:gd name="T1" fmla="*/ 0 h 42"/>
                <a:gd name="T2" fmla="*/ 1 w 80"/>
                <a:gd name="T3" fmla="*/ 0 h 42"/>
                <a:gd name="T4" fmla="*/ 1 w 80"/>
                <a:gd name="T5" fmla="*/ 0 h 42"/>
                <a:gd name="T6" fmla="*/ 0 w 80"/>
                <a:gd name="T7" fmla="*/ 0 h 42"/>
                <a:gd name="T8" fmla="*/ 1 w 80"/>
                <a:gd name="T9" fmla="*/ 0 h 42"/>
                <a:gd name="T10" fmla="*/ 1 w 80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42"/>
                <a:gd name="T20" fmla="*/ 80 w 80"/>
                <a:gd name="T21" fmla="*/ 42 h 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42">
                  <a:moveTo>
                    <a:pt x="78" y="34"/>
                  </a:moveTo>
                  <a:lnTo>
                    <a:pt x="80" y="27"/>
                  </a:lnTo>
                  <a:lnTo>
                    <a:pt x="5" y="0"/>
                  </a:lnTo>
                  <a:lnTo>
                    <a:pt x="0" y="15"/>
                  </a:lnTo>
                  <a:lnTo>
                    <a:pt x="76" y="42"/>
                  </a:lnTo>
                  <a:lnTo>
                    <a:pt x="78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6" name="Freeform 857"/>
            <p:cNvSpPr>
              <a:spLocks/>
            </p:cNvSpPr>
            <p:nvPr/>
          </p:nvSpPr>
          <p:spPr bwMode="auto">
            <a:xfrm>
              <a:off x="4962618" y="5157227"/>
              <a:ext cx="29232" cy="38199"/>
            </a:xfrm>
            <a:custGeom>
              <a:avLst/>
              <a:gdLst>
                <a:gd name="T0" fmla="*/ 1 w 33"/>
                <a:gd name="T1" fmla="*/ 0 h 62"/>
                <a:gd name="T2" fmla="*/ 1 w 33"/>
                <a:gd name="T3" fmla="*/ 0 h 62"/>
                <a:gd name="T4" fmla="*/ 1 w 33"/>
                <a:gd name="T5" fmla="*/ 0 h 62"/>
                <a:gd name="T6" fmla="*/ 1 w 33"/>
                <a:gd name="T7" fmla="*/ 0 h 62"/>
                <a:gd name="T8" fmla="*/ 1 w 33"/>
                <a:gd name="T9" fmla="*/ 0 h 62"/>
                <a:gd name="T10" fmla="*/ 0 w 33"/>
                <a:gd name="T11" fmla="*/ 0 h 62"/>
                <a:gd name="T12" fmla="*/ 1 w 33"/>
                <a:gd name="T13" fmla="*/ 0 h 62"/>
                <a:gd name="T14" fmla="*/ 0 w 33"/>
                <a:gd name="T15" fmla="*/ 0 h 62"/>
                <a:gd name="T16" fmla="*/ 1 w 33"/>
                <a:gd name="T17" fmla="*/ 0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62"/>
                <a:gd name="T29" fmla="*/ 33 w 33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62">
                  <a:moveTo>
                    <a:pt x="17" y="60"/>
                  </a:moveTo>
                  <a:lnTo>
                    <a:pt x="17" y="62"/>
                  </a:lnTo>
                  <a:lnTo>
                    <a:pt x="33" y="4"/>
                  </a:lnTo>
                  <a:lnTo>
                    <a:pt x="15" y="0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17" y="6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7" name="Freeform 858"/>
            <p:cNvSpPr>
              <a:spLocks/>
            </p:cNvSpPr>
            <p:nvPr/>
          </p:nvSpPr>
          <p:spPr bwMode="auto">
            <a:xfrm>
              <a:off x="4956464" y="5192792"/>
              <a:ext cx="21539" cy="30296"/>
            </a:xfrm>
            <a:custGeom>
              <a:avLst/>
              <a:gdLst>
                <a:gd name="T0" fmla="*/ 1 w 25"/>
                <a:gd name="T1" fmla="*/ 0 h 52"/>
                <a:gd name="T2" fmla="*/ 1 w 25"/>
                <a:gd name="T3" fmla="*/ 0 h 52"/>
                <a:gd name="T4" fmla="*/ 1 w 25"/>
                <a:gd name="T5" fmla="*/ 0 h 52"/>
                <a:gd name="T6" fmla="*/ 1 w 25"/>
                <a:gd name="T7" fmla="*/ 0 h 52"/>
                <a:gd name="T8" fmla="*/ 0 w 25"/>
                <a:gd name="T9" fmla="*/ 0 h 52"/>
                <a:gd name="T10" fmla="*/ 0 w 25"/>
                <a:gd name="T11" fmla="*/ 0 h 52"/>
                <a:gd name="T12" fmla="*/ 0 w 25"/>
                <a:gd name="T13" fmla="*/ 0 h 52"/>
                <a:gd name="T14" fmla="*/ 0 w 25"/>
                <a:gd name="T15" fmla="*/ 0 h 52"/>
                <a:gd name="T16" fmla="*/ 1 w 25"/>
                <a:gd name="T17" fmla="*/ 0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52"/>
                <a:gd name="T29" fmla="*/ 25 w 25"/>
                <a:gd name="T30" fmla="*/ 52 h 5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52">
                  <a:moveTo>
                    <a:pt x="16" y="50"/>
                  </a:moveTo>
                  <a:lnTo>
                    <a:pt x="16" y="52"/>
                  </a:lnTo>
                  <a:lnTo>
                    <a:pt x="25" y="2"/>
                  </a:lnTo>
                  <a:lnTo>
                    <a:pt x="8" y="0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16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8" name="Freeform 859"/>
            <p:cNvSpPr>
              <a:spLocks/>
            </p:cNvSpPr>
            <p:nvPr/>
          </p:nvSpPr>
          <p:spPr bwMode="auto">
            <a:xfrm>
              <a:off x="4956464" y="5221771"/>
              <a:ext cx="15385" cy="23710"/>
            </a:xfrm>
            <a:custGeom>
              <a:avLst/>
              <a:gdLst>
                <a:gd name="T0" fmla="*/ 1 w 16"/>
                <a:gd name="T1" fmla="*/ 0 h 38"/>
                <a:gd name="T2" fmla="*/ 1 w 16"/>
                <a:gd name="T3" fmla="*/ 0 h 38"/>
                <a:gd name="T4" fmla="*/ 1 w 16"/>
                <a:gd name="T5" fmla="*/ 0 h 38"/>
                <a:gd name="T6" fmla="*/ 0 w 16"/>
                <a:gd name="T7" fmla="*/ 0 h 38"/>
                <a:gd name="T8" fmla="*/ 0 w 16"/>
                <a:gd name="T9" fmla="*/ 0 h 38"/>
                <a:gd name="T10" fmla="*/ 1 w 16"/>
                <a:gd name="T11" fmla="*/ 0 h 38"/>
                <a:gd name="T12" fmla="*/ 0 w 16"/>
                <a:gd name="T13" fmla="*/ 0 h 38"/>
                <a:gd name="T14" fmla="*/ 0 w 16"/>
                <a:gd name="T15" fmla="*/ 0 h 38"/>
                <a:gd name="T16" fmla="*/ 1 w 16"/>
                <a:gd name="T17" fmla="*/ 0 h 38"/>
                <a:gd name="T18" fmla="*/ 1 w 16"/>
                <a:gd name="T19" fmla="*/ 0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38"/>
                <a:gd name="T32" fmla="*/ 16 w 16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38">
                  <a:moveTo>
                    <a:pt x="6" y="23"/>
                  </a:moveTo>
                  <a:lnTo>
                    <a:pt x="16" y="3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8" y="38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59" name="Freeform 860"/>
            <p:cNvSpPr>
              <a:spLocks/>
            </p:cNvSpPr>
            <p:nvPr/>
          </p:nvSpPr>
          <p:spPr bwMode="auto">
            <a:xfrm>
              <a:off x="4961079" y="5233626"/>
              <a:ext cx="30771" cy="11855"/>
            </a:xfrm>
            <a:custGeom>
              <a:avLst/>
              <a:gdLst>
                <a:gd name="T0" fmla="*/ 1 w 35"/>
                <a:gd name="T1" fmla="*/ 0 h 21"/>
                <a:gd name="T2" fmla="*/ 0 w 35"/>
                <a:gd name="T3" fmla="*/ 0 h 21"/>
                <a:gd name="T4" fmla="*/ 1 w 35"/>
                <a:gd name="T5" fmla="*/ 0 h 21"/>
                <a:gd name="T6" fmla="*/ 1 w 35"/>
                <a:gd name="T7" fmla="*/ 0 h 21"/>
                <a:gd name="T8" fmla="*/ 1 w 35"/>
                <a:gd name="T9" fmla="*/ 0 h 21"/>
                <a:gd name="T10" fmla="*/ 1 w 35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21"/>
                <a:gd name="T20" fmla="*/ 35 w 35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21">
                  <a:moveTo>
                    <a:pt x="33" y="0"/>
                  </a:moveTo>
                  <a:lnTo>
                    <a:pt x="0" y="6"/>
                  </a:lnTo>
                  <a:lnTo>
                    <a:pt x="2" y="21"/>
                  </a:lnTo>
                  <a:lnTo>
                    <a:pt x="35" y="15"/>
                  </a:lnTo>
                  <a:lnTo>
                    <a:pt x="33" y="1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0" name="Freeform 861"/>
            <p:cNvSpPr>
              <a:spLocks/>
            </p:cNvSpPr>
            <p:nvPr/>
          </p:nvSpPr>
          <p:spPr bwMode="auto">
            <a:xfrm>
              <a:off x="4990311" y="5225722"/>
              <a:ext cx="32309" cy="15807"/>
            </a:xfrm>
            <a:custGeom>
              <a:avLst/>
              <a:gdLst>
                <a:gd name="T0" fmla="*/ 1 w 38"/>
                <a:gd name="T1" fmla="*/ 0 h 27"/>
                <a:gd name="T2" fmla="*/ 1 w 38"/>
                <a:gd name="T3" fmla="*/ 0 h 27"/>
                <a:gd name="T4" fmla="*/ 1 w 38"/>
                <a:gd name="T5" fmla="*/ 0 h 27"/>
                <a:gd name="T6" fmla="*/ 1 w 38"/>
                <a:gd name="T7" fmla="*/ 0 h 27"/>
                <a:gd name="T8" fmla="*/ 1 w 38"/>
                <a:gd name="T9" fmla="*/ 0 h 27"/>
                <a:gd name="T10" fmla="*/ 1 w 38"/>
                <a:gd name="T11" fmla="*/ 0 h 27"/>
                <a:gd name="T12" fmla="*/ 1 w 38"/>
                <a:gd name="T13" fmla="*/ 0 h 27"/>
                <a:gd name="T14" fmla="*/ 1 w 38"/>
                <a:gd name="T15" fmla="*/ 0 h 27"/>
                <a:gd name="T16" fmla="*/ 1 w 38"/>
                <a:gd name="T17" fmla="*/ 0 h 27"/>
                <a:gd name="T18" fmla="*/ 1 w 38"/>
                <a:gd name="T19" fmla="*/ 0 h 27"/>
                <a:gd name="T20" fmla="*/ 1 w 38"/>
                <a:gd name="T21" fmla="*/ 0 h 27"/>
                <a:gd name="T22" fmla="*/ 1 w 38"/>
                <a:gd name="T23" fmla="*/ 0 h 27"/>
                <a:gd name="T24" fmla="*/ 1 w 38"/>
                <a:gd name="T25" fmla="*/ 0 h 27"/>
                <a:gd name="T26" fmla="*/ 1 w 38"/>
                <a:gd name="T27" fmla="*/ 0 h 27"/>
                <a:gd name="T28" fmla="*/ 1 w 38"/>
                <a:gd name="T29" fmla="*/ 0 h 27"/>
                <a:gd name="T30" fmla="*/ 1 w 38"/>
                <a:gd name="T31" fmla="*/ 0 h 27"/>
                <a:gd name="T32" fmla="*/ 1 w 38"/>
                <a:gd name="T33" fmla="*/ 0 h 27"/>
                <a:gd name="T34" fmla="*/ 0 w 38"/>
                <a:gd name="T35" fmla="*/ 0 h 27"/>
                <a:gd name="T36" fmla="*/ 0 w 38"/>
                <a:gd name="T37" fmla="*/ 0 h 27"/>
                <a:gd name="T38" fmla="*/ 1 w 38"/>
                <a:gd name="T39" fmla="*/ 0 h 27"/>
                <a:gd name="T40" fmla="*/ 1 w 38"/>
                <a:gd name="T41" fmla="*/ 0 h 27"/>
                <a:gd name="T42" fmla="*/ 1 w 38"/>
                <a:gd name="T43" fmla="*/ 0 h 27"/>
                <a:gd name="T44" fmla="*/ 1 w 38"/>
                <a:gd name="T45" fmla="*/ 0 h 27"/>
                <a:gd name="T46" fmla="*/ 1 w 38"/>
                <a:gd name="T47" fmla="*/ 0 h 27"/>
                <a:gd name="T48" fmla="*/ 1 w 38"/>
                <a:gd name="T49" fmla="*/ 0 h 27"/>
                <a:gd name="T50" fmla="*/ 1 w 38"/>
                <a:gd name="T51" fmla="*/ 0 h 27"/>
                <a:gd name="T52" fmla="*/ 1 w 38"/>
                <a:gd name="T53" fmla="*/ 0 h 27"/>
                <a:gd name="T54" fmla="*/ 1 w 38"/>
                <a:gd name="T55" fmla="*/ 0 h 27"/>
                <a:gd name="T56" fmla="*/ 1 w 38"/>
                <a:gd name="T57" fmla="*/ 0 h 27"/>
                <a:gd name="T58" fmla="*/ 1 w 38"/>
                <a:gd name="T59" fmla="*/ 0 h 27"/>
                <a:gd name="T60" fmla="*/ 1 w 38"/>
                <a:gd name="T61" fmla="*/ 0 h 27"/>
                <a:gd name="T62" fmla="*/ 1 w 38"/>
                <a:gd name="T63" fmla="*/ 0 h 27"/>
                <a:gd name="T64" fmla="*/ 1 w 38"/>
                <a:gd name="T65" fmla="*/ 0 h 27"/>
                <a:gd name="T66" fmla="*/ 1 w 38"/>
                <a:gd name="T67" fmla="*/ 0 h 27"/>
                <a:gd name="T68" fmla="*/ 1 w 38"/>
                <a:gd name="T69" fmla="*/ 0 h 27"/>
                <a:gd name="T70" fmla="*/ 1 w 38"/>
                <a:gd name="T71" fmla="*/ 0 h 27"/>
                <a:gd name="T72" fmla="*/ 1 w 38"/>
                <a:gd name="T73" fmla="*/ 0 h 27"/>
                <a:gd name="T74" fmla="*/ 1 w 38"/>
                <a:gd name="T75" fmla="*/ 0 h 27"/>
                <a:gd name="T76" fmla="*/ 1 w 38"/>
                <a:gd name="T77" fmla="*/ 0 h 27"/>
                <a:gd name="T78" fmla="*/ 1 w 38"/>
                <a:gd name="T79" fmla="*/ 0 h 27"/>
                <a:gd name="T80" fmla="*/ 1 w 38"/>
                <a:gd name="T81" fmla="*/ 0 h 27"/>
                <a:gd name="T82" fmla="*/ 1 w 38"/>
                <a:gd name="T83" fmla="*/ 0 h 27"/>
                <a:gd name="T84" fmla="*/ 1 w 38"/>
                <a:gd name="T85" fmla="*/ 0 h 27"/>
                <a:gd name="T86" fmla="*/ 1 w 38"/>
                <a:gd name="T87" fmla="*/ 0 h 27"/>
                <a:gd name="T88" fmla="*/ 1 w 38"/>
                <a:gd name="T89" fmla="*/ 0 h 27"/>
                <a:gd name="T90" fmla="*/ 1 w 38"/>
                <a:gd name="T91" fmla="*/ 0 h 27"/>
                <a:gd name="T92" fmla="*/ 1 w 38"/>
                <a:gd name="T93" fmla="*/ 0 h 2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8"/>
                <a:gd name="T142" fmla="*/ 0 h 27"/>
                <a:gd name="T143" fmla="*/ 38 w 38"/>
                <a:gd name="T144" fmla="*/ 27 h 2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8" h="27">
                  <a:moveTo>
                    <a:pt x="30" y="0"/>
                  </a:moveTo>
                  <a:lnTo>
                    <a:pt x="27" y="2"/>
                  </a:lnTo>
                  <a:lnTo>
                    <a:pt x="25" y="2"/>
                  </a:lnTo>
                  <a:lnTo>
                    <a:pt x="25" y="4"/>
                  </a:lnTo>
                  <a:lnTo>
                    <a:pt x="23" y="4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19" y="6"/>
                  </a:lnTo>
                  <a:lnTo>
                    <a:pt x="17" y="6"/>
                  </a:lnTo>
                  <a:lnTo>
                    <a:pt x="15" y="8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9" y="10"/>
                  </a:lnTo>
                  <a:lnTo>
                    <a:pt x="7" y="10"/>
                  </a:lnTo>
                  <a:lnTo>
                    <a:pt x="5" y="10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4" y="27"/>
                  </a:lnTo>
                  <a:lnTo>
                    <a:pt x="5" y="27"/>
                  </a:lnTo>
                  <a:lnTo>
                    <a:pt x="7" y="27"/>
                  </a:lnTo>
                  <a:lnTo>
                    <a:pt x="9" y="27"/>
                  </a:lnTo>
                  <a:lnTo>
                    <a:pt x="9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5" y="25"/>
                  </a:lnTo>
                  <a:lnTo>
                    <a:pt x="15" y="23"/>
                  </a:lnTo>
                  <a:lnTo>
                    <a:pt x="17" y="23"/>
                  </a:lnTo>
                  <a:lnTo>
                    <a:pt x="19" y="23"/>
                  </a:lnTo>
                  <a:lnTo>
                    <a:pt x="21" y="22"/>
                  </a:lnTo>
                  <a:lnTo>
                    <a:pt x="23" y="22"/>
                  </a:lnTo>
                  <a:lnTo>
                    <a:pt x="25" y="22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4" y="16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34" y="16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2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1" name="Freeform 862"/>
            <p:cNvSpPr>
              <a:spLocks/>
            </p:cNvSpPr>
            <p:nvPr/>
          </p:nvSpPr>
          <p:spPr bwMode="auto">
            <a:xfrm>
              <a:off x="5014928" y="5221771"/>
              <a:ext cx="40002" cy="14489"/>
            </a:xfrm>
            <a:custGeom>
              <a:avLst/>
              <a:gdLst>
                <a:gd name="T0" fmla="*/ 1 w 46"/>
                <a:gd name="T1" fmla="*/ 0 h 23"/>
                <a:gd name="T2" fmla="*/ 1 w 46"/>
                <a:gd name="T3" fmla="*/ 0 h 23"/>
                <a:gd name="T4" fmla="*/ 0 w 46"/>
                <a:gd name="T5" fmla="*/ 0 h 23"/>
                <a:gd name="T6" fmla="*/ 1 w 46"/>
                <a:gd name="T7" fmla="*/ 0 h 23"/>
                <a:gd name="T8" fmla="*/ 1 w 46"/>
                <a:gd name="T9" fmla="*/ 0 h 23"/>
                <a:gd name="T10" fmla="*/ 1 w 46"/>
                <a:gd name="T11" fmla="*/ 0 h 23"/>
                <a:gd name="T12" fmla="*/ 1 w 46"/>
                <a:gd name="T13" fmla="*/ 0 h 23"/>
                <a:gd name="T14" fmla="*/ 1 w 46"/>
                <a:gd name="T15" fmla="*/ 0 h 23"/>
                <a:gd name="T16" fmla="*/ 1 w 46"/>
                <a:gd name="T17" fmla="*/ 0 h 23"/>
                <a:gd name="T18" fmla="*/ 1 w 46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"/>
                <a:gd name="T31" fmla="*/ 0 h 23"/>
                <a:gd name="T32" fmla="*/ 46 w 46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" h="23">
                  <a:moveTo>
                    <a:pt x="46" y="5"/>
                  </a:moveTo>
                  <a:lnTo>
                    <a:pt x="37" y="0"/>
                  </a:lnTo>
                  <a:lnTo>
                    <a:pt x="0" y="7"/>
                  </a:lnTo>
                  <a:lnTo>
                    <a:pt x="4" y="23"/>
                  </a:lnTo>
                  <a:lnTo>
                    <a:pt x="41" y="17"/>
                  </a:lnTo>
                  <a:lnTo>
                    <a:pt x="31" y="11"/>
                  </a:lnTo>
                  <a:lnTo>
                    <a:pt x="46" y="5"/>
                  </a:lnTo>
                  <a:lnTo>
                    <a:pt x="43" y="0"/>
                  </a:lnTo>
                  <a:lnTo>
                    <a:pt x="37" y="0"/>
                  </a:lnTo>
                  <a:lnTo>
                    <a:pt x="46" y="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2" name="Freeform 863"/>
            <p:cNvSpPr>
              <a:spLocks/>
            </p:cNvSpPr>
            <p:nvPr/>
          </p:nvSpPr>
          <p:spPr bwMode="auto">
            <a:xfrm>
              <a:off x="5041083" y="5225722"/>
              <a:ext cx="21539" cy="17124"/>
            </a:xfrm>
            <a:custGeom>
              <a:avLst/>
              <a:gdLst>
                <a:gd name="T0" fmla="*/ 1 w 27"/>
                <a:gd name="T1" fmla="*/ 0 h 31"/>
                <a:gd name="T2" fmla="*/ 1 w 27"/>
                <a:gd name="T3" fmla="*/ 0 h 31"/>
                <a:gd name="T4" fmla="*/ 0 w 27"/>
                <a:gd name="T5" fmla="*/ 0 h 31"/>
                <a:gd name="T6" fmla="*/ 1 w 27"/>
                <a:gd name="T7" fmla="*/ 0 h 31"/>
                <a:gd name="T8" fmla="*/ 1 w 27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31"/>
                <a:gd name="T17" fmla="*/ 27 w 27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31">
                  <a:moveTo>
                    <a:pt x="27" y="24"/>
                  </a:moveTo>
                  <a:lnTo>
                    <a:pt x="15" y="0"/>
                  </a:lnTo>
                  <a:lnTo>
                    <a:pt x="0" y="6"/>
                  </a:lnTo>
                  <a:lnTo>
                    <a:pt x="12" y="31"/>
                  </a:lnTo>
                  <a:lnTo>
                    <a:pt x="27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3" name="Freeform 864"/>
            <p:cNvSpPr>
              <a:spLocks/>
            </p:cNvSpPr>
            <p:nvPr/>
          </p:nvSpPr>
          <p:spPr bwMode="auto">
            <a:xfrm>
              <a:off x="5053391" y="5238895"/>
              <a:ext cx="26155" cy="28979"/>
            </a:xfrm>
            <a:custGeom>
              <a:avLst/>
              <a:gdLst>
                <a:gd name="T0" fmla="*/ 1 w 32"/>
                <a:gd name="T1" fmla="*/ 0 h 46"/>
                <a:gd name="T2" fmla="*/ 1 w 32"/>
                <a:gd name="T3" fmla="*/ 0 h 46"/>
                <a:gd name="T4" fmla="*/ 1 w 32"/>
                <a:gd name="T5" fmla="*/ 0 h 46"/>
                <a:gd name="T6" fmla="*/ 0 w 32"/>
                <a:gd name="T7" fmla="*/ 0 h 46"/>
                <a:gd name="T8" fmla="*/ 1 w 32"/>
                <a:gd name="T9" fmla="*/ 0 h 46"/>
                <a:gd name="T10" fmla="*/ 1 w 32"/>
                <a:gd name="T11" fmla="*/ 0 h 46"/>
                <a:gd name="T12" fmla="*/ 1 w 32"/>
                <a:gd name="T13" fmla="*/ 0 h 46"/>
                <a:gd name="T14" fmla="*/ 1 w 32"/>
                <a:gd name="T15" fmla="*/ 0 h 46"/>
                <a:gd name="T16" fmla="*/ 1 w 32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46"/>
                <a:gd name="T29" fmla="*/ 32 w 32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46">
                  <a:moveTo>
                    <a:pt x="30" y="36"/>
                  </a:moveTo>
                  <a:lnTo>
                    <a:pt x="32" y="38"/>
                  </a:lnTo>
                  <a:lnTo>
                    <a:pt x="15" y="0"/>
                  </a:lnTo>
                  <a:lnTo>
                    <a:pt x="0" y="7"/>
                  </a:lnTo>
                  <a:lnTo>
                    <a:pt x="17" y="44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7" y="46"/>
                  </a:lnTo>
                  <a:lnTo>
                    <a:pt x="30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4" name="Freeform 865"/>
            <p:cNvSpPr>
              <a:spLocks/>
            </p:cNvSpPr>
            <p:nvPr/>
          </p:nvSpPr>
          <p:spPr bwMode="auto">
            <a:xfrm>
              <a:off x="5065699" y="5261287"/>
              <a:ext cx="36925" cy="30296"/>
            </a:xfrm>
            <a:custGeom>
              <a:avLst/>
              <a:gdLst>
                <a:gd name="T0" fmla="*/ 1 w 44"/>
                <a:gd name="T1" fmla="*/ 0 h 52"/>
                <a:gd name="T2" fmla="*/ 1 w 44"/>
                <a:gd name="T3" fmla="*/ 0 h 52"/>
                <a:gd name="T4" fmla="*/ 1 w 44"/>
                <a:gd name="T5" fmla="*/ 0 h 52"/>
                <a:gd name="T6" fmla="*/ 0 w 44"/>
                <a:gd name="T7" fmla="*/ 0 h 52"/>
                <a:gd name="T8" fmla="*/ 1 w 44"/>
                <a:gd name="T9" fmla="*/ 0 h 52"/>
                <a:gd name="T10" fmla="*/ 1 w 44"/>
                <a:gd name="T11" fmla="*/ 0 h 52"/>
                <a:gd name="T12" fmla="*/ 1 w 44"/>
                <a:gd name="T13" fmla="*/ 0 h 52"/>
                <a:gd name="T14" fmla="*/ 1 w 44"/>
                <a:gd name="T15" fmla="*/ 0 h 52"/>
                <a:gd name="T16" fmla="*/ 1 w 44"/>
                <a:gd name="T17" fmla="*/ 0 h 52"/>
                <a:gd name="T18" fmla="*/ 1 w 44"/>
                <a:gd name="T19" fmla="*/ 0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52"/>
                <a:gd name="T32" fmla="*/ 44 w 44"/>
                <a:gd name="T33" fmla="*/ 52 h 5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52">
                  <a:moveTo>
                    <a:pt x="42" y="40"/>
                  </a:moveTo>
                  <a:lnTo>
                    <a:pt x="44" y="42"/>
                  </a:lnTo>
                  <a:lnTo>
                    <a:pt x="13" y="0"/>
                  </a:lnTo>
                  <a:lnTo>
                    <a:pt x="0" y="10"/>
                  </a:lnTo>
                  <a:lnTo>
                    <a:pt x="31" y="50"/>
                  </a:lnTo>
                  <a:lnTo>
                    <a:pt x="33" y="52"/>
                  </a:lnTo>
                  <a:lnTo>
                    <a:pt x="31" y="50"/>
                  </a:lnTo>
                  <a:lnTo>
                    <a:pt x="31" y="52"/>
                  </a:lnTo>
                  <a:lnTo>
                    <a:pt x="33" y="52"/>
                  </a:lnTo>
                  <a:lnTo>
                    <a:pt x="42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5" name="Freeform 866"/>
            <p:cNvSpPr>
              <a:spLocks/>
            </p:cNvSpPr>
            <p:nvPr/>
          </p:nvSpPr>
          <p:spPr bwMode="auto">
            <a:xfrm>
              <a:off x="5093393" y="5286314"/>
              <a:ext cx="41540" cy="25027"/>
            </a:xfrm>
            <a:custGeom>
              <a:avLst/>
              <a:gdLst>
                <a:gd name="T0" fmla="*/ 1 w 46"/>
                <a:gd name="T1" fmla="*/ 0 h 46"/>
                <a:gd name="T2" fmla="*/ 1 w 46"/>
                <a:gd name="T3" fmla="*/ 0 h 46"/>
                <a:gd name="T4" fmla="*/ 1 w 46"/>
                <a:gd name="T5" fmla="*/ 0 h 46"/>
                <a:gd name="T6" fmla="*/ 0 w 46"/>
                <a:gd name="T7" fmla="*/ 0 h 46"/>
                <a:gd name="T8" fmla="*/ 1 w 46"/>
                <a:gd name="T9" fmla="*/ 0 h 46"/>
                <a:gd name="T10" fmla="*/ 1 w 46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46"/>
                <a:gd name="T20" fmla="*/ 46 w 46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46">
                  <a:moveTo>
                    <a:pt x="46" y="33"/>
                  </a:moveTo>
                  <a:lnTo>
                    <a:pt x="46" y="35"/>
                  </a:lnTo>
                  <a:lnTo>
                    <a:pt x="9" y="0"/>
                  </a:lnTo>
                  <a:lnTo>
                    <a:pt x="0" y="12"/>
                  </a:lnTo>
                  <a:lnTo>
                    <a:pt x="36" y="46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6" name="Freeform 867"/>
            <p:cNvSpPr>
              <a:spLocks/>
            </p:cNvSpPr>
            <p:nvPr/>
          </p:nvSpPr>
          <p:spPr bwMode="auto">
            <a:xfrm>
              <a:off x="5124163" y="5304755"/>
              <a:ext cx="43079" cy="26344"/>
            </a:xfrm>
            <a:custGeom>
              <a:avLst/>
              <a:gdLst>
                <a:gd name="T0" fmla="*/ 1 w 50"/>
                <a:gd name="T1" fmla="*/ 0 h 44"/>
                <a:gd name="T2" fmla="*/ 1 w 50"/>
                <a:gd name="T3" fmla="*/ 0 h 44"/>
                <a:gd name="T4" fmla="*/ 1 w 50"/>
                <a:gd name="T5" fmla="*/ 0 h 44"/>
                <a:gd name="T6" fmla="*/ 0 w 50"/>
                <a:gd name="T7" fmla="*/ 0 h 44"/>
                <a:gd name="T8" fmla="*/ 1 w 50"/>
                <a:gd name="T9" fmla="*/ 0 h 44"/>
                <a:gd name="T10" fmla="*/ 1 w 50"/>
                <a:gd name="T11" fmla="*/ 0 h 44"/>
                <a:gd name="T12" fmla="*/ 1 w 50"/>
                <a:gd name="T13" fmla="*/ 0 h 44"/>
                <a:gd name="T14" fmla="*/ 1 w 50"/>
                <a:gd name="T15" fmla="*/ 0 h 44"/>
                <a:gd name="T16" fmla="*/ 1 w 50"/>
                <a:gd name="T17" fmla="*/ 0 h 44"/>
                <a:gd name="T18" fmla="*/ 1 w 50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4"/>
                <a:gd name="T32" fmla="*/ 50 w 50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4">
                  <a:moveTo>
                    <a:pt x="50" y="36"/>
                  </a:moveTo>
                  <a:lnTo>
                    <a:pt x="48" y="33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36" y="44"/>
                  </a:lnTo>
                  <a:lnTo>
                    <a:pt x="35" y="42"/>
                  </a:lnTo>
                  <a:lnTo>
                    <a:pt x="50" y="36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50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7" name="Freeform 868"/>
            <p:cNvSpPr>
              <a:spLocks/>
            </p:cNvSpPr>
            <p:nvPr/>
          </p:nvSpPr>
          <p:spPr bwMode="auto">
            <a:xfrm>
              <a:off x="5153395" y="5325831"/>
              <a:ext cx="16924" cy="15807"/>
            </a:xfrm>
            <a:custGeom>
              <a:avLst/>
              <a:gdLst>
                <a:gd name="T0" fmla="*/ 1 w 21"/>
                <a:gd name="T1" fmla="*/ 0 h 25"/>
                <a:gd name="T2" fmla="*/ 1 w 21"/>
                <a:gd name="T3" fmla="*/ 0 h 25"/>
                <a:gd name="T4" fmla="*/ 1 w 21"/>
                <a:gd name="T5" fmla="*/ 0 h 25"/>
                <a:gd name="T6" fmla="*/ 0 w 21"/>
                <a:gd name="T7" fmla="*/ 0 h 25"/>
                <a:gd name="T8" fmla="*/ 1 w 21"/>
                <a:gd name="T9" fmla="*/ 0 h 25"/>
                <a:gd name="T10" fmla="*/ 1 w 21"/>
                <a:gd name="T11" fmla="*/ 0 h 25"/>
                <a:gd name="T12" fmla="*/ 1 w 21"/>
                <a:gd name="T13" fmla="*/ 0 h 25"/>
                <a:gd name="T14" fmla="*/ 1 w 21"/>
                <a:gd name="T15" fmla="*/ 0 h 25"/>
                <a:gd name="T16" fmla="*/ 1 w 21"/>
                <a:gd name="T17" fmla="*/ 0 h 25"/>
                <a:gd name="T18" fmla="*/ 1 w 21"/>
                <a:gd name="T19" fmla="*/ 0 h 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5"/>
                <a:gd name="T32" fmla="*/ 21 w 21"/>
                <a:gd name="T33" fmla="*/ 25 h 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5">
                  <a:moveTo>
                    <a:pt x="19" y="25"/>
                  </a:moveTo>
                  <a:lnTo>
                    <a:pt x="21" y="20"/>
                  </a:lnTo>
                  <a:lnTo>
                    <a:pt x="15" y="0"/>
                  </a:lnTo>
                  <a:lnTo>
                    <a:pt x="0" y="6"/>
                  </a:lnTo>
                  <a:lnTo>
                    <a:pt x="5" y="23"/>
                  </a:lnTo>
                  <a:lnTo>
                    <a:pt x="5" y="18"/>
                  </a:lnTo>
                  <a:lnTo>
                    <a:pt x="19" y="25"/>
                  </a:lnTo>
                  <a:lnTo>
                    <a:pt x="21" y="23"/>
                  </a:lnTo>
                  <a:lnTo>
                    <a:pt x="21" y="20"/>
                  </a:lnTo>
                  <a:lnTo>
                    <a:pt x="19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8" name="Freeform 869"/>
            <p:cNvSpPr>
              <a:spLocks/>
            </p:cNvSpPr>
            <p:nvPr/>
          </p:nvSpPr>
          <p:spPr bwMode="auto">
            <a:xfrm>
              <a:off x="5134933" y="5336369"/>
              <a:ext cx="35386" cy="36882"/>
            </a:xfrm>
            <a:custGeom>
              <a:avLst/>
              <a:gdLst>
                <a:gd name="T0" fmla="*/ 1 w 43"/>
                <a:gd name="T1" fmla="*/ 0 h 57"/>
                <a:gd name="T2" fmla="*/ 1 w 43"/>
                <a:gd name="T3" fmla="*/ 0 h 57"/>
                <a:gd name="T4" fmla="*/ 1 w 43"/>
                <a:gd name="T5" fmla="*/ 0 h 57"/>
                <a:gd name="T6" fmla="*/ 1 w 43"/>
                <a:gd name="T7" fmla="*/ 0 h 57"/>
                <a:gd name="T8" fmla="*/ 0 w 43"/>
                <a:gd name="T9" fmla="*/ 0 h 57"/>
                <a:gd name="T10" fmla="*/ 1 w 43"/>
                <a:gd name="T11" fmla="*/ 0 h 57"/>
                <a:gd name="T12" fmla="*/ 1 w 43"/>
                <a:gd name="T13" fmla="*/ 0 h 57"/>
                <a:gd name="T14" fmla="*/ 1 w 43"/>
                <a:gd name="T15" fmla="*/ 0 h 57"/>
                <a:gd name="T16" fmla="*/ 1 w 43"/>
                <a:gd name="T17" fmla="*/ 0 h 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57"/>
                <a:gd name="T29" fmla="*/ 43 w 43"/>
                <a:gd name="T30" fmla="*/ 57 h 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57">
                  <a:moveTo>
                    <a:pt x="14" y="57"/>
                  </a:moveTo>
                  <a:lnTo>
                    <a:pt x="16" y="55"/>
                  </a:lnTo>
                  <a:lnTo>
                    <a:pt x="43" y="7"/>
                  </a:lnTo>
                  <a:lnTo>
                    <a:pt x="29" y="0"/>
                  </a:lnTo>
                  <a:lnTo>
                    <a:pt x="0" y="48"/>
                  </a:lnTo>
                  <a:lnTo>
                    <a:pt x="2" y="46"/>
                  </a:lnTo>
                  <a:lnTo>
                    <a:pt x="14" y="57"/>
                  </a:lnTo>
                  <a:lnTo>
                    <a:pt x="16" y="55"/>
                  </a:lnTo>
                  <a:lnTo>
                    <a:pt x="14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69" name="Freeform 870"/>
            <p:cNvSpPr>
              <a:spLocks/>
            </p:cNvSpPr>
            <p:nvPr/>
          </p:nvSpPr>
          <p:spPr bwMode="auto">
            <a:xfrm>
              <a:off x="5099547" y="5364030"/>
              <a:ext cx="43079" cy="39517"/>
            </a:xfrm>
            <a:custGeom>
              <a:avLst/>
              <a:gdLst>
                <a:gd name="T0" fmla="*/ 1 w 54"/>
                <a:gd name="T1" fmla="*/ 0 h 63"/>
                <a:gd name="T2" fmla="*/ 1 w 54"/>
                <a:gd name="T3" fmla="*/ 0 h 63"/>
                <a:gd name="T4" fmla="*/ 1 w 54"/>
                <a:gd name="T5" fmla="*/ 0 h 63"/>
                <a:gd name="T6" fmla="*/ 0 w 54"/>
                <a:gd name="T7" fmla="*/ 0 h 63"/>
                <a:gd name="T8" fmla="*/ 1 w 54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63"/>
                <a:gd name="T17" fmla="*/ 54 w 54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63">
                  <a:moveTo>
                    <a:pt x="12" y="63"/>
                  </a:moveTo>
                  <a:lnTo>
                    <a:pt x="54" y="11"/>
                  </a:lnTo>
                  <a:lnTo>
                    <a:pt x="42" y="0"/>
                  </a:lnTo>
                  <a:lnTo>
                    <a:pt x="0" y="52"/>
                  </a:lnTo>
                  <a:lnTo>
                    <a:pt x="12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0" name="Freeform 871"/>
            <p:cNvSpPr>
              <a:spLocks/>
            </p:cNvSpPr>
            <p:nvPr/>
          </p:nvSpPr>
          <p:spPr bwMode="auto">
            <a:xfrm>
              <a:off x="5070315" y="5398278"/>
              <a:ext cx="41540" cy="28979"/>
            </a:xfrm>
            <a:custGeom>
              <a:avLst/>
              <a:gdLst>
                <a:gd name="T0" fmla="*/ 1 w 48"/>
                <a:gd name="T1" fmla="*/ 0 h 49"/>
                <a:gd name="T2" fmla="*/ 1 w 48"/>
                <a:gd name="T3" fmla="*/ 0 h 49"/>
                <a:gd name="T4" fmla="*/ 1 w 48"/>
                <a:gd name="T5" fmla="*/ 0 h 49"/>
                <a:gd name="T6" fmla="*/ 1 w 48"/>
                <a:gd name="T7" fmla="*/ 0 h 49"/>
                <a:gd name="T8" fmla="*/ 0 w 48"/>
                <a:gd name="T9" fmla="*/ 0 h 49"/>
                <a:gd name="T10" fmla="*/ 0 w 48"/>
                <a:gd name="T11" fmla="*/ 0 h 49"/>
                <a:gd name="T12" fmla="*/ 1 w 48"/>
                <a:gd name="T13" fmla="*/ 0 h 49"/>
                <a:gd name="T14" fmla="*/ 1 w 48"/>
                <a:gd name="T15" fmla="*/ 0 h 49"/>
                <a:gd name="T16" fmla="*/ 1 w 48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9"/>
                <a:gd name="T29" fmla="*/ 48 w 48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9">
                  <a:moveTo>
                    <a:pt x="9" y="49"/>
                  </a:moveTo>
                  <a:lnTo>
                    <a:pt x="11" y="49"/>
                  </a:lnTo>
                  <a:lnTo>
                    <a:pt x="48" y="11"/>
                  </a:lnTo>
                  <a:lnTo>
                    <a:pt x="36" y="0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9" y="49"/>
                  </a:lnTo>
                  <a:lnTo>
                    <a:pt x="11" y="49"/>
                  </a:lnTo>
                  <a:lnTo>
                    <a:pt x="9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1" name="Freeform 872"/>
            <p:cNvSpPr>
              <a:spLocks/>
            </p:cNvSpPr>
            <p:nvPr/>
          </p:nvSpPr>
          <p:spPr bwMode="auto">
            <a:xfrm>
              <a:off x="5022621" y="5418036"/>
              <a:ext cx="52310" cy="30296"/>
            </a:xfrm>
            <a:custGeom>
              <a:avLst/>
              <a:gdLst>
                <a:gd name="T0" fmla="*/ 1 w 63"/>
                <a:gd name="T1" fmla="*/ 0 h 48"/>
                <a:gd name="T2" fmla="*/ 1 w 63"/>
                <a:gd name="T3" fmla="*/ 0 h 48"/>
                <a:gd name="T4" fmla="*/ 1 w 63"/>
                <a:gd name="T5" fmla="*/ 0 h 48"/>
                <a:gd name="T6" fmla="*/ 1 w 63"/>
                <a:gd name="T7" fmla="*/ 0 h 48"/>
                <a:gd name="T8" fmla="*/ 1 w 63"/>
                <a:gd name="T9" fmla="*/ 0 h 48"/>
                <a:gd name="T10" fmla="*/ 0 w 63"/>
                <a:gd name="T11" fmla="*/ 0 h 48"/>
                <a:gd name="T12" fmla="*/ 1 w 63"/>
                <a:gd name="T13" fmla="*/ 0 h 48"/>
                <a:gd name="T14" fmla="*/ 0 w 63"/>
                <a:gd name="T15" fmla="*/ 0 h 48"/>
                <a:gd name="T16" fmla="*/ 0 w 63"/>
                <a:gd name="T17" fmla="*/ 0 h 48"/>
                <a:gd name="T18" fmla="*/ 1 w 63"/>
                <a:gd name="T19" fmla="*/ 0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"/>
                <a:gd name="T31" fmla="*/ 0 h 48"/>
                <a:gd name="T32" fmla="*/ 63 w 63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" h="48">
                  <a:moveTo>
                    <a:pt x="15" y="42"/>
                  </a:moveTo>
                  <a:lnTo>
                    <a:pt x="13" y="48"/>
                  </a:lnTo>
                  <a:lnTo>
                    <a:pt x="63" y="13"/>
                  </a:lnTo>
                  <a:lnTo>
                    <a:pt x="54" y="0"/>
                  </a:lnTo>
                  <a:lnTo>
                    <a:pt x="4" y="35"/>
                  </a:lnTo>
                  <a:lnTo>
                    <a:pt x="0" y="40"/>
                  </a:lnTo>
                  <a:lnTo>
                    <a:pt x="4" y="35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15" y="4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2" name="Freeform 873"/>
            <p:cNvSpPr>
              <a:spLocks/>
            </p:cNvSpPr>
            <p:nvPr/>
          </p:nvSpPr>
          <p:spPr bwMode="auto">
            <a:xfrm>
              <a:off x="5022621" y="5441746"/>
              <a:ext cx="12308" cy="13172"/>
            </a:xfrm>
            <a:custGeom>
              <a:avLst/>
              <a:gdLst>
                <a:gd name="T0" fmla="*/ 1 w 15"/>
                <a:gd name="T1" fmla="*/ 1 h 19"/>
                <a:gd name="T2" fmla="*/ 1 w 15"/>
                <a:gd name="T3" fmla="*/ 1 h 19"/>
                <a:gd name="T4" fmla="*/ 1 w 15"/>
                <a:gd name="T5" fmla="*/ 1 h 19"/>
                <a:gd name="T6" fmla="*/ 0 w 15"/>
                <a:gd name="T7" fmla="*/ 0 h 19"/>
                <a:gd name="T8" fmla="*/ 0 w 15"/>
                <a:gd name="T9" fmla="*/ 1 h 19"/>
                <a:gd name="T10" fmla="*/ 0 w 15"/>
                <a:gd name="T11" fmla="*/ 1 h 19"/>
                <a:gd name="T12" fmla="*/ 0 w 15"/>
                <a:gd name="T13" fmla="*/ 1 h 19"/>
                <a:gd name="T14" fmla="*/ 0 w 15"/>
                <a:gd name="T15" fmla="*/ 1 h 19"/>
                <a:gd name="T16" fmla="*/ 0 w 15"/>
                <a:gd name="T17" fmla="*/ 1 h 19"/>
                <a:gd name="T18" fmla="*/ 1 w 15"/>
                <a:gd name="T19" fmla="*/ 1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19"/>
                <a:gd name="T32" fmla="*/ 15 w 15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19">
                  <a:moveTo>
                    <a:pt x="15" y="12"/>
                  </a:moveTo>
                  <a:lnTo>
                    <a:pt x="15" y="16"/>
                  </a:lnTo>
                  <a:lnTo>
                    <a:pt x="15" y="2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19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3" name="Freeform 874"/>
            <p:cNvSpPr>
              <a:spLocks/>
            </p:cNvSpPr>
            <p:nvPr/>
          </p:nvSpPr>
          <p:spPr bwMode="auto">
            <a:xfrm>
              <a:off x="5022621" y="5449650"/>
              <a:ext cx="32309" cy="28979"/>
            </a:xfrm>
            <a:custGeom>
              <a:avLst/>
              <a:gdLst>
                <a:gd name="T0" fmla="*/ 1 w 36"/>
                <a:gd name="T1" fmla="*/ 0 h 46"/>
                <a:gd name="T2" fmla="*/ 1 w 36"/>
                <a:gd name="T3" fmla="*/ 0 h 46"/>
                <a:gd name="T4" fmla="*/ 1 w 36"/>
                <a:gd name="T5" fmla="*/ 0 h 46"/>
                <a:gd name="T6" fmla="*/ 0 w 36"/>
                <a:gd name="T7" fmla="*/ 0 h 46"/>
                <a:gd name="T8" fmla="*/ 1 w 36"/>
                <a:gd name="T9" fmla="*/ 0 h 46"/>
                <a:gd name="T10" fmla="*/ 1 w 36"/>
                <a:gd name="T11" fmla="*/ 0 h 46"/>
                <a:gd name="T12" fmla="*/ 1 w 36"/>
                <a:gd name="T13" fmla="*/ 0 h 46"/>
                <a:gd name="T14" fmla="*/ 1 w 36"/>
                <a:gd name="T15" fmla="*/ 0 h 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6"/>
                <a:gd name="T25" fmla="*/ 0 h 46"/>
                <a:gd name="T26" fmla="*/ 36 w 36"/>
                <a:gd name="T27" fmla="*/ 46 h 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6" h="46">
                  <a:moveTo>
                    <a:pt x="36" y="40"/>
                  </a:moveTo>
                  <a:lnTo>
                    <a:pt x="36" y="38"/>
                  </a:lnTo>
                  <a:lnTo>
                    <a:pt x="15" y="0"/>
                  </a:lnTo>
                  <a:lnTo>
                    <a:pt x="0" y="7"/>
                  </a:lnTo>
                  <a:lnTo>
                    <a:pt x="21" y="46"/>
                  </a:lnTo>
                  <a:lnTo>
                    <a:pt x="36" y="40"/>
                  </a:lnTo>
                  <a:lnTo>
                    <a:pt x="36" y="38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4" name="Freeform 875"/>
            <p:cNvSpPr>
              <a:spLocks/>
            </p:cNvSpPr>
            <p:nvPr/>
          </p:nvSpPr>
          <p:spPr bwMode="auto">
            <a:xfrm>
              <a:off x="5041083" y="5473360"/>
              <a:ext cx="30771" cy="34248"/>
            </a:xfrm>
            <a:custGeom>
              <a:avLst/>
              <a:gdLst>
                <a:gd name="T0" fmla="*/ 1 w 35"/>
                <a:gd name="T1" fmla="*/ 0 h 54"/>
                <a:gd name="T2" fmla="*/ 1 w 35"/>
                <a:gd name="T3" fmla="*/ 0 h 54"/>
                <a:gd name="T4" fmla="*/ 1 w 35"/>
                <a:gd name="T5" fmla="*/ 0 h 54"/>
                <a:gd name="T6" fmla="*/ 0 w 35"/>
                <a:gd name="T7" fmla="*/ 0 h 54"/>
                <a:gd name="T8" fmla="*/ 1 w 35"/>
                <a:gd name="T9" fmla="*/ 0 h 54"/>
                <a:gd name="T10" fmla="*/ 1 w 35"/>
                <a:gd name="T11" fmla="*/ 0 h 54"/>
                <a:gd name="T12" fmla="*/ 1 w 35"/>
                <a:gd name="T13" fmla="*/ 0 h 54"/>
                <a:gd name="T14" fmla="*/ 1 w 35"/>
                <a:gd name="T15" fmla="*/ 0 h 54"/>
                <a:gd name="T16" fmla="*/ 1 w 35"/>
                <a:gd name="T17" fmla="*/ 0 h 54"/>
                <a:gd name="T18" fmla="*/ 1 w 35"/>
                <a:gd name="T19" fmla="*/ 0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54"/>
                <a:gd name="T32" fmla="*/ 35 w 35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54">
                  <a:moveTo>
                    <a:pt x="31" y="38"/>
                  </a:moveTo>
                  <a:lnTo>
                    <a:pt x="35" y="42"/>
                  </a:lnTo>
                  <a:lnTo>
                    <a:pt x="15" y="0"/>
                  </a:lnTo>
                  <a:lnTo>
                    <a:pt x="0" y="6"/>
                  </a:lnTo>
                  <a:lnTo>
                    <a:pt x="19" y="50"/>
                  </a:lnTo>
                  <a:lnTo>
                    <a:pt x="23" y="54"/>
                  </a:lnTo>
                  <a:lnTo>
                    <a:pt x="19" y="50"/>
                  </a:lnTo>
                  <a:lnTo>
                    <a:pt x="21" y="52"/>
                  </a:lnTo>
                  <a:lnTo>
                    <a:pt x="23" y="54"/>
                  </a:lnTo>
                  <a:lnTo>
                    <a:pt x="31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5" name="Freeform 876"/>
            <p:cNvSpPr>
              <a:spLocks/>
            </p:cNvSpPr>
            <p:nvPr/>
          </p:nvSpPr>
          <p:spPr bwMode="auto">
            <a:xfrm>
              <a:off x="5061084" y="5497070"/>
              <a:ext cx="36925" cy="21076"/>
            </a:xfrm>
            <a:custGeom>
              <a:avLst/>
              <a:gdLst>
                <a:gd name="T0" fmla="*/ 1 w 42"/>
                <a:gd name="T1" fmla="*/ 0 h 35"/>
                <a:gd name="T2" fmla="*/ 1 w 42"/>
                <a:gd name="T3" fmla="*/ 0 h 35"/>
                <a:gd name="T4" fmla="*/ 0 w 42"/>
                <a:gd name="T5" fmla="*/ 0 h 35"/>
                <a:gd name="T6" fmla="*/ 1 w 42"/>
                <a:gd name="T7" fmla="*/ 0 h 35"/>
                <a:gd name="T8" fmla="*/ 1 w 42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35"/>
                <a:gd name="T17" fmla="*/ 42 w 4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35">
                  <a:moveTo>
                    <a:pt x="42" y="20"/>
                  </a:moveTo>
                  <a:lnTo>
                    <a:pt x="8" y="0"/>
                  </a:lnTo>
                  <a:lnTo>
                    <a:pt x="0" y="16"/>
                  </a:lnTo>
                  <a:lnTo>
                    <a:pt x="35" y="35"/>
                  </a:lnTo>
                  <a:lnTo>
                    <a:pt x="42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6" name="Freeform 877"/>
            <p:cNvSpPr>
              <a:spLocks/>
            </p:cNvSpPr>
            <p:nvPr/>
          </p:nvSpPr>
          <p:spPr bwMode="auto">
            <a:xfrm>
              <a:off x="5088777" y="5511559"/>
              <a:ext cx="15385" cy="9221"/>
            </a:xfrm>
            <a:custGeom>
              <a:avLst/>
              <a:gdLst>
                <a:gd name="T0" fmla="*/ 1 w 17"/>
                <a:gd name="T1" fmla="*/ 0 h 19"/>
                <a:gd name="T2" fmla="*/ 1 w 17"/>
                <a:gd name="T3" fmla="*/ 0 h 19"/>
                <a:gd name="T4" fmla="*/ 1 w 17"/>
                <a:gd name="T5" fmla="*/ 0 h 19"/>
                <a:gd name="T6" fmla="*/ 0 w 17"/>
                <a:gd name="T7" fmla="*/ 0 h 19"/>
                <a:gd name="T8" fmla="*/ 1 w 17"/>
                <a:gd name="T9" fmla="*/ 0 h 19"/>
                <a:gd name="T10" fmla="*/ 1 w 17"/>
                <a:gd name="T11" fmla="*/ 0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9"/>
                <a:gd name="T20" fmla="*/ 17 w 17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9">
                  <a:moveTo>
                    <a:pt x="13" y="11"/>
                  </a:moveTo>
                  <a:lnTo>
                    <a:pt x="17" y="3"/>
                  </a:lnTo>
                  <a:lnTo>
                    <a:pt x="7" y="0"/>
                  </a:lnTo>
                  <a:lnTo>
                    <a:pt x="0" y="15"/>
                  </a:lnTo>
                  <a:lnTo>
                    <a:pt x="11" y="19"/>
                  </a:lnTo>
                  <a:lnTo>
                    <a:pt x="13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7" name="Freeform 878"/>
            <p:cNvSpPr>
              <a:spLocks/>
            </p:cNvSpPr>
            <p:nvPr/>
          </p:nvSpPr>
          <p:spPr bwMode="auto">
            <a:xfrm>
              <a:off x="4978003" y="5117710"/>
              <a:ext cx="64618" cy="44785"/>
            </a:xfrm>
            <a:custGeom>
              <a:avLst/>
              <a:gdLst>
                <a:gd name="T0" fmla="*/ 1 w 77"/>
                <a:gd name="T1" fmla="*/ 0 h 75"/>
                <a:gd name="T2" fmla="*/ 1 w 77"/>
                <a:gd name="T3" fmla="*/ 0 h 75"/>
                <a:gd name="T4" fmla="*/ 0 w 77"/>
                <a:gd name="T5" fmla="*/ 0 h 75"/>
                <a:gd name="T6" fmla="*/ 1 w 77"/>
                <a:gd name="T7" fmla="*/ 0 h 75"/>
                <a:gd name="T8" fmla="*/ 1 w 77"/>
                <a:gd name="T9" fmla="*/ 0 h 75"/>
                <a:gd name="T10" fmla="*/ 1 w 77"/>
                <a:gd name="T11" fmla="*/ 0 h 75"/>
                <a:gd name="T12" fmla="*/ 1 w 77"/>
                <a:gd name="T13" fmla="*/ 0 h 75"/>
                <a:gd name="T14" fmla="*/ 1 w 77"/>
                <a:gd name="T15" fmla="*/ 0 h 75"/>
                <a:gd name="T16" fmla="*/ 1 w 77"/>
                <a:gd name="T17" fmla="*/ 0 h 75"/>
                <a:gd name="T18" fmla="*/ 1 w 77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7"/>
                <a:gd name="T31" fmla="*/ 0 h 75"/>
                <a:gd name="T32" fmla="*/ 77 w 77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7" h="75">
                  <a:moveTo>
                    <a:pt x="62" y="2"/>
                  </a:moveTo>
                  <a:lnTo>
                    <a:pt x="64" y="0"/>
                  </a:lnTo>
                  <a:lnTo>
                    <a:pt x="0" y="63"/>
                  </a:lnTo>
                  <a:lnTo>
                    <a:pt x="12" y="75"/>
                  </a:lnTo>
                  <a:lnTo>
                    <a:pt x="75" y="12"/>
                  </a:lnTo>
                  <a:lnTo>
                    <a:pt x="77" y="10"/>
                  </a:lnTo>
                  <a:lnTo>
                    <a:pt x="75" y="12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62" y="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8" name="Freeform 879"/>
            <p:cNvSpPr>
              <a:spLocks/>
            </p:cNvSpPr>
            <p:nvPr/>
          </p:nvSpPr>
          <p:spPr bwMode="auto">
            <a:xfrm>
              <a:off x="5030313" y="5055801"/>
              <a:ext cx="58464" cy="65861"/>
            </a:xfrm>
            <a:custGeom>
              <a:avLst/>
              <a:gdLst>
                <a:gd name="T0" fmla="*/ 1 w 71"/>
                <a:gd name="T1" fmla="*/ 0 h 110"/>
                <a:gd name="T2" fmla="*/ 1 w 71"/>
                <a:gd name="T3" fmla="*/ 0 h 110"/>
                <a:gd name="T4" fmla="*/ 0 w 71"/>
                <a:gd name="T5" fmla="*/ 0 h 110"/>
                <a:gd name="T6" fmla="*/ 1 w 71"/>
                <a:gd name="T7" fmla="*/ 0 h 110"/>
                <a:gd name="T8" fmla="*/ 1 w 71"/>
                <a:gd name="T9" fmla="*/ 0 h 110"/>
                <a:gd name="T10" fmla="*/ 1 w 71"/>
                <a:gd name="T11" fmla="*/ 0 h 1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1"/>
                <a:gd name="T19" fmla="*/ 0 h 110"/>
                <a:gd name="T20" fmla="*/ 71 w 71"/>
                <a:gd name="T21" fmla="*/ 110 h 1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1" h="110">
                  <a:moveTo>
                    <a:pt x="63" y="4"/>
                  </a:moveTo>
                  <a:lnTo>
                    <a:pt x="55" y="0"/>
                  </a:lnTo>
                  <a:lnTo>
                    <a:pt x="0" y="102"/>
                  </a:lnTo>
                  <a:lnTo>
                    <a:pt x="15" y="110"/>
                  </a:lnTo>
                  <a:lnTo>
                    <a:pt x="71" y="8"/>
                  </a:lnTo>
                  <a:lnTo>
                    <a:pt x="63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79" name="Freeform 880"/>
            <p:cNvSpPr>
              <a:spLocks/>
            </p:cNvSpPr>
            <p:nvPr/>
          </p:nvSpPr>
          <p:spPr bwMode="auto">
            <a:xfrm>
              <a:off x="4608757" y="5182254"/>
              <a:ext cx="16924" cy="15807"/>
            </a:xfrm>
            <a:custGeom>
              <a:avLst/>
              <a:gdLst>
                <a:gd name="T0" fmla="*/ 0 w 23"/>
                <a:gd name="T1" fmla="*/ 0 h 27"/>
                <a:gd name="T2" fmla="*/ 0 w 23"/>
                <a:gd name="T3" fmla="*/ 0 h 27"/>
                <a:gd name="T4" fmla="*/ 0 w 23"/>
                <a:gd name="T5" fmla="*/ 0 h 27"/>
                <a:gd name="T6" fmla="*/ 0 w 23"/>
                <a:gd name="T7" fmla="*/ 0 h 27"/>
                <a:gd name="T8" fmla="*/ 0 w 23"/>
                <a:gd name="T9" fmla="*/ 0 h 27"/>
                <a:gd name="T10" fmla="*/ 0 w 23"/>
                <a:gd name="T11" fmla="*/ 0 h 27"/>
                <a:gd name="T12" fmla="*/ 0 w 23"/>
                <a:gd name="T13" fmla="*/ 0 h 27"/>
                <a:gd name="T14" fmla="*/ 0 w 23"/>
                <a:gd name="T15" fmla="*/ 0 h 27"/>
                <a:gd name="T16" fmla="*/ 0 w 23"/>
                <a:gd name="T17" fmla="*/ 0 h 27"/>
                <a:gd name="T18" fmla="*/ 0 w 23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"/>
                <a:gd name="T31" fmla="*/ 0 h 27"/>
                <a:gd name="T32" fmla="*/ 23 w 23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" h="27">
                  <a:moveTo>
                    <a:pt x="21" y="14"/>
                  </a:moveTo>
                  <a:lnTo>
                    <a:pt x="23" y="18"/>
                  </a:lnTo>
                  <a:lnTo>
                    <a:pt x="13" y="0"/>
                  </a:lnTo>
                  <a:lnTo>
                    <a:pt x="0" y="6"/>
                  </a:lnTo>
                  <a:lnTo>
                    <a:pt x="9" y="25"/>
                  </a:lnTo>
                  <a:lnTo>
                    <a:pt x="11" y="27"/>
                  </a:lnTo>
                  <a:lnTo>
                    <a:pt x="9" y="25"/>
                  </a:lnTo>
                  <a:lnTo>
                    <a:pt x="9" y="27"/>
                  </a:lnTo>
                  <a:lnTo>
                    <a:pt x="11" y="27"/>
                  </a:lnTo>
                  <a:lnTo>
                    <a:pt x="21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0" name="Freeform 881"/>
            <p:cNvSpPr>
              <a:spLocks/>
            </p:cNvSpPr>
            <p:nvPr/>
          </p:nvSpPr>
          <p:spPr bwMode="auto">
            <a:xfrm>
              <a:off x="4614911" y="5188840"/>
              <a:ext cx="43079" cy="27662"/>
            </a:xfrm>
            <a:custGeom>
              <a:avLst/>
              <a:gdLst>
                <a:gd name="T0" fmla="*/ 1 w 50"/>
                <a:gd name="T1" fmla="*/ 1 h 42"/>
                <a:gd name="T2" fmla="*/ 1 w 50"/>
                <a:gd name="T3" fmla="*/ 1 h 42"/>
                <a:gd name="T4" fmla="*/ 1 w 50"/>
                <a:gd name="T5" fmla="*/ 0 h 42"/>
                <a:gd name="T6" fmla="*/ 0 w 50"/>
                <a:gd name="T7" fmla="*/ 1 h 42"/>
                <a:gd name="T8" fmla="*/ 1 w 50"/>
                <a:gd name="T9" fmla="*/ 1 h 42"/>
                <a:gd name="T10" fmla="*/ 1 w 50"/>
                <a:gd name="T11" fmla="*/ 1 h 42"/>
                <a:gd name="T12" fmla="*/ 1 w 50"/>
                <a:gd name="T13" fmla="*/ 1 h 42"/>
                <a:gd name="T14" fmla="*/ 1 w 50"/>
                <a:gd name="T15" fmla="*/ 1 h 42"/>
                <a:gd name="T16" fmla="*/ 1 w 50"/>
                <a:gd name="T17" fmla="*/ 1 h 42"/>
                <a:gd name="T18" fmla="*/ 1 w 50"/>
                <a:gd name="T19" fmla="*/ 1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42"/>
                <a:gd name="T32" fmla="*/ 50 w 50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42">
                  <a:moveTo>
                    <a:pt x="42" y="25"/>
                  </a:moveTo>
                  <a:lnTo>
                    <a:pt x="50" y="27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41" y="40"/>
                  </a:lnTo>
                  <a:lnTo>
                    <a:pt x="48" y="40"/>
                  </a:lnTo>
                  <a:lnTo>
                    <a:pt x="41" y="40"/>
                  </a:lnTo>
                  <a:lnTo>
                    <a:pt x="44" y="42"/>
                  </a:lnTo>
                  <a:lnTo>
                    <a:pt x="48" y="40"/>
                  </a:lnTo>
                  <a:lnTo>
                    <a:pt x="42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1" name="Freeform 882"/>
            <p:cNvSpPr>
              <a:spLocks/>
            </p:cNvSpPr>
            <p:nvPr/>
          </p:nvSpPr>
          <p:spPr bwMode="auto">
            <a:xfrm>
              <a:off x="4653374" y="5198061"/>
              <a:ext cx="29232" cy="18441"/>
            </a:xfrm>
            <a:custGeom>
              <a:avLst/>
              <a:gdLst>
                <a:gd name="T0" fmla="*/ 1 w 35"/>
                <a:gd name="T1" fmla="*/ 0 h 23"/>
                <a:gd name="T2" fmla="*/ 1 w 35"/>
                <a:gd name="T3" fmla="*/ 0 h 23"/>
                <a:gd name="T4" fmla="*/ 0 w 35"/>
                <a:gd name="T5" fmla="*/ 1 h 23"/>
                <a:gd name="T6" fmla="*/ 1 w 35"/>
                <a:gd name="T7" fmla="*/ 1 h 23"/>
                <a:gd name="T8" fmla="*/ 1 w 35"/>
                <a:gd name="T9" fmla="*/ 1 h 23"/>
                <a:gd name="T10" fmla="*/ 1 w 35"/>
                <a:gd name="T11" fmla="*/ 1 h 23"/>
                <a:gd name="T12" fmla="*/ 1 w 35"/>
                <a:gd name="T13" fmla="*/ 0 h 23"/>
                <a:gd name="T14" fmla="*/ 1 w 35"/>
                <a:gd name="T15" fmla="*/ 0 h 23"/>
                <a:gd name="T16" fmla="*/ 1 w 35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"/>
                <a:gd name="T28" fmla="*/ 0 h 23"/>
                <a:gd name="T29" fmla="*/ 35 w 35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" h="23">
                  <a:moveTo>
                    <a:pt x="33" y="0"/>
                  </a:moveTo>
                  <a:lnTo>
                    <a:pt x="31" y="0"/>
                  </a:lnTo>
                  <a:lnTo>
                    <a:pt x="0" y="8"/>
                  </a:lnTo>
                  <a:lnTo>
                    <a:pt x="6" y="23"/>
                  </a:lnTo>
                  <a:lnTo>
                    <a:pt x="35" y="16"/>
                  </a:lnTo>
                  <a:lnTo>
                    <a:pt x="33" y="16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2" name="Freeform 883"/>
            <p:cNvSpPr>
              <a:spLocks/>
            </p:cNvSpPr>
            <p:nvPr/>
          </p:nvSpPr>
          <p:spPr bwMode="auto">
            <a:xfrm>
              <a:off x="4682606" y="5198061"/>
              <a:ext cx="16924" cy="10538"/>
            </a:xfrm>
            <a:custGeom>
              <a:avLst/>
              <a:gdLst>
                <a:gd name="T0" fmla="*/ 0 w 23"/>
                <a:gd name="T1" fmla="*/ 0 h 18"/>
                <a:gd name="T2" fmla="*/ 0 w 23"/>
                <a:gd name="T3" fmla="*/ 0 h 18"/>
                <a:gd name="T4" fmla="*/ 0 w 23"/>
                <a:gd name="T5" fmla="*/ 0 h 18"/>
                <a:gd name="T6" fmla="*/ 0 w 23"/>
                <a:gd name="T7" fmla="*/ 0 h 18"/>
                <a:gd name="T8" fmla="*/ 0 w 23"/>
                <a:gd name="T9" fmla="*/ 0 h 18"/>
                <a:gd name="T10" fmla="*/ 0 w 23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8"/>
                <a:gd name="T20" fmla="*/ 23 w 23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8">
                  <a:moveTo>
                    <a:pt x="23" y="0"/>
                  </a:moveTo>
                  <a:lnTo>
                    <a:pt x="0" y="2"/>
                  </a:lnTo>
                  <a:lnTo>
                    <a:pt x="0" y="18"/>
                  </a:lnTo>
                  <a:lnTo>
                    <a:pt x="23" y="16"/>
                  </a:lnTo>
                  <a:lnTo>
                    <a:pt x="21" y="16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3" name="Freeform 884"/>
            <p:cNvSpPr>
              <a:spLocks/>
            </p:cNvSpPr>
            <p:nvPr/>
          </p:nvSpPr>
          <p:spPr bwMode="auto">
            <a:xfrm>
              <a:off x="4697991" y="5198061"/>
              <a:ext cx="33848" cy="14489"/>
            </a:xfrm>
            <a:custGeom>
              <a:avLst/>
              <a:gdLst>
                <a:gd name="T0" fmla="*/ 1 w 39"/>
                <a:gd name="T1" fmla="*/ 1 h 21"/>
                <a:gd name="T2" fmla="*/ 1 w 39"/>
                <a:gd name="T3" fmla="*/ 1 h 21"/>
                <a:gd name="T4" fmla="*/ 1 w 39"/>
                <a:gd name="T5" fmla="*/ 0 h 21"/>
                <a:gd name="T6" fmla="*/ 0 w 39"/>
                <a:gd name="T7" fmla="*/ 1 h 21"/>
                <a:gd name="T8" fmla="*/ 1 w 39"/>
                <a:gd name="T9" fmla="*/ 1 h 21"/>
                <a:gd name="T10" fmla="*/ 1 w 39"/>
                <a:gd name="T11" fmla="*/ 1 h 21"/>
                <a:gd name="T12" fmla="*/ 1 w 39"/>
                <a:gd name="T13" fmla="*/ 1 h 21"/>
                <a:gd name="T14" fmla="*/ 1 w 39"/>
                <a:gd name="T15" fmla="*/ 1 h 21"/>
                <a:gd name="T16" fmla="*/ 1 w 39"/>
                <a:gd name="T17" fmla="*/ 1 h 21"/>
                <a:gd name="T18" fmla="*/ 1 w 39"/>
                <a:gd name="T19" fmla="*/ 1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21"/>
                <a:gd name="T32" fmla="*/ 39 w 39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21">
                  <a:moveTo>
                    <a:pt x="21" y="12"/>
                  </a:moveTo>
                  <a:lnTo>
                    <a:pt x="31" y="4"/>
                  </a:lnTo>
                  <a:lnTo>
                    <a:pt x="2" y="0"/>
                  </a:lnTo>
                  <a:lnTo>
                    <a:pt x="0" y="16"/>
                  </a:lnTo>
                  <a:lnTo>
                    <a:pt x="29" y="19"/>
                  </a:lnTo>
                  <a:lnTo>
                    <a:pt x="39" y="12"/>
                  </a:lnTo>
                  <a:lnTo>
                    <a:pt x="29" y="19"/>
                  </a:lnTo>
                  <a:lnTo>
                    <a:pt x="39" y="21"/>
                  </a:lnTo>
                  <a:lnTo>
                    <a:pt x="39" y="12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4" name="Freeform 885"/>
            <p:cNvSpPr>
              <a:spLocks/>
            </p:cNvSpPr>
            <p:nvPr/>
          </p:nvSpPr>
          <p:spPr bwMode="auto">
            <a:xfrm>
              <a:off x="4714915" y="5188840"/>
              <a:ext cx="16924" cy="17124"/>
            </a:xfrm>
            <a:custGeom>
              <a:avLst/>
              <a:gdLst>
                <a:gd name="T0" fmla="*/ 0 w 20"/>
                <a:gd name="T1" fmla="*/ 0 h 27"/>
                <a:gd name="T2" fmla="*/ 0 w 20"/>
                <a:gd name="T3" fmla="*/ 0 h 27"/>
                <a:gd name="T4" fmla="*/ 1 w 20"/>
                <a:gd name="T5" fmla="*/ 0 h 27"/>
                <a:gd name="T6" fmla="*/ 1 w 20"/>
                <a:gd name="T7" fmla="*/ 0 h 27"/>
                <a:gd name="T8" fmla="*/ 1 w 20"/>
                <a:gd name="T9" fmla="*/ 0 h 27"/>
                <a:gd name="T10" fmla="*/ 1 w 20"/>
                <a:gd name="T11" fmla="*/ 0 h 27"/>
                <a:gd name="T12" fmla="*/ 0 w 20"/>
                <a:gd name="T13" fmla="*/ 0 h 27"/>
                <a:gd name="T14" fmla="*/ 0 w 20"/>
                <a:gd name="T15" fmla="*/ 0 h 27"/>
                <a:gd name="T16" fmla="*/ 0 w 20"/>
                <a:gd name="T17" fmla="*/ 0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7"/>
                <a:gd name="T29" fmla="*/ 20 w 20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7">
                  <a:moveTo>
                    <a:pt x="0" y="0"/>
                  </a:moveTo>
                  <a:lnTo>
                    <a:pt x="0" y="2"/>
                  </a:lnTo>
                  <a:lnTo>
                    <a:pt x="2" y="27"/>
                  </a:lnTo>
                  <a:lnTo>
                    <a:pt x="20" y="27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5" name="Freeform 886"/>
            <p:cNvSpPr>
              <a:spLocks/>
            </p:cNvSpPr>
            <p:nvPr/>
          </p:nvSpPr>
          <p:spPr bwMode="auto">
            <a:xfrm>
              <a:off x="4714915" y="5174351"/>
              <a:ext cx="16924" cy="18441"/>
            </a:xfrm>
            <a:custGeom>
              <a:avLst/>
              <a:gdLst>
                <a:gd name="T0" fmla="*/ 1 w 22"/>
                <a:gd name="T1" fmla="*/ 0 h 29"/>
                <a:gd name="T2" fmla="*/ 1 w 22"/>
                <a:gd name="T3" fmla="*/ 0 h 29"/>
                <a:gd name="T4" fmla="*/ 0 w 22"/>
                <a:gd name="T5" fmla="*/ 0 h 29"/>
                <a:gd name="T6" fmla="*/ 1 w 22"/>
                <a:gd name="T7" fmla="*/ 0 h 29"/>
                <a:gd name="T8" fmla="*/ 1 w 22"/>
                <a:gd name="T9" fmla="*/ 0 h 29"/>
                <a:gd name="T10" fmla="*/ 1 w 22"/>
                <a:gd name="T11" fmla="*/ 0 h 29"/>
                <a:gd name="T12" fmla="*/ 1 w 22"/>
                <a:gd name="T13" fmla="*/ 0 h 29"/>
                <a:gd name="T14" fmla="*/ 1 w 22"/>
                <a:gd name="T15" fmla="*/ 0 h 29"/>
                <a:gd name="T16" fmla="*/ 1 w 22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9"/>
                <a:gd name="T29" fmla="*/ 22 w 22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9">
                  <a:moveTo>
                    <a:pt x="8" y="0"/>
                  </a:moveTo>
                  <a:lnTo>
                    <a:pt x="6" y="2"/>
                  </a:lnTo>
                  <a:lnTo>
                    <a:pt x="0" y="25"/>
                  </a:lnTo>
                  <a:lnTo>
                    <a:pt x="18" y="29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8" y="0"/>
                  </a:lnTo>
                  <a:lnTo>
                    <a:pt x="6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6" name="Freeform 887"/>
            <p:cNvSpPr>
              <a:spLocks/>
            </p:cNvSpPr>
            <p:nvPr/>
          </p:nvSpPr>
          <p:spPr bwMode="auto">
            <a:xfrm>
              <a:off x="4719531" y="5157227"/>
              <a:ext cx="26155" cy="22393"/>
            </a:xfrm>
            <a:custGeom>
              <a:avLst/>
              <a:gdLst>
                <a:gd name="T0" fmla="*/ 1 w 29"/>
                <a:gd name="T1" fmla="*/ 0 h 37"/>
                <a:gd name="T2" fmla="*/ 1 w 29"/>
                <a:gd name="T3" fmla="*/ 0 h 37"/>
                <a:gd name="T4" fmla="*/ 0 w 29"/>
                <a:gd name="T5" fmla="*/ 0 h 37"/>
                <a:gd name="T6" fmla="*/ 1 w 29"/>
                <a:gd name="T7" fmla="*/ 0 h 37"/>
                <a:gd name="T8" fmla="*/ 1 w 29"/>
                <a:gd name="T9" fmla="*/ 0 h 37"/>
                <a:gd name="T10" fmla="*/ 1 w 29"/>
                <a:gd name="T11" fmla="*/ 0 h 37"/>
                <a:gd name="T12" fmla="*/ 1 w 29"/>
                <a:gd name="T13" fmla="*/ 0 h 37"/>
                <a:gd name="T14" fmla="*/ 1 w 29"/>
                <a:gd name="T15" fmla="*/ 0 h 37"/>
                <a:gd name="T16" fmla="*/ 1 w 29"/>
                <a:gd name="T17" fmla="*/ 0 h 37"/>
                <a:gd name="T18" fmla="*/ 1 w 29"/>
                <a:gd name="T19" fmla="*/ 0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"/>
                <a:gd name="T31" fmla="*/ 0 h 37"/>
                <a:gd name="T32" fmla="*/ 29 w 29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" h="37">
                  <a:moveTo>
                    <a:pt x="21" y="0"/>
                  </a:moveTo>
                  <a:lnTo>
                    <a:pt x="15" y="4"/>
                  </a:lnTo>
                  <a:lnTo>
                    <a:pt x="0" y="29"/>
                  </a:lnTo>
                  <a:lnTo>
                    <a:pt x="14" y="37"/>
                  </a:lnTo>
                  <a:lnTo>
                    <a:pt x="29" y="12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5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7" name="Freeform 888"/>
            <p:cNvSpPr>
              <a:spLocks/>
            </p:cNvSpPr>
            <p:nvPr/>
          </p:nvSpPr>
          <p:spPr bwMode="auto">
            <a:xfrm>
              <a:off x="4737993" y="5153275"/>
              <a:ext cx="247703" cy="14489"/>
            </a:xfrm>
            <a:custGeom>
              <a:avLst/>
              <a:gdLst>
                <a:gd name="T0" fmla="*/ 1 w 292"/>
                <a:gd name="T1" fmla="*/ 1 h 22"/>
                <a:gd name="T2" fmla="*/ 1 w 292"/>
                <a:gd name="T3" fmla="*/ 0 h 22"/>
                <a:gd name="T4" fmla="*/ 0 w 292"/>
                <a:gd name="T5" fmla="*/ 1 h 22"/>
                <a:gd name="T6" fmla="*/ 0 w 292"/>
                <a:gd name="T7" fmla="*/ 1 h 22"/>
                <a:gd name="T8" fmla="*/ 1 w 292"/>
                <a:gd name="T9" fmla="*/ 1 h 22"/>
                <a:gd name="T10" fmla="*/ 1 w 292"/>
                <a:gd name="T11" fmla="*/ 1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"/>
                <a:gd name="T19" fmla="*/ 0 h 22"/>
                <a:gd name="T20" fmla="*/ 292 w 292"/>
                <a:gd name="T21" fmla="*/ 22 h 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" h="22">
                  <a:moveTo>
                    <a:pt x="290" y="8"/>
                  </a:moveTo>
                  <a:lnTo>
                    <a:pt x="290" y="0"/>
                  </a:lnTo>
                  <a:lnTo>
                    <a:pt x="0" y="6"/>
                  </a:lnTo>
                  <a:lnTo>
                    <a:pt x="0" y="22"/>
                  </a:lnTo>
                  <a:lnTo>
                    <a:pt x="292" y="16"/>
                  </a:lnTo>
                  <a:lnTo>
                    <a:pt x="29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8" name="Freeform 889"/>
            <p:cNvSpPr>
              <a:spLocks/>
            </p:cNvSpPr>
            <p:nvPr/>
          </p:nvSpPr>
          <p:spPr bwMode="auto">
            <a:xfrm>
              <a:off x="4564139" y="4734399"/>
              <a:ext cx="13847" cy="43468"/>
            </a:xfrm>
            <a:custGeom>
              <a:avLst/>
              <a:gdLst>
                <a:gd name="T0" fmla="*/ 0 w 19"/>
                <a:gd name="T1" fmla="*/ 0 h 69"/>
                <a:gd name="T2" fmla="*/ 0 w 19"/>
                <a:gd name="T3" fmla="*/ 0 h 69"/>
                <a:gd name="T4" fmla="*/ 0 w 19"/>
                <a:gd name="T5" fmla="*/ 0 h 69"/>
                <a:gd name="T6" fmla="*/ 0 w 19"/>
                <a:gd name="T7" fmla="*/ 0 h 69"/>
                <a:gd name="T8" fmla="*/ 0 w 19"/>
                <a:gd name="T9" fmla="*/ 0 h 69"/>
                <a:gd name="T10" fmla="*/ 0 w 19"/>
                <a:gd name="T11" fmla="*/ 0 h 69"/>
                <a:gd name="T12" fmla="*/ 0 w 19"/>
                <a:gd name="T13" fmla="*/ 0 h 69"/>
                <a:gd name="T14" fmla="*/ 0 w 19"/>
                <a:gd name="T15" fmla="*/ 0 h 69"/>
                <a:gd name="T16" fmla="*/ 0 w 19"/>
                <a:gd name="T17" fmla="*/ 0 h 69"/>
                <a:gd name="T18" fmla="*/ 0 w 19"/>
                <a:gd name="T19" fmla="*/ 0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69"/>
                <a:gd name="T32" fmla="*/ 19 w 19"/>
                <a:gd name="T33" fmla="*/ 69 h 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69">
                  <a:moveTo>
                    <a:pt x="17" y="63"/>
                  </a:moveTo>
                  <a:lnTo>
                    <a:pt x="19" y="67"/>
                  </a:lnTo>
                  <a:lnTo>
                    <a:pt x="15" y="0"/>
                  </a:lnTo>
                  <a:lnTo>
                    <a:pt x="0" y="1"/>
                  </a:lnTo>
                  <a:lnTo>
                    <a:pt x="2" y="67"/>
                  </a:lnTo>
                  <a:lnTo>
                    <a:pt x="4" y="69"/>
                  </a:lnTo>
                  <a:lnTo>
                    <a:pt x="2" y="67"/>
                  </a:lnTo>
                  <a:lnTo>
                    <a:pt x="2" y="69"/>
                  </a:lnTo>
                  <a:lnTo>
                    <a:pt x="4" y="69"/>
                  </a:lnTo>
                  <a:lnTo>
                    <a:pt x="17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89" name="Freeform 890"/>
            <p:cNvSpPr>
              <a:spLocks/>
            </p:cNvSpPr>
            <p:nvPr/>
          </p:nvSpPr>
          <p:spPr bwMode="auto">
            <a:xfrm>
              <a:off x="4565678" y="4773916"/>
              <a:ext cx="27693" cy="31613"/>
            </a:xfrm>
            <a:custGeom>
              <a:avLst/>
              <a:gdLst>
                <a:gd name="T0" fmla="*/ 1 w 32"/>
                <a:gd name="T1" fmla="*/ 0 h 52"/>
                <a:gd name="T2" fmla="*/ 1 w 32"/>
                <a:gd name="T3" fmla="*/ 0 h 52"/>
                <a:gd name="T4" fmla="*/ 0 w 32"/>
                <a:gd name="T5" fmla="*/ 0 h 52"/>
                <a:gd name="T6" fmla="*/ 1 w 32"/>
                <a:gd name="T7" fmla="*/ 0 h 52"/>
                <a:gd name="T8" fmla="*/ 1 w 32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52"/>
                <a:gd name="T17" fmla="*/ 32 w 3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52">
                  <a:moveTo>
                    <a:pt x="32" y="46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19" y="52"/>
                  </a:lnTo>
                  <a:lnTo>
                    <a:pt x="32" y="4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0" name="Freeform 891"/>
            <p:cNvSpPr>
              <a:spLocks/>
            </p:cNvSpPr>
            <p:nvPr/>
          </p:nvSpPr>
          <p:spPr bwMode="auto">
            <a:xfrm>
              <a:off x="4582602" y="4801578"/>
              <a:ext cx="32309" cy="34248"/>
            </a:xfrm>
            <a:custGeom>
              <a:avLst/>
              <a:gdLst>
                <a:gd name="T0" fmla="*/ 1 w 40"/>
                <a:gd name="T1" fmla="*/ 0 h 59"/>
                <a:gd name="T2" fmla="*/ 1 w 40"/>
                <a:gd name="T3" fmla="*/ 0 h 59"/>
                <a:gd name="T4" fmla="*/ 1 w 40"/>
                <a:gd name="T5" fmla="*/ 0 h 59"/>
                <a:gd name="T6" fmla="*/ 0 w 40"/>
                <a:gd name="T7" fmla="*/ 0 h 59"/>
                <a:gd name="T8" fmla="*/ 1 w 40"/>
                <a:gd name="T9" fmla="*/ 0 h 59"/>
                <a:gd name="T10" fmla="*/ 1 w 40"/>
                <a:gd name="T11" fmla="*/ 0 h 59"/>
                <a:gd name="T12" fmla="*/ 1 w 40"/>
                <a:gd name="T13" fmla="*/ 0 h 59"/>
                <a:gd name="T14" fmla="*/ 1 w 40"/>
                <a:gd name="T15" fmla="*/ 0 h 59"/>
                <a:gd name="T16" fmla="*/ 1 w 40"/>
                <a:gd name="T17" fmla="*/ 0 h 59"/>
                <a:gd name="T18" fmla="*/ 1 w 40"/>
                <a:gd name="T19" fmla="*/ 0 h 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59"/>
                <a:gd name="T32" fmla="*/ 40 w 40"/>
                <a:gd name="T33" fmla="*/ 59 h 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59">
                  <a:moveTo>
                    <a:pt x="38" y="58"/>
                  </a:moveTo>
                  <a:lnTo>
                    <a:pt x="38" y="54"/>
                  </a:lnTo>
                  <a:lnTo>
                    <a:pt x="13" y="0"/>
                  </a:lnTo>
                  <a:lnTo>
                    <a:pt x="0" y="6"/>
                  </a:lnTo>
                  <a:lnTo>
                    <a:pt x="25" y="59"/>
                  </a:lnTo>
                  <a:lnTo>
                    <a:pt x="23" y="56"/>
                  </a:lnTo>
                  <a:lnTo>
                    <a:pt x="38" y="58"/>
                  </a:lnTo>
                  <a:lnTo>
                    <a:pt x="40" y="56"/>
                  </a:lnTo>
                  <a:lnTo>
                    <a:pt x="38" y="54"/>
                  </a:lnTo>
                  <a:lnTo>
                    <a:pt x="38" y="5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1" name="Freeform 892"/>
            <p:cNvSpPr>
              <a:spLocks/>
            </p:cNvSpPr>
            <p:nvPr/>
          </p:nvSpPr>
          <p:spPr bwMode="auto">
            <a:xfrm>
              <a:off x="4591833" y="4834508"/>
              <a:ext cx="21539" cy="36882"/>
            </a:xfrm>
            <a:custGeom>
              <a:avLst/>
              <a:gdLst>
                <a:gd name="T0" fmla="*/ 1 w 27"/>
                <a:gd name="T1" fmla="*/ 0 h 59"/>
                <a:gd name="T2" fmla="*/ 1 w 27"/>
                <a:gd name="T3" fmla="*/ 0 h 59"/>
                <a:gd name="T4" fmla="*/ 1 w 27"/>
                <a:gd name="T5" fmla="*/ 0 h 59"/>
                <a:gd name="T6" fmla="*/ 1 w 27"/>
                <a:gd name="T7" fmla="*/ 0 h 59"/>
                <a:gd name="T8" fmla="*/ 0 w 27"/>
                <a:gd name="T9" fmla="*/ 0 h 59"/>
                <a:gd name="T10" fmla="*/ 1 w 27"/>
                <a:gd name="T11" fmla="*/ 0 h 59"/>
                <a:gd name="T12" fmla="*/ 1 w 27"/>
                <a:gd name="T13" fmla="*/ 0 h 59"/>
                <a:gd name="T14" fmla="*/ 1 w 27"/>
                <a:gd name="T15" fmla="*/ 0 h 5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59"/>
                <a:gd name="T26" fmla="*/ 27 w 27"/>
                <a:gd name="T27" fmla="*/ 59 h 5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59">
                  <a:moveTo>
                    <a:pt x="16" y="59"/>
                  </a:moveTo>
                  <a:lnTo>
                    <a:pt x="16" y="57"/>
                  </a:lnTo>
                  <a:lnTo>
                    <a:pt x="27" y="2"/>
                  </a:lnTo>
                  <a:lnTo>
                    <a:pt x="12" y="0"/>
                  </a:lnTo>
                  <a:lnTo>
                    <a:pt x="0" y="55"/>
                  </a:lnTo>
                  <a:lnTo>
                    <a:pt x="16" y="59"/>
                  </a:lnTo>
                  <a:lnTo>
                    <a:pt x="16" y="57"/>
                  </a:lnTo>
                  <a:lnTo>
                    <a:pt x="16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2" name="Freeform 893"/>
            <p:cNvSpPr>
              <a:spLocks/>
            </p:cNvSpPr>
            <p:nvPr/>
          </p:nvSpPr>
          <p:spPr bwMode="auto">
            <a:xfrm>
              <a:off x="4582602" y="4868756"/>
              <a:ext cx="21539" cy="30296"/>
            </a:xfrm>
            <a:custGeom>
              <a:avLst/>
              <a:gdLst>
                <a:gd name="T0" fmla="*/ 1 w 27"/>
                <a:gd name="T1" fmla="*/ 0 h 50"/>
                <a:gd name="T2" fmla="*/ 1 w 27"/>
                <a:gd name="T3" fmla="*/ 0 h 50"/>
                <a:gd name="T4" fmla="*/ 1 w 27"/>
                <a:gd name="T5" fmla="*/ 0 h 50"/>
                <a:gd name="T6" fmla="*/ 1 w 27"/>
                <a:gd name="T7" fmla="*/ 0 h 50"/>
                <a:gd name="T8" fmla="*/ 0 w 27"/>
                <a:gd name="T9" fmla="*/ 0 h 50"/>
                <a:gd name="T10" fmla="*/ 0 w 27"/>
                <a:gd name="T11" fmla="*/ 0 h 50"/>
                <a:gd name="T12" fmla="*/ 0 w 27"/>
                <a:gd name="T13" fmla="*/ 0 h 50"/>
                <a:gd name="T14" fmla="*/ 0 w 27"/>
                <a:gd name="T15" fmla="*/ 0 h 50"/>
                <a:gd name="T16" fmla="*/ 1 w 27"/>
                <a:gd name="T17" fmla="*/ 0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50"/>
                <a:gd name="T29" fmla="*/ 27 w 27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50">
                  <a:moveTo>
                    <a:pt x="15" y="48"/>
                  </a:moveTo>
                  <a:lnTo>
                    <a:pt x="15" y="50"/>
                  </a:lnTo>
                  <a:lnTo>
                    <a:pt x="27" y="4"/>
                  </a:lnTo>
                  <a:lnTo>
                    <a:pt x="11" y="0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3" name="Freeform 894"/>
            <p:cNvSpPr>
              <a:spLocks/>
            </p:cNvSpPr>
            <p:nvPr/>
          </p:nvSpPr>
          <p:spPr bwMode="auto">
            <a:xfrm>
              <a:off x="4577986" y="4897735"/>
              <a:ext cx="16924" cy="40834"/>
            </a:xfrm>
            <a:custGeom>
              <a:avLst/>
              <a:gdLst>
                <a:gd name="T0" fmla="*/ 1 w 19"/>
                <a:gd name="T1" fmla="*/ 0 h 67"/>
                <a:gd name="T2" fmla="*/ 1 w 19"/>
                <a:gd name="T3" fmla="*/ 0 h 67"/>
                <a:gd name="T4" fmla="*/ 1 w 19"/>
                <a:gd name="T5" fmla="*/ 0 h 67"/>
                <a:gd name="T6" fmla="*/ 1 w 19"/>
                <a:gd name="T7" fmla="*/ 0 h 67"/>
                <a:gd name="T8" fmla="*/ 0 w 19"/>
                <a:gd name="T9" fmla="*/ 0 h 67"/>
                <a:gd name="T10" fmla="*/ 0 w 19"/>
                <a:gd name="T11" fmla="*/ 0 h 67"/>
                <a:gd name="T12" fmla="*/ 0 w 19"/>
                <a:gd name="T13" fmla="*/ 0 h 67"/>
                <a:gd name="T14" fmla="*/ 0 w 19"/>
                <a:gd name="T15" fmla="*/ 0 h 67"/>
                <a:gd name="T16" fmla="*/ 0 w 19"/>
                <a:gd name="T17" fmla="*/ 0 h 67"/>
                <a:gd name="T18" fmla="*/ 1 w 19"/>
                <a:gd name="T19" fmla="*/ 0 h 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67"/>
                <a:gd name="T32" fmla="*/ 19 w 19"/>
                <a:gd name="T33" fmla="*/ 67 h 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67">
                  <a:moveTo>
                    <a:pt x="15" y="62"/>
                  </a:moveTo>
                  <a:lnTo>
                    <a:pt x="17" y="64"/>
                  </a:lnTo>
                  <a:lnTo>
                    <a:pt x="19" y="0"/>
                  </a:lnTo>
                  <a:lnTo>
                    <a:pt x="4" y="0"/>
                  </a:lnTo>
                  <a:lnTo>
                    <a:pt x="0" y="64"/>
                  </a:lnTo>
                  <a:lnTo>
                    <a:pt x="0" y="67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15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4" name="Freeform 895"/>
            <p:cNvSpPr>
              <a:spLocks/>
            </p:cNvSpPr>
            <p:nvPr/>
          </p:nvSpPr>
          <p:spPr bwMode="auto">
            <a:xfrm>
              <a:off x="4577986" y="4933300"/>
              <a:ext cx="35386" cy="44785"/>
            </a:xfrm>
            <a:custGeom>
              <a:avLst/>
              <a:gdLst>
                <a:gd name="T0" fmla="*/ 1 w 39"/>
                <a:gd name="T1" fmla="*/ 0 h 71"/>
                <a:gd name="T2" fmla="*/ 1 w 39"/>
                <a:gd name="T3" fmla="*/ 0 h 71"/>
                <a:gd name="T4" fmla="*/ 1 w 39"/>
                <a:gd name="T5" fmla="*/ 0 h 71"/>
                <a:gd name="T6" fmla="*/ 0 w 39"/>
                <a:gd name="T7" fmla="*/ 0 h 71"/>
                <a:gd name="T8" fmla="*/ 1 w 39"/>
                <a:gd name="T9" fmla="*/ 0 h 71"/>
                <a:gd name="T10" fmla="*/ 1 w 39"/>
                <a:gd name="T11" fmla="*/ 0 h 71"/>
                <a:gd name="T12" fmla="*/ 1 w 39"/>
                <a:gd name="T13" fmla="*/ 0 h 71"/>
                <a:gd name="T14" fmla="*/ 1 w 39"/>
                <a:gd name="T15" fmla="*/ 0 h 71"/>
                <a:gd name="T16" fmla="*/ 1 w 39"/>
                <a:gd name="T17" fmla="*/ 0 h 71"/>
                <a:gd name="T18" fmla="*/ 1 w 39"/>
                <a:gd name="T19" fmla="*/ 0 h 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9"/>
                <a:gd name="T31" fmla="*/ 0 h 71"/>
                <a:gd name="T32" fmla="*/ 39 w 39"/>
                <a:gd name="T33" fmla="*/ 71 h 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9" h="71">
                  <a:moveTo>
                    <a:pt x="39" y="71"/>
                  </a:moveTo>
                  <a:lnTo>
                    <a:pt x="39" y="65"/>
                  </a:lnTo>
                  <a:lnTo>
                    <a:pt x="15" y="0"/>
                  </a:lnTo>
                  <a:lnTo>
                    <a:pt x="0" y="5"/>
                  </a:lnTo>
                  <a:lnTo>
                    <a:pt x="23" y="71"/>
                  </a:lnTo>
                  <a:lnTo>
                    <a:pt x="23" y="67"/>
                  </a:lnTo>
                  <a:lnTo>
                    <a:pt x="39" y="71"/>
                  </a:lnTo>
                  <a:lnTo>
                    <a:pt x="39" y="69"/>
                  </a:lnTo>
                  <a:lnTo>
                    <a:pt x="39" y="65"/>
                  </a:lnTo>
                  <a:lnTo>
                    <a:pt x="39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5" name="Freeform 896"/>
            <p:cNvSpPr>
              <a:spLocks/>
            </p:cNvSpPr>
            <p:nvPr/>
          </p:nvSpPr>
          <p:spPr bwMode="auto">
            <a:xfrm>
              <a:off x="4591833" y="4975451"/>
              <a:ext cx="21539" cy="27662"/>
            </a:xfrm>
            <a:custGeom>
              <a:avLst/>
              <a:gdLst>
                <a:gd name="T0" fmla="*/ 1 w 27"/>
                <a:gd name="T1" fmla="*/ 0 h 46"/>
                <a:gd name="T2" fmla="*/ 1 w 27"/>
                <a:gd name="T3" fmla="*/ 0 h 46"/>
                <a:gd name="T4" fmla="*/ 1 w 27"/>
                <a:gd name="T5" fmla="*/ 0 h 46"/>
                <a:gd name="T6" fmla="*/ 1 w 27"/>
                <a:gd name="T7" fmla="*/ 0 h 46"/>
                <a:gd name="T8" fmla="*/ 0 w 27"/>
                <a:gd name="T9" fmla="*/ 0 h 46"/>
                <a:gd name="T10" fmla="*/ 0 w 27"/>
                <a:gd name="T11" fmla="*/ 0 h 46"/>
                <a:gd name="T12" fmla="*/ 0 w 27"/>
                <a:gd name="T13" fmla="*/ 0 h 46"/>
                <a:gd name="T14" fmla="*/ 0 w 27"/>
                <a:gd name="T15" fmla="*/ 0 h 46"/>
                <a:gd name="T16" fmla="*/ 1 w 27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46"/>
                <a:gd name="T29" fmla="*/ 27 w 27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46">
                  <a:moveTo>
                    <a:pt x="15" y="44"/>
                  </a:moveTo>
                  <a:lnTo>
                    <a:pt x="15" y="46"/>
                  </a:lnTo>
                  <a:lnTo>
                    <a:pt x="27" y="4"/>
                  </a:lnTo>
                  <a:lnTo>
                    <a:pt x="11" y="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15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6" name="Freeform 897"/>
            <p:cNvSpPr>
              <a:spLocks/>
            </p:cNvSpPr>
            <p:nvPr/>
          </p:nvSpPr>
          <p:spPr bwMode="auto">
            <a:xfrm>
              <a:off x="4582602" y="5001795"/>
              <a:ext cx="16924" cy="57958"/>
            </a:xfrm>
            <a:custGeom>
              <a:avLst/>
              <a:gdLst>
                <a:gd name="T0" fmla="*/ 0 w 23"/>
                <a:gd name="T1" fmla="*/ 0 h 96"/>
                <a:gd name="T2" fmla="*/ 0 w 23"/>
                <a:gd name="T3" fmla="*/ 0 h 96"/>
                <a:gd name="T4" fmla="*/ 0 w 23"/>
                <a:gd name="T5" fmla="*/ 0 h 96"/>
                <a:gd name="T6" fmla="*/ 0 w 23"/>
                <a:gd name="T7" fmla="*/ 0 h 96"/>
                <a:gd name="T8" fmla="*/ 0 w 23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96"/>
                <a:gd name="T17" fmla="*/ 23 w 23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96">
                  <a:moveTo>
                    <a:pt x="17" y="96"/>
                  </a:moveTo>
                  <a:lnTo>
                    <a:pt x="23" y="2"/>
                  </a:lnTo>
                  <a:lnTo>
                    <a:pt x="8" y="0"/>
                  </a:lnTo>
                  <a:lnTo>
                    <a:pt x="0" y="96"/>
                  </a:lnTo>
                  <a:lnTo>
                    <a:pt x="17" y="9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7" name="Freeform 898"/>
            <p:cNvSpPr>
              <a:spLocks/>
            </p:cNvSpPr>
            <p:nvPr/>
          </p:nvSpPr>
          <p:spPr bwMode="auto">
            <a:xfrm>
              <a:off x="4582602" y="5059753"/>
              <a:ext cx="12308" cy="38199"/>
            </a:xfrm>
            <a:custGeom>
              <a:avLst/>
              <a:gdLst>
                <a:gd name="T0" fmla="*/ 0 w 17"/>
                <a:gd name="T1" fmla="*/ 0 h 63"/>
                <a:gd name="T2" fmla="*/ 0 w 17"/>
                <a:gd name="T3" fmla="*/ 0 h 63"/>
                <a:gd name="T4" fmla="*/ 0 w 17"/>
                <a:gd name="T5" fmla="*/ 0 h 63"/>
                <a:gd name="T6" fmla="*/ 0 w 17"/>
                <a:gd name="T7" fmla="*/ 0 h 63"/>
                <a:gd name="T8" fmla="*/ 0 w 17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63"/>
                <a:gd name="T17" fmla="*/ 17 w 17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63">
                  <a:moveTo>
                    <a:pt x="17" y="63"/>
                  </a:moveTo>
                  <a:lnTo>
                    <a:pt x="17" y="0"/>
                  </a:lnTo>
                  <a:lnTo>
                    <a:pt x="0" y="0"/>
                  </a:lnTo>
                  <a:lnTo>
                    <a:pt x="2" y="63"/>
                  </a:lnTo>
                  <a:lnTo>
                    <a:pt x="17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8" name="Freeform 899"/>
            <p:cNvSpPr>
              <a:spLocks/>
            </p:cNvSpPr>
            <p:nvPr/>
          </p:nvSpPr>
          <p:spPr bwMode="auto">
            <a:xfrm>
              <a:off x="4582602" y="5097952"/>
              <a:ext cx="12308" cy="31613"/>
            </a:xfrm>
            <a:custGeom>
              <a:avLst/>
              <a:gdLst>
                <a:gd name="T0" fmla="*/ 0 w 17"/>
                <a:gd name="T1" fmla="*/ 0 h 54"/>
                <a:gd name="T2" fmla="*/ 0 w 17"/>
                <a:gd name="T3" fmla="*/ 0 h 54"/>
                <a:gd name="T4" fmla="*/ 0 w 17"/>
                <a:gd name="T5" fmla="*/ 0 h 54"/>
                <a:gd name="T6" fmla="*/ 0 w 17"/>
                <a:gd name="T7" fmla="*/ 0 h 54"/>
                <a:gd name="T8" fmla="*/ 0 w 17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54"/>
                <a:gd name="T17" fmla="*/ 17 w 17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54">
                  <a:moveTo>
                    <a:pt x="15" y="54"/>
                  </a:moveTo>
                  <a:lnTo>
                    <a:pt x="17" y="0"/>
                  </a:lnTo>
                  <a:lnTo>
                    <a:pt x="2" y="0"/>
                  </a:lnTo>
                  <a:lnTo>
                    <a:pt x="0" y="54"/>
                  </a:lnTo>
                  <a:lnTo>
                    <a:pt x="15" y="54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899" name="Freeform 900"/>
            <p:cNvSpPr>
              <a:spLocks/>
            </p:cNvSpPr>
            <p:nvPr/>
          </p:nvSpPr>
          <p:spPr bwMode="auto">
            <a:xfrm>
              <a:off x="4582602" y="5129565"/>
              <a:ext cx="15385" cy="27662"/>
            </a:xfrm>
            <a:custGeom>
              <a:avLst/>
              <a:gdLst>
                <a:gd name="T0" fmla="*/ 1 w 19"/>
                <a:gd name="T1" fmla="*/ 0 h 44"/>
                <a:gd name="T2" fmla="*/ 1 w 19"/>
                <a:gd name="T3" fmla="*/ 0 h 44"/>
                <a:gd name="T4" fmla="*/ 1 w 19"/>
                <a:gd name="T5" fmla="*/ 0 h 44"/>
                <a:gd name="T6" fmla="*/ 0 w 19"/>
                <a:gd name="T7" fmla="*/ 0 h 44"/>
                <a:gd name="T8" fmla="*/ 1 w 19"/>
                <a:gd name="T9" fmla="*/ 0 h 44"/>
                <a:gd name="T10" fmla="*/ 1 w 19"/>
                <a:gd name="T11" fmla="*/ 0 h 44"/>
                <a:gd name="T12" fmla="*/ 1 w 19"/>
                <a:gd name="T13" fmla="*/ 0 h 44"/>
                <a:gd name="T14" fmla="*/ 1 w 19"/>
                <a:gd name="T15" fmla="*/ 0 h 44"/>
                <a:gd name="T16" fmla="*/ 1 w 19"/>
                <a:gd name="T17" fmla="*/ 0 h 44"/>
                <a:gd name="T18" fmla="*/ 1 w 19"/>
                <a:gd name="T19" fmla="*/ 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44"/>
                <a:gd name="T32" fmla="*/ 19 w 19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44">
                  <a:moveTo>
                    <a:pt x="17" y="38"/>
                  </a:moveTo>
                  <a:lnTo>
                    <a:pt x="19" y="4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2" y="42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0" name="Freeform 901"/>
            <p:cNvSpPr>
              <a:spLocks/>
            </p:cNvSpPr>
            <p:nvPr/>
          </p:nvSpPr>
          <p:spPr bwMode="auto">
            <a:xfrm>
              <a:off x="4587217" y="5153275"/>
              <a:ext cx="27693" cy="31613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0 w 38"/>
                <a:gd name="T5" fmla="*/ 0 h 52"/>
                <a:gd name="T6" fmla="*/ 0 w 38"/>
                <a:gd name="T7" fmla="*/ 0 h 52"/>
                <a:gd name="T8" fmla="*/ 0 w 38"/>
                <a:gd name="T9" fmla="*/ 0 h 52"/>
                <a:gd name="T10" fmla="*/ 0 w 38"/>
                <a:gd name="T11" fmla="*/ 0 h 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52"/>
                <a:gd name="T20" fmla="*/ 38 w 38"/>
                <a:gd name="T21" fmla="*/ 52 h 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52">
                  <a:moveTo>
                    <a:pt x="32" y="50"/>
                  </a:moveTo>
                  <a:lnTo>
                    <a:pt x="38" y="46"/>
                  </a:lnTo>
                  <a:lnTo>
                    <a:pt x="13" y="0"/>
                  </a:lnTo>
                  <a:lnTo>
                    <a:pt x="0" y="6"/>
                  </a:lnTo>
                  <a:lnTo>
                    <a:pt x="25" y="52"/>
                  </a:lnTo>
                  <a:lnTo>
                    <a:pt x="32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1" name="Freeform 902"/>
            <p:cNvSpPr>
              <a:spLocks/>
            </p:cNvSpPr>
            <p:nvPr/>
          </p:nvSpPr>
          <p:spPr bwMode="auto">
            <a:xfrm>
              <a:off x="4439519" y="4460418"/>
              <a:ext cx="36925" cy="163335"/>
            </a:xfrm>
            <a:custGeom>
              <a:avLst/>
              <a:gdLst>
                <a:gd name="T0" fmla="*/ 1 w 44"/>
                <a:gd name="T1" fmla="*/ 0 h 270"/>
                <a:gd name="T2" fmla="*/ 1 w 44"/>
                <a:gd name="T3" fmla="*/ 0 h 270"/>
                <a:gd name="T4" fmla="*/ 1 w 44"/>
                <a:gd name="T5" fmla="*/ 0 h 270"/>
                <a:gd name="T6" fmla="*/ 0 w 44"/>
                <a:gd name="T7" fmla="*/ 0 h 270"/>
                <a:gd name="T8" fmla="*/ 1 w 44"/>
                <a:gd name="T9" fmla="*/ 0 h 270"/>
                <a:gd name="T10" fmla="*/ 1 w 44"/>
                <a:gd name="T11" fmla="*/ 0 h 270"/>
                <a:gd name="T12" fmla="*/ 1 w 44"/>
                <a:gd name="T13" fmla="*/ 0 h 270"/>
                <a:gd name="T14" fmla="*/ 1 w 44"/>
                <a:gd name="T15" fmla="*/ 0 h 270"/>
                <a:gd name="T16" fmla="*/ 1 w 44"/>
                <a:gd name="T17" fmla="*/ 0 h 270"/>
                <a:gd name="T18" fmla="*/ 1 w 44"/>
                <a:gd name="T19" fmla="*/ 0 h 2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270"/>
                <a:gd name="T32" fmla="*/ 44 w 44"/>
                <a:gd name="T33" fmla="*/ 270 h 27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270">
                  <a:moveTo>
                    <a:pt x="44" y="261"/>
                  </a:moveTo>
                  <a:lnTo>
                    <a:pt x="44" y="265"/>
                  </a:lnTo>
                  <a:lnTo>
                    <a:pt x="15" y="0"/>
                  </a:lnTo>
                  <a:lnTo>
                    <a:pt x="0" y="2"/>
                  </a:lnTo>
                  <a:lnTo>
                    <a:pt x="29" y="266"/>
                  </a:lnTo>
                  <a:lnTo>
                    <a:pt x="31" y="270"/>
                  </a:lnTo>
                  <a:lnTo>
                    <a:pt x="29" y="266"/>
                  </a:lnTo>
                  <a:lnTo>
                    <a:pt x="29" y="268"/>
                  </a:lnTo>
                  <a:lnTo>
                    <a:pt x="31" y="270"/>
                  </a:lnTo>
                  <a:lnTo>
                    <a:pt x="44" y="261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2" name="Freeform 903"/>
            <p:cNvSpPr>
              <a:spLocks/>
            </p:cNvSpPr>
            <p:nvPr/>
          </p:nvSpPr>
          <p:spPr bwMode="auto">
            <a:xfrm>
              <a:off x="4465674" y="4618484"/>
              <a:ext cx="56926" cy="44785"/>
            </a:xfrm>
            <a:custGeom>
              <a:avLst/>
              <a:gdLst>
                <a:gd name="T0" fmla="*/ 1 w 65"/>
                <a:gd name="T1" fmla="*/ 0 h 78"/>
                <a:gd name="T2" fmla="*/ 1 w 65"/>
                <a:gd name="T3" fmla="*/ 0 h 78"/>
                <a:gd name="T4" fmla="*/ 0 w 65"/>
                <a:gd name="T5" fmla="*/ 0 h 78"/>
                <a:gd name="T6" fmla="*/ 1 w 65"/>
                <a:gd name="T7" fmla="*/ 0 h 78"/>
                <a:gd name="T8" fmla="*/ 1 w 65"/>
                <a:gd name="T9" fmla="*/ 0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78"/>
                <a:gd name="T17" fmla="*/ 65 w 65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78">
                  <a:moveTo>
                    <a:pt x="65" y="69"/>
                  </a:moveTo>
                  <a:lnTo>
                    <a:pt x="13" y="0"/>
                  </a:lnTo>
                  <a:lnTo>
                    <a:pt x="0" y="9"/>
                  </a:lnTo>
                  <a:lnTo>
                    <a:pt x="54" y="78"/>
                  </a:lnTo>
                  <a:lnTo>
                    <a:pt x="65" y="6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3" name="Freeform 904"/>
            <p:cNvSpPr>
              <a:spLocks/>
            </p:cNvSpPr>
            <p:nvPr/>
          </p:nvSpPr>
          <p:spPr bwMode="auto">
            <a:xfrm>
              <a:off x="4511829" y="4658001"/>
              <a:ext cx="46156" cy="43468"/>
            </a:xfrm>
            <a:custGeom>
              <a:avLst/>
              <a:gdLst>
                <a:gd name="T0" fmla="*/ 1 w 55"/>
                <a:gd name="T1" fmla="*/ 0 h 69"/>
                <a:gd name="T2" fmla="*/ 1 w 55"/>
                <a:gd name="T3" fmla="*/ 0 h 69"/>
                <a:gd name="T4" fmla="*/ 1 w 55"/>
                <a:gd name="T5" fmla="*/ 0 h 69"/>
                <a:gd name="T6" fmla="*/ 0 w 55"/>
                <a:gd name="T7" fmla="*/ 0 h 69"/>
                <a:gd name="T8" fmla="*/ 1 w 55"/>
                <a:gd name="T9" fmla="*/ 0 h 69"/>
                <a:gd name="T10" fmla="*/ 1 w 55"/>
                <a:gd name="T11" fmla="*/ 0 h 69"/>
                <a:gd name="T12" fmla="*/ 1 w 55"/>
                <a:gd name="T13" fmla="*/ 0 h 69"/>
                <a:gd name="T14" fmla="*/ 1 w 55"/>
                <a:gd name="T15" fmla="*/ 0 h 69"/>
                <a:gd name="T16" fmla="*/ 1 w 55"/>
                <a:gd name="T17" fmla="*/ 0 h 6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69"/>
                <a:gd name="T29" fmla="*/ 55 w 55"/>
                <a:gd name="T30" fmla="*/ 69 h 6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69">
                  <a:moveTo>
                    <a:pt x="55" y="63"/>
                  </a:moveTo>
                  <a:lnTo>
                    <a:pt x="55" y="61"/>
                  </a:lnTo>
                  <a:lnTo>
                    <a:pt x="11" y="0"/>
                  </a:lnTo>
                  <a:lnTo>
                    <a:pt x="0" y="9"/>
                  </a:lnTo>
                  <a:lnTo>
                    <a:pt x="42" y="69"/>
                  </a:lnTo>
                  <a:lnTo>
                    <a:pt x="40" y="67"/>
                  </a:lnTo>
                  <a:lnTo>
                    <a:pt x="55" y="63"/>
                  </a:lnTo>
                  <a:lnTo>
                    <a:pt x="55" y="61"/>
                  </a:lnTo>
                  <a:lnTo>
                    <a:pt x="55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4" name="Freeform 905"/>
            <p:cNvSpPr>
              <a:spLocks/>
            </p:cNvSpPr>
            <p:nvPr/>
          </p:nvSpPr>
          <p:spPr bwMode="auto">
            <a:xfrm>
              <a:off x="4545677" y="4697517"/>
              <a:ext cx="30771" cy="39517"/>
            </a:xfrm>
            <a:custGeom>
              <a:avLst/>
              <a:gdLst>
                <a:gd name="T0" fmla="*/ 1 w 36"/>
                <a:gd name="T1" fmla="*/ 0 h 65"/>
                <a:gd name="T2" fmla="*/ 1 w 36"/>
                <a:gd name="T3" fmla="*/ 0 h 65"/>
                <a:gd name="T4" fmla="*/ 1 w 36"/>
                <a:gd name="T5" fmla="*/ 0 h 65"/>
                <a:gd name="T6" fmla="*/ 0 w 36"/>
                <a:gd name="T7" fmla="*/ 0 h 65"/>
                <a:gd name="T8" fmla="*/ 1 w 36"/>
                <a:gd name="T9" fmla="*/ 0 h 65"/>
                <a:gd name="T10" fmla="*/ 1 w 36"/>
                <a:gd name="T11" fmla="*/ 0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65"/>
                <a:gd name="T20" fmla="*/ 36 w 3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65">
                  <a:moveTo>
                    <a:pt x="29" y="62"/>
                  </a:moveTo>
                  <a:lnTo>
                    <a:pt x="36" y="60"/>
                  </a:lnTo>
                  <a:lnTo>
                    <a:pt x="15" y="0"/>
                  </a:lnTo>
                  <a:lnTo>
                    <a:pt x="0" y="4"/>
                  </a:lnTo>
                  <a:lnTo>
                    <a:pt x="21" y="65"/>
                  </a:lnTo>
                  <a:lnTo>
                    <a:pt x="29" y="6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5" name="Freeform 906"/>
            <p:cNvSpPr>
              <a:spLocks/>
            </p:cNvSpPr>
            <p:nvPr/>
          </p:nvSpPr>
          <p:spPr bwMode="auto">
            <a:xfrm>
              <a:off x="5827271" y="6346676"/>
              <a:ext cx="16924" cy="15807"/>
            </a:xfrm>
            <a:custGeom>
              <a:avLst/>
              <a:gdLst>
                <a:gd name="T0" fmla="*/ 1 w 19"/>
                <a:gd name="T1" fmla="*/ 0 h 27"/>
                <a:gd name="T2" fmla="*/ 0 w 19"/>
                <a:gd name="T3" fmla="*/ 0 h 27"/>
                <a:gd name="T4" fmla="*/ 1 w 19"/>
                <a:gd name="T5" fmla="*/ 0 h 27"/>
                <a:gd name="T6" fmla="*/ 1 w 19"/>
                <a:gd name="T7" fmla="*/ 0 h 27"/>
                <a:gd name="T8" fmla="*/ 1 w 19"/>
                <a:gd name="T9" fmla="*/ 0 h 27"/>
                <a:gd name="T10" fmla="*/ 1 w 19"/>
                <a:gd name="T11" fmla="*/ 0 h 27"/>
                <a:gd name="T12" fmla="*/ 1 w 19"/>
                <a:gd name="T13" fmla="*/ 0 h 27"/>
                <a:gd name="T14" fmla="*/ 1 w 19"/>
                <a:gd name="T15" fmla="*/ 0 h 27"/>
                <a:gd name="T16" fmla="*/ 1 w 19"/>
                <a:gd name="T17" fmla="*/ 0 h 27"/>
                <a:gd name="T18" fmla="*/ 1 w 19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"/>
                <a:gd name="T31" fmla="*/ 0 h 27"/>
                <a:gd name="T32" fmla="*/ 19 w 19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" h="27">
                  <a:moveTo>
                    <a:pt x="11" y="20"/>
                  </a:moveTo>
                  <a:lnTo>
                    <a:pt x="0" y="18"/>
                  </a:lnTo>
                  <a:lnTo>
                    <a:pt x="6" y="27"/>
                  </a:lnTo>
                  <a:lnTo>
                    <a:pt x="19" y="20"/>
                  </a:lnTo>
                  <a:lnTo>
                    <a:pt x="13" y="10"/>
                  </a:lnTo>
                  <a:lnTo>
                    <a:pt x="2" y="8"/>
                  </a:lnTo>
                  <a:lnTo>
                    <a:pt x="13" y="10"/>
                  </a:lnTo>
                  <a:lnTo>
                    <a:pt x="10" y="0"/>
                  </a:lnTo>
                  <a:lnTo>
                    <a:pt x="2" y="8"/>
                  </a:lnTo>
                  <a:lnTo>
                    <a:pt x="11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6" name="Freeform 907"/>
            <p:cNvSpPr>
              <a:spLocks/>
            </p:cNvSpPr>
            <p:nvPr/>
          </p:nvSpPr>
          <p:spPr bwMode="auto">
            <a:xfrm>
              <a:off x="5810347" y="6351945"/>
              <a:ext cx="27693" cy="19758"/>
            </a:xfrm>
            <a:custGeom>
              <a:avLst/>
              <a:gdLst>
                <a:gd name="T0" fmla="*/ 1 w 30"/>
                <a:gd name="T1" fmla="*/ 0 h 33"/>
                <a:gd name="T2" fmla="*/ 1 w 30"/>
                <a:gd name="T3" fmla="*/ 0 h 33"/>
                <a:gd name="T4" fmla="*/ 1 w 30"/>
                <a:gd name="T5" fmla="*/ 0 h 33"/>
                <a:gd name="T6" fmla="*/ 1 w 30"/>
                <a:gd name="T7" fmla="*/ 0 h 33"/>
                <a:gd name="T8" fmla="*/ 0 w 30"/>
                <a:gd name="T9" fmla="*/ 0 h 33"/>
                <a:gd name="T10" fmla="*/ 1 w 30"/>
                <a:gd name="T11" fmla="*/ 0 h 33"/>
                <a:gd name="T12" fmla="*/ 1 w 30"/>
                <a:gd name="T13" fmla="*/ 0 h 33"/>
                <a:gd name="T14" fmla="*/ 1 w 30"/>
                <a:gd name="T15" fmla="*/ 0 h 33"/>
                <a:gd name="T16" fmla="*/ 1 w 30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33"/>
                <a:gd name="T29" fmla="*/ 30 w 3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33">
                  <a:moveTo>
                    <a:pt x="7" y="33"/>
                  </a:moveTo>
                  <a:lnTo>
                    <a:pt x="9" y="31"/>
                  </a:lnTo>
                  <a:lnTo>
                    <a:pt x="30" y="12"/>
                  </a:lnTo>
                  <a:lnTo>
                    <a:pt x="21" y="0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7" y="33"/>
                  </a:lnTo>
                  <a:lnTo>
                    <a:pt x="9" y="31"/>
                  </a:lnTo>
                  <a:lnTo>
                    <a:pt x="7" y="3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7" name="Freeform 908"/>
            <p:cNvSpPr>
              <a:spLocks/>
            </p:cNvSpPr>
            <p:nvPr/>
          </p:nvSpPr>
          <p:spPr bwMode="auto">
            <a:xfrm>
              <a:off x="5805731" y="6361166"/>
              <a:ext cx="9231" cy="11855"/>
            </a:xfrm>
            <a:custGeom>
              <a:avLst/>
              <a:gdLst>
                <a:gd name="T0" fmla="*/ 0 w 15"/>
                <a:gd name="T1" fmla="*/ 0 h 20"/>
                <a:gd name="T2" fmla="*/ 0 w 15"/>
                <a:gd name="T3" fmla="*/ 0 h 20"/>
                <a:gd name="T4" fmla="*/ 0 w 15"/>
                <a:gd name="T5" fmla="*/ 0 h 20"/>
                <a:gd name="T6" fmla="*/ 0 w 15"/>
                <a:gd name="T7" fmla="*/ 0 h 20"/>
                <a:gd name="T8" fmla="*/ 0 w 15"/>
                <a:gd name="T9" fmla="*/ 0 h 20"/>
                <a:gd name="T10" fmla="*/ 0 w 15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0"/>
                <a:gd name="T20" fmla="*/ 15 w 15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0">
                  <a:moveTo>
                    <a:pt x="4" y="12"/>
                  </a:moveTo>
                  <a:lnTo>
                    <a:pt x="6" y="20"/>
                  </a:lnTo>
                  <a:lnTo>
                    <a:pt x="15" y="16"/>
                  </a:lnTo>
                  <a:lnTo>
                    <a:pt x="10" y="0"/>
                  </a:lnTo>
                  <a:lnTo>
                    <a:pt x="0" y="4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908" name="Freeform 909"/>
            <p:cNvSpPr>
              <a:spLocks/>
            </p:cNvSpPr>
            <p:nvPr/>
          </p:nvSpPr>
          <p:spPr bwMode="auto">
            <a:xfrm>
              <a:off x="5831886" y="6359848"/>
              <a:ext cx="93850" cy="115915"/>
            </a:xfrm>
            <a:custGeom>
              <a:avLst/>
              <a:gdLst>
                <a:gd name="T0" fmla="*/ 1 w 111"/>
                <a:gd name="T1" fmla="*/ 0 h 191"/>
                <a:gd name="T2" fmla="*/ 0 w 111"/>
                <a:gd name="T3" fmla="*/ 0 h 191"/>
                <a:gd name="T4" fmla="*/ 1 w 111"/>
                <a:gd name="T5" fmla="*/ 0 h 191"/>
                <a:gd name="T6" fmla="*/ 1 w 111"/>
                <a:gd name="T7" fmla="*/ 0 h 191"/>
                <a:gd name="T8" fmla="*/ 1 w 111"/>
                <a:gd name="T9" fmla="*/ 0 h 191"/>
                <a:gd name="T10" fmla="*/ 1 w 111"/>
                <a:gd name="T11" fmla="*/ 0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191"/>
                <a:gd name="T20" fmla="*/ 111 w 111"/>
                <a:gd name="T21" fmla="*/ 191 h 1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191">
                  <a:moveTo>
                    <a:pt x="7" y="3"/>
                  </a:moveTo>
                  <a:lnTo>
                    <a:pt x="0" y="7"/>
                  </a:lnTo>
                  <a:lnTo>
                    <a:pt x="98" y="191"/>
                  </a:lnTo>
                  <a:lnTo>
                    <a:pt x="111" y="184"/>
                  </a:lnTo>
                  <a:lnTo>
                    <a:pt x="13" y="0"/>
                  </a:lnTo>
                  <a:lnTo>
                    <a:pt x="7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</p:grpSp>
      <p:sp>
        <p:nvSpPr>
          <p:cNvPr id="909" name="4 CuadroTexto"/>
          <p:cNvSpPr txBox="1"/>
          <p:nvPr/>
        </p:nvSpPr>
        <p:spPr>
          <a:xfrm>
            <a:off x="6914644" y="6570012"/>
            <a:ext cx="222008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050" b="1" i="1" dirty="0">
                <a:solidFill>
                  <a:prstClr val="black"/>
                </a:solidFill>
                <a:cs typeface="Calibri" pitchFamily="34" charset="0"/>
              </a:rPr>
              <a:t>*Hasta semana epidemiológica 19</a:t>
            </a:r>
          </a:p>
        </p:txBody>
      </p:sp>
    </p:spTree>
    <p:extLst>
      <p:ext uri="{BB962C8B-B14F-4D97-AF65-F5344CB8AC3E}">
        <p14:creationId xmlns:p14="http://schemas.microsoft.com/office/powerpoint/2010/main" val="200170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2" name="Text Box 35"/>
          <p:cNvSpPr txBox="1">
            <a:spLocks noChangeArrowheads="1"/>
          </p:cNvSpPr>
          <p:nvPr/>
        </p:nvSpPr>
        <p:spPr bwMode="auto">
          <a:xfrm>
            <a:off x="35500" y="211026"/>
            <a:ext cx="72866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2000" b="1" dirty="0" err="1">
                <a:solidFill>
                  <a:prstClr val="black">
                    <a:lumMod val="95000"/>
                    <a:lumOff val="5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Rickettsiosis</a:t>
            </a:r>
            <a:r>
              <a:rPr lang="es-ES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en San Luis Potosí 2018*</a:t>
            </a:r>
          </a:p>
        </p:txBody>
      </p:sp>
      <p:sp>
        <p:nvSpPr>
          <p:cNvPr id="5124" name="10 CuadroTexto"/>
          <p:cNvSpPr txBox="1">
            <a:spLocks noChangeArrowheads="1"/>
          </p:cNvSpPr>
          <p:nvPr/>
        </p:nvSpPr>
        <p:spPr bwMode="auto">
          <a:xfrm>
            <a:off x="35500" y="6423723"/>
            <a:ext cx="51982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200" b="1" dirty="0">
                <a:solidFill>
                  <a:prstClr val="black"/>
                </a:solidFill>
              </a:rPr>
              <a:t>FUENTE: Sistema Único de Información para la Vigilancia Epidemiológica 2018.</a:t>
            </a:r>
          </a:p>
          <a:p>
            <a:r>
              <a:rPr lang="es-MX" sz="1200" b="1" dirty="0">
                <a:solidFill>
                  <a:prstClr val="black"/>
                </a:solidFill>
              </a:rPr>
              <a:t>* Hasta Semana Epidemiológica 19</a:t>
            </a:r>
          </a:p>
        </p:txBody>
      </p:sp>
      <p:sp>
        <p:nvSpPr>
          <p:cNvPr id="5126" name="9 CuadroTexto"/>
          <p:cNvSpPr txBox="1">
            <a:spLocks noChangeArrowheads="1"/>
          </p:cNvSpPr>
          <p:nvPr/>
        </p:nvSpPr>
        <p:spPr bwMode="auto">
          <a:xfrm>
            <a:off x="251644" y="3103166"/>
            <a:ext cx="2159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b="1" dirty="0">
                <a:solidFill>
                  <a:prstClr val="black"/>
                </a:solidFill>
              </a:rPr>
              <a:t>CASOS</a:t>
            </a:r>
          </a:p>
        </p:txBody>
      </p:sp>
      <p:sp>
        <p:nvSpPr>
          <p:cNvPr id="913" name="9 CuadroTexto"/>
          <p:cNvSpPr txBox="1">
            <a:spLocks noChangeArrowheads="1"/>
          </p:cNvSpPr>
          <p:nvPr/>
        </p:nvSpPr>
        <p:spPr bwMode="auto">
          <a:xfrm>
            <a:off x="3049553" y="5709633"/>
            <a:ext cx="13064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prstClr val="black"/>
                </a:solidFill>
              </a:rPr>
              <a:t>semana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21" y="1196752"/>
            <a:ext cx="1928786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1 Gráfico"/>
          <p:cNvGraphicFramePr/>
          <p:nvPr>
            <p:extLst>
              <p:ext uri="{D42A27DB-BD31-4B8C-83A1-F6EECF244321}">
                <p14:modId xmlns:p14="http://schemas.microsoft.com/office/powerpoint/2010/main" val="2098711035"/>
              </p:ext>
            </p:extLst>
          </p:nvPr>
        </p:nvGraphicFramePr>
        <p:xfrm>
          <a:off x="467545" y="1397003"/>
          <a:ext cx="8462062" cy="4487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Picture 2" descr="Servicios de Salud 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25" y="211026"/>
            <a:ext cx="1407752" cy="57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92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6602" y="149102"/>
            <a:ext cx="8263830" cy="687610"/>
          </a:xfrm>
        </p:spPr>
        <p:txBody>
          <a:bodyPr>
            <a:normAutofit/>
          </a:bodyPr>
          <a:lstStyle/>
          <a:p>
            <a:r>
              <a:rPr lang="es-MX" sz="3200" b="1" dirty="0"/>
              <a:t>Definiciones Operacionales de </a:t>
            </a:r>
            <a:r>
              <a:rPr lang="es-MX" sz="3200" b="1" dirty="0" err="1"/>
              <a:t>Rickettsiosis</a:t>
            </a:r>
            <a:r>
              <a:rPr lang="es-MX" sz="3200" b="1" dirty="0"/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2" t="30388" r="21967" b="15302"/>
          <a:stretch/>
        </p:blipFill>
        <p:spPr bwMode="auto">
          <a:xfrm>
            <a:off x="8586" y="1628800"/>
            <a:ext cx="915187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3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06588" y="219366"/>
            <a:ext cx="59180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s-ES_tradnl" altLang="es-MX" sz="2000" b="1" dirty="0">
                <a:solidFill>
                  <a:schemeClr val="bg1"/>
                </a:solidFill>
                <a:ea typeface="ＭＳ Ｐゴシック" pitchFamily="34" charset="-128"/>
                <a:sym typeface="Gill Sans"/>
              </a:rPr>
              <a:t>Acciones y funciones a nivel local</a:t>
            </a:r>
          </a:p>
        </p:txBody>
      </p:sp>
      <p:sp>
        <p:nvSpPr>
          <p:cNvPr id="18" name="Rectángulo 17"/>
          <p:cNvSpPr/>
          <p:nvPr/>
        </p:nvSpPr>
        <p:spPr>
          <a:xfrm>
            <a:off x="216541" y="1348690"/>
            <a:ext cx="849694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800"/>
              </a:spcAft>
              <a:buClr>
                <a:srgbClr val="0099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2200" b="1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Identificación de casos  </a:t>
            </a:r>
            <a:r>
              <a:rPr lang="es-MX" sz="2200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(cumplan definición de caso).</a:t>
            </a:r>
            <a:endParaRPr lang="es-MX" sz="2200" dirty="0"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  <a:p>
            <a:pPr marL="342900" indent="-342900" algn="just">
              <a:spcAft>
                <a:spcPts val="1800"/>
              </a:spcAft>
              <a:buClr>
                <a:srgbClr val="0099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2200" b="1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Tratamiento profiláctico, aún antes de diagnóstico de laboratorio.</a:t>
            </a:r>
            <a:endParaRPr lang="es-MX" sz="2200" b="1" dirty="0"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  <a:p>
            <a:pPr marL="342900" indent="-342900" algn="just">
              <a:spcAft>
                <a:spcPts val="1800"/>
              </a:spcAft>
              <a:buClr>
                <a:srgbClr val="0099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2200" b="1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Notificación del caso  </a:t>
            </a:r>
            <a:r>
              <a:rPr lang="es-MX" sz="2200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(primeras 24 horas de su conocimiento)</a:t>
            </a:r>
            <a:endParaRPr lang="es-MX" sz="2200" dirty="0"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16541" y="3614587"/>
            <a:ext cx="4717268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1800"/>
              </a:spcAft>
              <a:buClr>
                <a:srgbClr val="0099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2200" b="1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Llenar estudio epidemiológico de caso (Formato de ETV) </a:t>
            </a:r>
            <a:r>
              <a:rPr lang="es-MX" sz="2200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y enviarlo a jurisdicción.</a:t>
            </a:r>
            <a:endParaRPr lang="es-MX" sz="2200" dirty="0"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  <a:p>
            <a:pPr marL="342900" indent="-342900" algn="just">
              <a:spcAft>
                <a:spcPts val="1800"/>
              </a:spcAft>
              <a:buClr>
                <a:srgbClr val="0099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2200" b="1" dirty="0">
                <a:latin typeface="Presidencia Fina"/>
                <a:ea typeface="Times New Roman" panose="02020603050405020304" pitchFamily="18" charset="0"/>
                <a:cs typeface="Arial" panose="020B0604020202020204" pitchFamily="34" charset="0"/>
              </a:rPr>
              <a:t>Toma de muestra para diagnóstico de laboratorio.</a:t>
            </a:r>
            <a:endParaRPr lang="es-MX" sz="2200" dirty="0">
              <a:latin typeface="Times New Roman" panose="02020603050405020304" pitchFamily="18" charset="0"/>
              <a:ea typeface="Times New Roman" panose="02020603050405020304" pitchFamily="18" charset="0"/>
              <a:cs typeface="Symbol" panose="05050102010706020507" pitchFamily="18" charset="2"/>
            </a:endParaRPr>
          </a:p>
        </p:txBody>
      </p:sp>
      <p:sp>
        <p:nvSpPr>
          <p:cNvPr id="6" name="object 11"/>
          <p:cNvSpPr txBox="1"/>
          <p:nvPr/>
        </p:nvSpPr>
        <p:spPr>
          <a:xfrm>
            <a:off x="107504" y="332656"/>
            <a:ext cx="8100392" cy="8640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s-MX" sz="4000" b="1" spc="-4" dirty="0">
                <a:latin typeface="Bell MT" panose="02020503060305020303" pitchFamily="18" charset="0"/>
                <a:cs typeface="Calibri"/>
              </a:rPr>
              <a:t>Acciones ante sospecha de caso</a:t>
            </a:r>
            <a:endParaRPr sz="4000" dirty="0">
              <a:latin typeface="Bell MT" panose="02020503060305020303" pitchFamily="18" charset="0"/>
              <a:cs typeface="Calibri"/>
            </a:endParaRPr>
          </a:p>
        </p:txBody>
      </p:sp>
      <p:pic>
        <p:nvPicPr>
          <p:cNvPr id="8" name="14 Imagen" descr="imagesN6T6R65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59178" y="3542389"/>
            <a:ext cx="3733305" cy="2539196"/>
          </a:xfrm>
          <a:prstGeom prst="rect">
            <a:avLst/>
          </a:prstGeom>
        </p:spPr>
      </p:pic>
      <p:pic>
        <p:nvPicPr>
          <p:cNvPr id="7" name="Picture 2" descr="Servicios de Salud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83244"/>
            <a:ext cx="1407926" cy="57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904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7503" y="154658"/>
            <a:ext cx="72976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/>
              <a:t>Condiciones de toma de muestras</a:t>
            </a:r>
            <a:endParaRPr lang="es-MX" sz="2400" b="1" dirty="0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1781595"/>
              </p:ext>
            </p:extLst>
          </p:nvPr>
        </p:nvGraphicFramePr>
        <p:xfrm>
          <a:off x="107504" y="908720"/>
          <a:ext cx="8928992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7933"/>
                <a:gridCol w="846243"/>
                <a:gridCol w="4248472"/>
                <a:gridCol w="30963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/>
                        <a:t>Técnica</a:t>
                      </a:r>
                      <a:endParaRPr lang="es-MX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/>
                        <a:t>Muestra</a:t>
                      </a:r>
                      <a:endParaRPr lang="es-MX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/>
                        <a:t>Condiciones de toma y envío</a:t>
                      </a:r>
                      <a:endParaRPr lang="es-MX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/>
                        <a:t>Criterios particulares de aceptación</a:t>
                      </a:r>
                      <a:endParaRPr lang="es-MX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600" b="1" i="1" dirty="0" smtClean="0"/>
                        <a:t>IFI</a:t>
                      </a:r>
                      <a:endParaRPr lang="es-MX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i="1" dirty="0" smtClean="0"/>
                        <a:t>Suero</a:t>
                      </a:r>
                      <a:endParaRPr lang="es-MX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Wingdings" panose="05000000000000000000" pitchFamily="2" charset="2"/>
                        <a:buChar char="v"/>
                      </a:pPr>
                      <a:r>
                        <a:rPr lang="es-MX" sz="1600" dirty="0" smtClean="0"/>
                        <a:t>La primer muestra se toma en la etapa aguda de la enfermedad.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v"/>
                      </a:pPr>
                      <a:r>
                        <a:rPr lang="es-MX" sz="1600" dirty="0" smtClean="0"/>
                        <a:t>La segunda muestra se toma después de 2 semanas respecto a la primera y antes de 2 meses de iniciados los síntomas.</a:t>
                      </a:r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600" dirty="0" smtClean="0"/>
                        <a:t>- Volumen mínimo 500 </a:t>
                      </a:r>
                      <a:r>
                        <a:rPr lang="es-MX" sz="1600" dirty="0" err="1" smtClean="0"/>
                        <a:t>microlitros</a:t>
                      </a:r>
                      <a:r>
                        <a:rPr lang="es-MX" sz="1600" dirty="0" smtClean="0"/>
                        <a:t>.</a:t>
                      </a:r>
                    </a:p>
                    <a:p>
                      <a:pPr algn="just"/>
                      <a:r>
                        <a:rPr lang="es-MX" sz="1600" dirty="0" smtClean="0"/>
                        <a:t>-</a:t>
                      </a:r>
                      <a:r>
                        <a:rPr lang="es-MX" sz="1600" baseline="0" dirty="0" smtClean="0"/>
                        <a:t> M</a:t>
                      </a:r>
                      <a:r>
                        <a:rPr lang="es-MX" sz="1600" dirty="0" smtClean="0"/>
                        <a:t>uestra no </a:t>
                      </a:r>
                      <a:r>
                        <a:rPr lang="es-MX" sz="1600" dirty="0" err="1" smtClean="0"/>
                        <a:t>hemolizada</a:t>
                      </a:r>
                      <a:r>
                        <a:rPr lang="es-MX" sz="1600" dirty="0" smtClean="0"/>
                        <a:t>, </a:t>
                      </a:r>
                      <a:r>
                        <a:rPr lang="es-MX" sz="1600" dirty="0" err="1" smtClean="0"/>
                        <a:t>lipémica</a:t>
                      </a:r>
                      <a:r>
                        <a:rPr lang="es-MX" sz="1600" dirty="0" smtClean="0"/>
                        <a:t> o contaminada. </a:t>
                      </a:r>
                    </a:p>
                    <a:p>
                      <a:pPr algn="just"/>
                      <a:r>
                        <a:rPr lang="es-MX" sz="1600" dirty="0" smtClean="0"/>
                        <a:t>- Tubo de plástico u otro material que no se rompa, de cierre hermético. </a:t>
                      </a:r>
                      <a:endParaRPr lang="es-MX" sz="1600" dirty="0"/>
                    </a:p>
                  </a:txBody>
                  <a:tcPr anchor="ctr"/>
                </a:tc>
              </a:tr>
              <a:tr h="1851680">
                <a:tc>
                  <a:txBody>
                    <a:bodyPr/>
                    <a:lstStyle/>
                    <a:p>
                      <a:pPr algn="ctr"/>
                      <a:r>
                        <a:rPr lang="es-MX" sz="1600" b="1" i="1" dirty="0" smtClean="0"/>
                        <a:t>PCR</a:t>
                      </a:r>
                      <a:endParaRPr lang="es-MX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b="1" i="1" dirty="0" smtClean="0"/>
                        <a:t>Sangre total</a:t>
                      </a:r>
                      <a:endParaRPr lang="es-MX" sz="1600" b="1" i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600" dirty="0" smtClean="0"/>
                        <a:t>El paciente debe presentar, además de los síntomas generales, exantema y/o extravasación de sangre y/o hemorragias y/o alteraciones gastrointestinales y/o neurológicas y cursar la etapa aguda de la enfermedad, esto es primordialmente la primera semana de síntomas. </a:t>
                      </a:r>
                    </a:p>
                    <a:p>
                      <a:pPr algn="just"/>
                      <a:r>
                        <a:rPr lang="es-MX" sz="1600" dirty="0" smtClean="0"/>
                        <a:t>Si la situación del paciente es muy grave o crítica la muestra se puede tomar hasta los 14 días de evolución del cuadro clínico.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600" dirty="0" smtClean="0"/>
                        <a:t>- Volumen de 3 a 5 mililitros </a:t>
                      </a:r>
                    </a:p>
                    <a:p>
                      <a:pPr algn="just"/>
                      <a:r>
                        <a:rPr lang="es-MX" sz="1600" dirty="0" smtClean="0"/>
                        <a:t>-Anticoagulante, citratos o EDTA </a:t>
                      </a:r>
                    </a:p>
                    <a:p>
                      <a:pPr algn="just"/>
                      <a:r>
                        <a:rPr lang="es-MX" sz="1600" dirty="0" smtClean="0"/>
                        <a:t>-Tubo de plástico u otro material que no se rompa, de cierre hermético.</a:t>
                      </a:r>
                      <a:endParaRPr lang="es-MX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107504" y="5301208"/>
            <a:ext cx="8820472" cy="1477328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s-MX" b="1" i="1" dirty="0">
                <a:solidFill>
                  <a:schemeClr val="bg1"/>
                </a:solidFill>
              </a:rPr>
              <a:t>Para PCR también puede tomarse: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i="1" dirty="0">
                <a:solidFill>
                  <a:schemeClr val="bg1"/>
                </a:solidFill>
              </a:rPr>
              <a:t>Tejido u órgano proveniente de necropsia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i="1" dirty="0">
                <a:solidFill>
                  <a:schemeClr val="bg1"/>
                </a:solidFill>
              </a:rPr>
              <a:t>Biopsia cutánea de las lesiones </a:t>
            </a:r>
            <a:r>
              <a:rPr lang="es-MX" b="1" i="1" dirty="0" err="1">
                <a:solidFill>
                  <a:schemeClr val="bg1"/>
                </a:solidFill>
              </a:rPr>
              <a:t>maculopapulares</a:t>
            </a:r>
            <a:endParaRPr lang="es-MX" b="1" i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i="1" dirty="0">
                <a:solidFill>
                  <a:schemeClr val="bg1"/>
                </a:solidFill>
              </a:rPr>
              <a:t>Liquido cefalorraquídeo (no es la muestra ideal); se acepta solo en caso de que sea la única muestra disponible.</a:t>
            </a:r>
          </a:p>
        </p:txBody>
      </p:sp>
      <p:pic>
        <p:nvPicPr>
          <p:cNvPr id="5" name="Picture 2" descr="Servicios de Salud 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177" y="154658"/>
            <a:ext cx="1412565" cy="57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87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7863" t="8657" r="25096" b="15547"/>
          <a:stretch/>
        </p:blipFill>
        <p:spPr>
          <a:xfrm>
            <a:off x="1400842" y="548680"/>
            <a:ext cx="6915574" cy="6264696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788024" y="188644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/>
              <a:t>Algoritmo de diagnóstico</a:t>
            </a:r>
          </a:p>
        </p:txBody>
      </p:sp>
      <p:pic>
        <p:nvPicPr>
          <p:cNvPr id="4" name="Picture 2" descr="Servicios de Salud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1" y="152272"/>
            <a:ext cx="1484273" cy="60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72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" y="1411326"/>
            <a:ext cx="9144000" cy="4897994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-108520" y="68431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400" b="1" i="1" dirty="0">
                <a:solidFill>
                  <a:prstClr val="black"/>
                </a:solidFill>
                <a:latin typeface="Arial" charset="0"/>
              </a:rPr>
              <a:t>Cronología caso de </a:t>
            </a:r>
            <a:r>
              <a:rPr lang="es-MX" sz="2400" b="1" i="1" dirty="0" err="1">
                <a:solidFill>
                  <a:prstClr val="black"/>
                </a:solidFill>
                <a:latin typeface="Arial" charset="0"/>
              </a:rPr>
              <a:t>Rickettsia</a:t>
            </a:r>
            <a:r>
              <a:rPr lang="es-MX" sz="2400" b="1" i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s-MX" sz="2400" b="1" i="1" dirty="0" err="1">
                <a:solidFill>
                  <a:prstClr val="black"/>
                </a:solidFill>
                <a:latin typeface="Arial" charset="0"/>
              </a:rPr>
              <a:t>rickettsií</a:t>
            </a:r>
            <a:endParaRPr lang="es-MX" sz="2400" b="1" i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400" b="1" i="1" dirty="0">
                <a:solidFill>
                  <a:prstClr val="black"/>
                </a:solidFill>
                <a:latin typeface="Arial" charset="0"/>
              </a:rPr>
              <a:t>Santa Cruz del Mogote, Catorce, S.L.P.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400" b="1" i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s-MX" sz="2400" b="1" i="1" dirty="0" smtClean="0">
                <a:solidFill>
                  <a:prstClr val="black"/>
                </a:solidFill>
                <a:latin typeface="Arial" charset="0"/>
              </a:rPr>
              <a:t>Marzo </a:t>
            </a:r>
            <a:r>
              <a:rPr lang="es-MX" sz="2400" b="1" i="1" dirty="0">
                <a:solidFill>
                  <a:prstClr val="black"/>
                </a:solidFill>
                <a:latin typeface="Arial" charset="0"/>
              </a:rPr>
              <a:t>– </a:t>
            </a:r>
            <a:r>
              <a:rPr lang="es-MX" sz="2400" b="1" i="1" dirty="0" smtClean="0">
                <a:solidFill>
                  <a:prstClr val="black"/>
                </a:solidFill>
                <a:latin typeface="Arial" charset="0"/>
              </a:rPr>
              <a:t>Abril</a:t>
            </a:r>
            <a:r>
              <a:rPr lang="es-MX" sz="2400" b="1" i="1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es-MX" sz="2400" b="1" i="1" dirty="0">
                <a:solidFill>
                  <a:prstClr val="black"/>
                </a:solidFill>
                <a:latin typeface="Arial" charset="0"/>
              </a:rPr>
              <a:t>2018</a:t>
            </a:r>
          </a:p>
        </p:txBody>
      </p:sp>
      <p:pic>
        <p:nvPicPr>
          <p:cNvPr id="5" name="Picture 2" descr="Servicios de Salud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682" y="188640"/>
            <a:ext cx="1479806" cy="60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059832" y="4653136"/>
            <a:ext cx="86409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s-MX" sz="1600" b="1" dirty="0" smtClean="0"/>
              <a:t>Marzo</a:t>
            </a:r>
            <a:endParaRPr lang="es-MX" sz="1600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4211960" y="4674622"/>
            <a:ext cx="65645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s-MX" sz="1600" b="1" dirty="0" smtClean="0"/>
              <a:t>Abril</a:t>
            </a:r>
            <a:endParaRPr lang="es-MX" sz="1600" b="1" dirty="0"/>
          </a:p>
        </p:txBody>
      </p:sp>
    </p:spTree>
    <p:extLst>
      <p:ext uri="{BB962C8B-B14F-4D97-AF65-F5344CB8AC3E}">
        <p14:creationId xmlns:p14="http://schemas.microsoft.com/office/powerpoint/2010/main" val="27419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1"/>
          <p:cNvSpPr txBox="1"/>
          <p:nvPr/>
        </p:nvSpPr>
        <p:spPr>
          <a:xfrm>
            <a:off x="2987824" y="476672"/>
            <a:ext cx="3960440" cy="8640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lang="es-MX" sz="5400" b="1" spc="-4" baseline="3034" dirty="0">
                <a:latin typeface="Calibri"/>
                <a:cs typeface="Calibri"/>
              </a:rPr>
              <a:t>Conclusiones</a:t>
            </a:r>
            <a:endParaRPr sz="4400" dirty="0">
              <a:latin typeface="Calibri"/>
              <a:cs typeface="Calibri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79512" y="836712"/>
            <a:ext cx="86409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sz="2000" b="1" dirty="0"/>
              <a:t>La </a:t>
            </a:r>
            <a:r>
              <a:rPr lang="es-MX" sz="2000" b="1" i="1" dirty="0" err="1"/>
              <a:t>Rickettsiosis</a:t>
            </a:r>
            <a:r>
              <a:rPr lang="es-MX" sz="2000" b="1" dirty="0"/>
              <a:t> es poco conocida.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sz="2000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sz="2000" b="1" dirty="0"/>
              <a:t>Sus síntomas se asocian a otras enfermedades y es subestimada.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sz="2000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sz="2000" b="1" dirty="0"/>
              <a:t>El vector puede pasar inadvertido.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sz="2000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sz="2000" b="1" dirty="0"/>
              <a:t>Por lo anterior debemos fortalecer la participación comunitaria con el objetivo de promover el saneamiento básico de la vivienda</a:t>
            </a:r>
            <a:r>
              <a:rPr lang="es-MX" sz="2000" b="1" dirty="0" smtClean="0"/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sz="2000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sz="2000" b="1" dirty="0" smtClean="0"/>
              <a:t>Trabajo conjunto entre IMSS Prospera y Servicios de Salud para identificar áreas de mayor riesgo.</a:t>
            </a:r>
            <a:endParaRPr lang="es-MX" sz="2000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es-MX" sz="2000" b="1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altLang="es-MX" sz="2000" b="1" dirty="0"/>
              <a:t>Fortalecer la vigilancia epidemiológica a fin de definir y orientar las medidas de prevención y control del Vector</a:t>
            </a:r>
            <a:r>
              <a:rPr lang="es-MX" altLang="es-MX" sz="2000" b="1" dirty="0" smtClean="0"/>
              <a:t>.</a:t>
            </a:r>
            <a:endParaRPr lang="es-MX" sz="2000" b="1" dirty="0"/>
          </a:p>
        </p:txBody>
      </p:sp>
      <p:sp>
        <p:nvSpPr>
          <p:cNvPr id="4" name="object 7"/>
          <p:cNvSpPr/>
          <p:nvPr/>
        </p:nvSpPr>
        <p:spPr>
          <a:xfrm>
            <a:off x="6300192" y="4941168"/>
            <a:ext cx="2808312" cy="19274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pic>
        <p:nvPicPr>
          <p:cNvPr id="5" name="Picture 2" descr="Servicios de Salud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682" y="188640"/>
            <a:ext cx="1479806" cy="60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179512" y="5445224"/>
            <a:ext cx="6120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MX" altLang="es-MX" sz="2000" b="1" dirty="0"/>
              <a:t>La capacitación del Personal de Salud es una intervención necesaria para el diagnóstico oportuno y tratamiento adecuado de la </a:t>
            </a:r>
            <a:r>
              <a:rPr lang="es-MX" altLang="es-MX" sz="2000" b="1" i="1" dirty="0" err="1"/>
              <a:t>Rickettsiosis</a:t>
            </a:r>
            <a:r>
              <a:rPr lang="es-MX" altLang="es-MX" sz="2000" b="1" dirty="0"/>
              <a:t>.</a:t>
            </a:r>
            <a:endParaRPr lang="es-MX" sz="2000" dirty="0"/>
          </a:p>
        </p:txBody>
      </p:sp>
    </p:spTree>
    <p:extLst>
      <p:ext uri="{BB962C8B-B14F-4D97-AF65-F5344CB8AC3E}">
        <p14:creationId xmlns:p14="http://schemas.microsoft.com/office/powerpoint/2010/main" val="285828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31233"/>
            <a:ext cx="3367286" cy="1325563"/>
          </a:xfrm>
          <a:solidFill>
            <a:schemeClr val="bg1"/>
          </a:solidFill>
        </p:spPr>
        <p:txBody>
          <a:bodyPr/>
          <a:lstStyle/>
          <a:p>
            <a:pPr algn="r"/>
            <a:r>
              <a:rPr lang="es-MX" b="1" dirty="0" smtClean="0"/>
              <a:t>Generalidades</a:t>
            </a:r>
            <a:endParaRPr lang="es-MX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251520" y="1617762"/>
            <a:ext cx="8496944" cy="353943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800" b="1" dirty="0">
                <a:solidFill>
                  <a:schemeClr val="bg1"/>
                </a:solidFill>
              </a:rPr>
              <a:t>Afecta a todos los grupos de edad.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800" b="1" dirty="0">
                <a:solidFill>
                  <a:schemeClr val="bg1"/>
                </a:solidFill>
              </a:rPr>
              <a:t>Aumenta el riesgo de transmisión al realizar actividades al aire libre.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800" b="1" dirty="0">
                <a:solidFill>
                  <a:schemeClr val="bg1"/>
                </a:solidFill>
              </a:rPr>
              <a:t>La infección puede ocurrir en cualquier época del año, sin embargo es más común en los meses de primavera – verano, por mayor actividad de las garrapatas y pulgas.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800" b="1" dirty="0">
                <a:solidFill>
                  <a:schemeClr val="bg1"/>
                </a:solidFill>
              </a:rPr>
              <a:t>No existe vacuna.</a:t>
            </a:r>
          </a:p>
        </p:txBody>
      </p:sp>
    </p:spTree>
    <p:extLst>
      <p:ext uri="{BB962C8B-B14F-4D97-AF65-F5344CB8AC3E}">
        <p14:creationId xmlns:p14="http://schemas.microsoft.com/office/powerpoint/2010/main" val="40911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6" t="23039" r="19387" b="12500"/>
          <a:stretch/>
        </p:blipFill>
        <p:spPr bwMode="auto">
          <a:xfrm>
            <a:off x="251521" y="1340768"/>
            <a:ext cx="8911194" cy="519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31233"/>
            <a:ext cx="3367286" cy="1325563"/>
          </a:xfrm>
          <a:solidFill>
            <a:schemeClr val="bg1"/>
          </a:solidFill>
        </p:spPr>
        <p:txBody>
          <a:bodyPr/>
          <a:lstStyle/>
          <a:p>
            <a:pPr algn="r"/>
            <a:r>
              <a:rPr lang="es-MX" b="1" dirty="0" smtClean="0"/>
              <a:t>Generalidades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410541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26943"/>
            <a:ext cx="7886700" cy="831626"/>
          </a:xfrm>
        </p:spPr>
        <p:txBody>
          <a:bodyPr>
            <a:normAutofit fontScale="90000"/>
          </a:bodyPr>
          <a:lstStyle/>
          <a:p>
            <a:pPr algn="ctr"/>
            <a:r>
              <a:rPr lang="es-MX" sz="2800" b="1" dirty="0"/>
              <a:t>Distribución Geográfica de Especies de </a:t>
            </a:r>
            <a:r>
              <a:rPr lang="es-MX" sz="2800" b="1" i="1" dirty="0" err="1"/>
              <a:t>Rickettsia</a:t>
            </a:r>
            <a:r>
              <a:rPr lang="es-MX" sz="2800" b="1" i="1" dirty="0"/>
              <a:t> por Garrapatas con Transmisión a Humanos</a:t>
            </a:r>
            <a:endParaRPr lang="es-MX" sz="28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0" y="630932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/>
              <a:t>Álvaro </a:t>
            </a:r>
            <a:r>
              <a:rPr lang="es-MX" sz="1200" dirty="0" err="1"/>
              <a:t>A.Faccini-Martínez</a:t>
            </a:r>
            <a:r>
              <a:rPr lang="es-MX" sz="1200" baseline="30000" dirty="0" err="1"/>
              <a:t>a</a:t>
            </a:r>
            <a:r>
              <a:rPr lang="es-MX" sz="1200" dirty="0" err="1"/>
              <a:t>LaraGarcía-Álvarez</a:t>
            </a:r>
            <a:r>
              <a:rPr lang="es-MX" sz="1200" baseline="30000" dirty="0" err="1"/>
              <a:t>b</a:t>
            </a:r>
            <a:r>
              <a:rPr lang="es-MX" sz="1200" dirty="0" err="1"/>
              <a:t>MarylinHidalgo</a:t>
            </a:r>
            <a:r>
              <a:rPr lang="es-MX" sz="1200" baseline="30000" dirty="0" err="1"/>
              <a:t>a</a:t>
            </a:r>
            <a:r>
              <a:rPr lang="es-MX" sz="1200" dirty="0" err="1"/>
              <a:t>José</a:t>
            </a:r>
            <a:r>
              <a:rPr lang="es-MX" sz="1200" dirty="0"/>
              <a:t> </a:t>
            </a:r>
            <a:r>
              <a:rPr lang="es-MX" sz="1200" dirty="0" err="1"/>
              <a:t>A.Oteo</a:t>
            </a:r>
            <a:r>
              <a:rPr lang="es-MX" sz="1200" dirty="0"/>
              <a:t>. </a:t>
            </a:r>
            <a:r>
              <a:rPr lang="en-US" sz="1200" dirty="0"/>
              <a:t>Syndromic classification of rickettsioses: an approach for clinical practice</a:t>
            </a:r>
            <a:r>
              <a:rPr lang="es-MX" sz="1200" dirty="0"/>
              <a:t>. </a:t>
            </a:r>
            <a:r>
              <a:rPr lang="es-MX" sz="1200" dirty="0" err="1"/>
              <a:t>Int</a:t>
            </a:r>
            <a:r>
              <a:rPr lang="es-MX" sz="1200" dirty="0"/>
              <a:t>. </a:t>
            </a:r>
            <a:r>
              <a:rPr lang="fr-FR" sz="1200" dirty="0"/>
              <a:t>J Infect Dis, 28 (2014), pp. 126-139</a:t>
            </a:r>
            <a:endParaRPr lang="en-US" sz="12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2" y="1268764"/>
            <a:ext cx="8962225" cy="475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4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-2332" y="149102"/>
            <a:ext cx="7886700" cy="831626"/>
          </a:xfrm>
        </p:spPr>
        <p:txBody>
          <a:bodyPr>
            <a:normAutofit fontScale="90000"/>
          </a:bodyPr>
          <a:lstStyle/>
          <a:p>
            <a:pPr algn="ctr"/>
            <a:r>
              <a:rPr lang="es-MX" sz="2800" b="1" dirty="0"/>
              <a:t>Distribución Geográfica de Especies de </a:t>
            </a:r>
            <a:r>
              <a:rPr lang="es-MX" sz="2800" b="1" i="1" dirty="0" err="1"/>
              <a:t>Rickettsia</a:t>
            </a:r>
            <a:r>
              <a:rPr lang="es-MX" sz="2800" b="1" dirty="0"/>
              <a:t> </a:t>
            </a:r>
            <a:r>
              <a:rPr lang="es-MX" sz="2800" b="1" dirty="0" smtClean="0"/>
              <a:t/>
            </a:r>
            <a:br>
              <a:rPr lang="es-MX" sz="2800" b="1" dirty="0" smtClean="0"/>
            </a:br>
            <a:r>
              <a:rPr lang="es-MX" sz="2800" b="1" dirty="0" smtClean="0"/>
              <a:t>en </a:t>
            </a:r>
            <a:r>
              <a:rPr lang="es-MX" sz="2800" b="1" dirty="0"/>
              <a:t>América Latina y El Caribe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936" y="1177460"/>
            <a:ext cx="6979456" cy="498784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0" y="616530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i="1" dirty="0"/>
              <a:t>Marcelo B. Labruna,</a:t>
            </a:r>
            <a:r>
              <a:rPr lang="es-MX" sz="1200" i="1" baseline="30000" dirty="0"/>
              <a:t>1*</a:t>
            </a:r>
            <a:r>
              <a:rPr lang="es-MX" sz="1200" i="1" dirty="0"/>
              <a:t> </a:t>
            </a:r>
            <a:r>
              <a:rPr lang="es-MX" sz="1200" i="1" dirty="0" err="1"/>
              <a:t>Ph.D</a:t>
            </a:r>
            <a:r>
              <a:rPr lang="es-MX" sz="1200" i="1" dirty="0"/>
              <a:t>, </a:t>
            </a:r>
            <a:r>
              <a:rPr lang="es-MX" sz="1200" i="1" dirty="0" err="1"/>
              <a:t>Salim</a:t>
            </a:r>
            <a:r>
              <a:rPr lang="es-MX" sz="1200" i="1" dirty="0"/>
              <a:t> </a:t>
            </a:r>
            <a:r>
              <a:rPr lang="es-MX" sz="1200" i="1" dirty="0" err="1"/>
              <a:t>Mattar</a:t>
            </a:r>
            <a:r>
              <a:rPr lang="es-MX" sz="1200" i="1" dirty="0"/>
              <a:t> V,</a:t>
            </a:r>
            <a:r>
              <a:rPr lang="es-MX" sz="1200" i="1" baseline="30000" dirty="0"/>
              <a:t>2</a:t>
            </a:r>
            <a:r>
              <a:rPr lang="es-MX" sz="1200" i="1" dirty="0"/>
              <a:t> </a:t>
            </a:r>
            <a:r>
              <a:rPr lang="es-MX" sz="1200" i="1" dirty="0" err="1"/>
              <a:t>Ph.D</a:t>
            </a:r>
            <a:r>
              <a:rPr lang="es-MX" sz="1200" i="1" dirty="0"/>
              <a:t>, Santiago Nava,</a:t>
            </a:r>
            <a:r>
              <a:rPr lang="es-MX" sz="1200" i="1" baseline="30000" dirty="0"/>
              <a:t>3</a:t>
            </a:r>
            <a:r>
              <a:rPr lang="es-MX" sz="1200" i="1" dirty="0"/>
              <a:t> </a:t>
            </a:r>
            <a:r>
              <a:rPr lang="es-MX" sz="1200" i="1" dirty="0" err="1"/>
              <a:t>Ph.D</a:t>
            </a:r>
            <a:r>
              <a:rPr lang="es-MX" sz="1200" i="1" dirty="0"/>
              <a:t>, Sergio Bermudez,</a:t>
            </a:r>
            <a:r>
              <a:rPr lang="es-MX" sz="1200" i="1" baseline="30000" dirty="0"/>
              <a:t>4</a:t>
            </a:r>
            <a:r>
              <a:rPr lang="es-MX" sz="1200" i="1" dirty="0"/>
              <a:t> </a:t>
            </a:r>
            <a:r>
              <a:rPr lang="es-MX" sz="1200" i="1" dirty="0" err="1"/>
              <a:t>M.Sc</a:t>
            </a:r>
            <a:r>
              <a:rPr lang="es-MX" sz="1200" i="1" dirty="0"/>
              <a:t>, </a:t>
            </a:r>
            <a:r>
              <a:rPr lang="es-MX" sz="1200" i="1" dirty="0" err="1"/>
              <a:t>Jose</a:t>
            </a:r>
            <a:r>
              <a:rPr lang="es-MX" sz="1200" i="1" dirty="0"/>
              <a:t> M. Venzal,</a:t>
            </a:r>
            <a:r>
              <a:rPr lang="es-MX" sz="1200" i="1" baseline="30000" dirty="0"/>
              <a:t>5</a:t>
            </a:r>
            <a:r>
              <a:rPr lang="es-MX" sz="1200" i="1" dirty="0"/>
              <a:t> </a:t>
            </a:r>
            <a:r>
              <a:rPr lang="es-MX" sz="1200" i="1" dirty="0" err="1"/>
              <a:t>Ph.D</a:t>
            </a:r>
            <a:r>
              <a:rPr lang="es-MX" sz="1200" i="1" dirty="0"/>
              <a:t>, Gaby Dolz,</a:t>
            </a:r>
            <a:r>
              <a:rPr lang="es-MX" sz="1200" i="1" baseline="30000" dirty="0"/>
              <a:t>6</a:t>
            </a:r>
            <a:r>
              <a:rPr lang="es-MX" sz="1200" i="1" dirty="0"/>
              <a:t> </a:t>
            </a:r>
            <a:r>
              <a:rPr lang="es-MX" sz="1200" i="1" dirty="0" err="1"/>
              <a:t>Ph.D</a:t>
            </a:r>
            <a:r>
              <a:rPr lang="es-MX" sz="1200" i="1" dirty="0"/>
              <a:t>, Katia Abarca,</a:t>
            </a:r>
            <a:r>
              <a:rPr lang="es-MX" sz="1200" i="1" baseline="30000" dirty="0"/>
              <a:t>7</a:t>
            </a:r>
            <a:r>
              <a:rPr lang="es-MX" sz="1200" i="1" dirty="0"/>
              <a:t> M.D, Luis Romero,</a:t>
            </a:r>
            <a:r>
              <a:rPr lang="es-MX" sz="1200" i="1" baseline="30000" dirty="0"/>
              <a:t>8</a:t>
            </a:r>
            <a:r>
              <a:rPr lang="es-MX" sz="1200" i="1" dirty="0"/>
              <a:t> </a:t>
            </a:r>
            <a:r>
              <a:rPr lang="es-MX" sz="1200" i="1" dirty="0" err="1"/>
              <a:t>M.Sc</a:t>
            </a:r>
            <a:r>
              <a:rPr lang="es-MX" sz="1200" i="1" dirty="0"/>
              <a:t>, Rita de Sousa,</a:t>
            </a:r>
            <a:r>
              <a:rPr lang="es-MX" sz="1200" i="1" baseline="30000" dirty="0"/>
              <a:t>9</a:t>
            </a:r>
            <a:r>
              <a:rPr lang="es-MX" sz="1200" i="1" dirty="0"/>
              <a:t> </a:t>
            </a:r>
            <a:r>
              <a:rPr lang="es-MX" sz="1200" i="1" dirty="0" err="1"/>
              <a:t>Ph.D</a:t>
            </a:r>
            <a:r>
              <a:rPr lang="es-MX" sz="1200" i="1" dirty="0"/>
              <a:t>, </a:t>
            </a:r>
            <a:r>
              <a:rPr lang="es-MX" sz="1200" i="1" dirty="0" err="1"/>
              <a:t>Jose</a:t>
            </a:r>
            <a:r>
              <a:rPr lang="es-MX" sz="1200" i="1" dirty="0"/>
              <a:t> Oteo,</a:t>
            </a:r>
            <a:r>
              <a:rPr lang="es-MX" sz="1200" i="1" baseline="30000" dirty="0"/>
              <a:t>10</a:t>
            </a:r>
            <a:r>
              <a:rPr lang="es-MX" sz="1200" i="1" dirty="0"/>
              <a:t> M.D, Jorge Zavala-Castro,</a:t>
            </a:r>
            <a:r>
              <a:rPr lang="es-MX" sz="1200" i="1" baseline="30000" dirty="0"/>
              <a:t>11</a:t>
            </a:r>
            <a:r>
              <a:rPr lang="es-MX" sz="1200" i="1" dirty="0"/>
              <a:t> </a:t>
            </a:r>
            <a:r>
              <a:rPr lang="es-MX" sz="1200" i="1" dirty="0" err="1"/>
              <a:t>Ph.D</a:t>
            </a:r>
            <a:r>
              <a:rPr lang="es-MX" sz="1200" i="1" dirty="0"/>
              <a:t>.</a:t>
            </a:r>
            <a:r>
              <a:rPr lang="en-US" sz="1200" b="1" i="1" dirty="0"/>
              <a:t> </a:t>
            </a:r>
            <a:r>
              <a:rPr lang="en-US" sz="1200" i="1" dirty="0"/>
              <a:t>Rickettsioses in Latin America, Caribbean, Spain and Portugal.</a:t>
            </a:r>
            <a:r>
              <a:rPr lang="es-MX" sz="1200" b="1" i="1" dirty="0"/>
              <a:t> </a:t>
            </a:r>
            <a:r>
              <a:rPr lang="es-MX" sz="1200" i="1" dirty="0" err="1"/>
              <a:t>Rev.MVZ</a:t>
            </a:r>
            <a:r>
              <a:rPr lang="es-MX" sz="1200" i="1" dirty="0"/>
              <a:t> </a:t>
            </a:r>
            <a:r>
              <a:rPr lang="es-MX" sz="1200" i="1" dirty="0" err="1"/>
              <a:t>Cordoba</a:t>
            </a:r>
            <a:r>
              <a:rPr lang="es-MX" sz="1200" i="1" dirty="0"/>
              <a:t> vol.16 no.2 Córdoba </a:t>
            </a:r>
            <a:r>
              <a:rPr lang="es-MX" sz="1200" i="1" dirty="0" err="1"/>
              <a:t>May</a:t>
            </a:r>
            <a:r>
              <a:rPr lang="es-MX" sz="1200" i="1" dirty="0"/>
              <a:t>/</a:t>
            </a:r>
            <a:r>
              <a:rPr lang="es-MX" sz="1200" i="1" dirty="0" err="1"/>
              <a:t>Aug</a:t>
            </a:r>
            <a:r>
              <a:rPr lang="es-MX" sz="1200" i="1" dirty="0"/>
              <a:t>. 2011.</a:t>
            </a:r>
          </a:p>
        </p:txBody>
      </p:sp>
    </p:spTree>
    <p:extLst>
      <p:ext uri="{BB962C8B-B14F-4D97-AF65-F5344CB8AC3E}">
        <p14:creationId xmlns:p14="http://schemas.microsoft.com/office/powerpoint/2010/main" val="268673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5700" y="-171400"/>
            <a:ext cx="7886700" cy="1325563"/>
          </a:xfrm>
        </p:spPr>
        <p:txBody>
          <a:bodyPr>
            <a:normAutofit/>
          </a:bodyPr>
          <a:lstStyle/>
          <a:p>
            <a:r>
              <a:rPr lang="es-MX" sz="4000" b="1" dirty="0"/>
              <a:t>¿Cómo se transmite la </a:t>
            </a:r>
            <a:r>
              <a:rPr lang="es-MX" sz="4000" b="1" dirty="0" err="1"/>
              <a:t>Rickettsia</a:t>
            </a:r>
            <a:r>
              <a:rPr lang="es-MX" sz="4000" b="1" dirty="0"/>
              <a:t>?</a:t>
            </a:r>
          </a:p>
        </p:txBody>
      </p:sp>
      <p:pic>
        <p:nvPicPr>
          <p:cNvPr id="1026" name="Picture 2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7488832" cy="435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66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693" y="44624"/>
            <a:ext cx="8208912" cy="810420"/>
          </a:xfrm>
        </p:spPr>
        <p:txBody>
          <a:bodyPr>
            <a:noAutofit/>
          </a:bodyPr>
          <a:lstStyle/>
          <a:p>
            <a:pPr algn="ctr"/>
            <a:r>
              <a:rPr lang="es-MX" sz="2800" b="1" dirty="0"/>
              <a:t>Casos e Incidencia de </a:t>
            </a:r>
            <a:r>
              <a:rPr lang="es-MX" sz="2800" b="1" dirty="0" err="1"/>
              <a:t>Rickettsiosis</a:t>
            </a:r>
            <a:r>
              <a:rPr lang="es-MX" sz="2800" b="1" dirty="0"/>
              <a:t>, </a:t>
            </a:r>
            <a:r>
              <a:rPr lang="es-MX" sz="2800" b="1" dirty="0" smtClean="0"/>
              <a:t/>
            </a:r>
            <a:br>
              <a:rPr lang="es-MX" sz="2800" b="1" dirty="0" smtClean="0"/>
            </a:br>
            <a:r>
              <a:rPr lang="es-MX" sz="2800" b="1" dirty="0" smtClean="0"/>
              <a:t>México </a:t>
            </a:r>
            <a:r>
              <a:rPr lang="es-MX" sz="2800" b="1" dirty="0"/>
              <a:t>2006-2016*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18104" r="18332" b="11853"/>
          <a:stretch/>
        </p:blipFill>
        <p:spPr bwMode="auto">
          <a:xfrm>
            <a:off x="15693" y="1196752"/>
            <a:ext cx="9034011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627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10526"/>
            <a:ext cx="7886700" cy="970202"/>
          </a:xfrm>
        </p:spPr>
        <p:txBody>
          <a:bodyPr>
            <a:normAutofit/>
          </a:bodyPr>
          <a:lstStyle/>
          <a:p>
            <a:pPr algn="ctr"/>
            <a:r>
              <a:rPr lang="es-MX" sz="2800" b="1" dirty="0"/>
              <a:t>Mortalidad por </a:t>
            </a:r>
            <a:r>
              <a:rPr lang="es-MX" sz="2800" b="1" dirty="0" err="1"/>
              <a:t>Rickettsiosis</a:t>
            </a:r>
            <a:r>
              <a:rPr lang="es-MX" sz="2800" b="1" dirty="0"/>
              <a:t> México, </a:t>
            </a:r>
            <a:r>
              <a:rPr lang="es-MX" sz="2800" b="1" dirty="0" smtClean="0"/>
              <a:t/>
            </a:r>
            <a:br>
              <a:rPr lang="es-MX" sz="2800" b="1" dirty="0" smtClean="0"/>
            </a:br>
            <a:r>
              <a:rPr lang="es-MX" sz="2800" b="1" dirty="0" smtClean="0"/>
              <a:t>2006 </a:t>
            </a:r>
            <a:r>
              <a:rPr lang="es-MX" sz="2800" b="1" dirty="0"/>
              <a:t>- 2014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8" t="30819" r="25239" b="9914"/>
          <a:stretch/>
        </p:blipFill>
        <p:spPr bwMode="auto">
          <a:xfrm>
            <a:off x="20018" y="813064"/>
            <a:ext cx="8986750" cy="585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87266" y="6484694"/>
            <a:ext cx="7920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90910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t="22068" r="50000" b="19318"/>
          <a:stretch/>
        </p:blipFill>
        <p:spPr bwMode="auto">
          <a:xfrm>
            <a:off x="107508" y="907559"/>
            <a:ext cx="4250751" cy="3058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9" t="17234"/>
          <a:stretch/>
        </p:blipFill>
        <p:spPr bwMode="auto">
          <a:xfrm>
            <a:off x="4358259" y="1196756"/>
            <a:ext cx="4775113" cy="5429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-324544" y="0"/>
            <a:ext cx="86558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Casos Confirmados e Incidencia de </a:t>
            </a:r>
            <a:r>
              <a:rPr lang="es-MX" sz="2400" b="1" dirty="0" err="1"/>
              <a:t>Rickettsiosis</a:t>
            </a:r>
            <a:r>
              <a:rPr lang="es-MX" sz="2400" b="1" dirty="0"/>
              <a:t> </a:t>
            </a:r>
            <a:endParaRPr lang="es-MX" sz="2400" b="1" dirty="0" smtClean="0"/>
          </a:p>
          <a:p>
            <a:pPr algn="ctr"/>
            <a:r>
              <a:rPr lang="es-MX" sz="2400" b="1" dirty="0" smtClean="0"/>
              <a:t>por </a:t>
            </a:r>
            <a:r>
              <a:rPr lang="es-MX" sz="2400" b="1" dirty="0"/>
              <a:t>Entidad Federativa, 2016</a:t>
            </a:r>
          </a:p>
        </p:txBody>
      </p:sp>
      <p:pic>
        <p:nvPicPr>
          <p:cNvPr id="6" name="Picture 2" descr="Servicios de Salud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9525"/>
            <a:ext cx="1378758" cy="559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66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743</Words>
  <Application>Microsoft Office PowerPoint</Application>
  <PresentationFormat>Presentación en pantalla (4:3)</PresentationFormat>
  <Paragraphs>131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19</vt:i4>
      </vt:variant>
    </vt:vector>
  </HeadingPairs>
  <TitlesOfParts>
    <vt:vector size="21" baseType="lpstr">
      <vt:lpstr>1_Tema de Office</vt:lpstr>
      <vt:lpstr>2_Tema de Office</vt:lpstr>
      <vt:lpstr>Presentación de PowerPoint</vt:lpstr>
      <vt:lpstr>Generalidades</vt:lpstr>
      <vt:lpstr>Generalidades</vt:lpstr>
      <vt:lpstr>Distribución Geográfica de Especies de Rickettsia por Garrapatas con Transmisión a Humanos</vt:lpstr>
      <vt:lpstr>Distribución Geográfica de Especies de Rickettsia  en América Latina y El Caribe</vt:lpstr>
      <vt:lpstr>¿Cómo se transmite la Rickettsia?</vt:lpstr>
      <vt:lpstr>Casos e Incidencia de Rickettsiosis,  México 2006-2016*</vt:lpstr>
      <vt:lpstr>Mortalidad por Rickettsiosis México,  2006 - 2014 </vt:lpstr>
      <vt:lpstr>Presentación de PowerPoint</vt:lpstr>
      <vt:lpstr>Presentación de PowerPoint</vt:lpstr>
      <vt:lpstr>Rickettsia en San Luis Potosí   2012 – 2018* </vt:lpstr>
      <vt:lpstr>Casos de Rickettsia en San Luis Potosí  2012 – 2018* </vt:lpstr>
      <vt:lpstr>Presentación de PowerPoint</vt:lpstr>
      <vt:lpstr>Definiciones Operacionales de Rickettsiosis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Ing Mata</dc:creator>
  <cp:lastModifiedBy>Vectores</cp:lastModifiedBy>
  <cp:revision>44</cp:revision>
  <dcterms:created xsi:type="dcterms:W3CDTF">2018-05-14T16:51:35Z</dcterms:created>
  <dcterms:modified xsi:type="dcterms:W3CDTF">2018-05-17T15:12:44Z</dcterms:modified>
</cp:coreProperties>
</file>